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433" r:id="rId2"/>
    <p:sldId id="436" r:id="rId3"/>
    <p:sldId id="290" r:id="rId4"/>
    <p:sldId id="434" r:id="rId5"/>
    <p:sldId id="294" r:id="rId6"/>
    <p:sldId id="293" r:id="rId7"/>
    <p:sldId id="435" r:id="rId8"/>
    <p:sldId id="378" r:id="rId9"/>
    <p:sldId id="375" r:id="rId10"/>
    <p:sldId id="376" r:id="rId11"/>
    <p:sldId id="379" r:id="rId12"/>
    <p:sldId id="78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FEFFFF"/>
    <a:srgbClr val="FEFF00"/>
    <a:srgbClr val="FFFFFF"/>
    <a:srgbClr val="000000"/>
    <a:srgbClr val="CC00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81316" autoAdjust="0"/>
  </p:normalViewPr>
  <p:slideViewPr>
    <p:cSldViewPr>
      <p:cViewPr varScale="1">
        <p:scale>
          <a:sx n="89" d="100"/>
          <a:sy n="89" d="100"/>
        </p:scale>
        <p:origin x="196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CCC14-810E-455D-A119-B200546DAE01}" type="datetimeFigureOut">
              <a:rPr lang="en-US" smtClean="0"/>
              <a:t>5/13/2020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946A3-FD68-4E77-9DEF-1E7536A4AD96}" type="slidenum">
              <a:rPr lang="en-US" smtClean="0"/>
              <a:t>‹#›</a:t>
            </a:fld>
            <a:endParaRPr lang="en-US"/>
          </a:p>
        </p:txBody>
      </p:sp>
    </p:spTree>
    <p:extLst>
      <p:ext uri="{BB962C8B-B14F-4D97-AF65-F5344CB8AC3E}">
        <p14:creationId xmlns:p14="http://schemas.microsoft.com/office/powerpoint/2010/main" val="313795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ibleplaces.com/ps23boo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ibleplaces.com/ps23boo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ibleplaces.com/ps23boo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This is a free sample of verse 1 of Psalm 23 from 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The complete Psalm 23 presentation includes more than 100 slides. </a:t>
            </a:r>
            <a:r>
              <a:rPr lang="en-US" sz="1100" dirty="0"/>
              <a:t>To purchase the full volume, visit https://www.bibleplaces.com/ps23/</a:t>
            </a:r>
            <a:br>
              <a:rPr lang="en-US" sz="1100" dirty="0"/>
            </a:br>
            <a:br>
              <a:rPr lang="en-US" sz="1100" dirty="0"/>
            </a:br>
            <a:r>
              <a:rPr lang="en-US" sz="1100" kern="1200" dirty="0">
                <a:solidFill>
                  <a:schemeClr val="tx1"/>
                </a:solidFill>
                <a:effectLst/>
                <a:latin typeface="+mn-lt"/>
                <a:ea typeface="+mn-ea"/>
                <a:cs typeface="+mn-cs"/>
              </a:rPr>
              <a:t>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is an image-rich resource for Bible students, teachers, and researchers. Just as a librarian stocks the shelves with as many relevant materials as possible, so we have tried to provide a broad selection of images. We do not expect many situations where someone will need, desire, or even approve of every image, but our goal is that you will find in this “library” whatever it is you are looking for. </a:t>
            </a:r>
          </a:p>
          <a:p>
            <a:endParaRPr lang="en-US" sz="1100" kern="1200" dirty="0">
              <a:solidFill>
                <a:schemeClr val="tx1"/>
              </a:solidFill>
              <a:effectLst/>
              <a:latin typeface="+mn-lt"/>
              <a:ea typeface="+mn-ea"/>
              <a:cs typeface="+mn-cs"/>
            </a:endParaRPr>
          </a:p>
          <a:p>
            <a:pPr rtl="0"/>
            <a:r>
              <a:rPr lang="en-US" sz="1100" b="1" kern="1200" dirty="0">
                <a:solidFill>
                  <a:schemeClr val="tx1"/>
                </a:solidFill>
                <a:effectLst/>
                <a:latin typeface="+mn-lt"/>
                <a:ea typeface="+mn-ea"/>
                <a:cs typeface="+mn-cs"/>
              </a:rPr>
              <a:t>Credits:</a:t>
            </a:r>
            <a:r>
              <a:rPr lang="en-US" sz="1100" kern="1200" dirty="0">
                <a:solidFill>
                  <a:schemeClr val="tx1"/>
                </a:solidFill>
                <a:effectLst/>
                <a:latin typeface="+mn-lt"/>
                <a:ea typeface="+mn-ea"/>
                <a:cs typeface="+mn-cs"/>
              </a:rPr>
              <a:t> The primary creators of this presentation are Steven D. Anderson, Chris McKinny, and Todd Bolen. The photographs have an individual file code which usually includes the initials of the photographer. Other images have additional credit or source information.</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Updates:</a:t>
            </a:r>
            <a:r>
              <a:rPr lang="en-US" sz="1100" kern="1200" dirty="0">
                <a:solidFill>
                  <a:schemeClr val="tx1"/>
                </a:solidFill>
                <a:effectLst/>
                <a:latin typeface="+mn-lt"/>
                <a:ea typeface="+mn-ea"/>
                <a:cs typeface="+mn-cs"/>
              </a:rPr>
              <a:t> We plan to update this collection as we are able. We welcome your suggestions for improving this resource (photocompanion@bibleplaces.com). Purchasers of the Psalm 23 volume are provided free, lifetime updates to the volume. </a:t>
            </a:r>
          </a:p>
          <a:p>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Book Version:</a:t>
            </a:r>
            <a:r>
              <a:rPr lang="en-US" sz="1100" kern="1200" dirty="0">
                <a:solidFill>
                  <a:schemeClr val="tx1"/>
                </a:solidFill>
                <a:effectLst/>
                <a:latin typeface="+mn-lt"/>
                <a:ea typeface="+mn-ea"/>
                <a:cs typeface="+mn-cs"/>
              </a:rPr>
              <a:t> An adaptation of this collection is available as a book (print and Kindle) from Amazon, </a:t>
            </a:r>
            <a:r>
              <a:rPr lang="en-US" sz="1100" i="1" kern="1200" dirty="0">
                <a:solidFill>
                  <a:schemeClr val="tx1"/>
                </a:solidFill>
                <a:effectLst/>
                <a:latin typeface="+mn-lt"/>
                <a:ea typeface="+mn-ea"/>
                <a:cs typeface="+mn-cs"/>
              </a:rPr>
              <a:t>Psalm 23: A Photo Commentary</a:t>
            </a:r>
            <a:r>
              <a:rPr lang="en-US" sz="1100" kern="1200" dirty="0">
                <a:solidFill>
                  <a:schemeClr val="tx1"/>
                </a:solidFill>
                <a:effectLst/>
                <a:latin typeface="+mn-lt"/>
                <a:ea typeface="+mn-ea"/>
                <a:cs typeface="+mn-cs"/>
              </a:rPr>
              <a:t>. See </a:t>
            </a:r>
            <a:r>
              <a:rPr lang="en-US" sz="1100" u="sng" kern="1200" dirty="0">
                <a:solidFill>
                  <a:schemeClr val="tx1"/>
                </a:solidFill>
                <a:effectLst/>
                <a:latin typeface="+mn-lt"/>
                <a:ea typeface="+mn-ea"/>
                <a:cs typeface="+mn-cs"/>
                <a:hlinkClick r:id="rId3"/>
              </a:rPr>
              <a:t>www.bibleplaces.com/ps23book/</a:t>
            </a:r>
            <a:endParaRPr lang="en-US" sz="1100" dirty="0"/>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Copyright:</a:t>
            </a:r>
            <a:r>
              <a:rPr lang="en-US" sz="1100" kern="1200" dirty="0">
                <a:solidFill>
                  <a:schemeClr val="tx1"/>
                </a:solidFill>
                <a:effectLst/>
                <a:latin typeface="+mn-lt"/>
                <a:ea typeface="+mn-ea"/>
                <a:cs typeface="+mn-cs"/>
              </a:rPr>
              <a:t> This photo collection is protected by copyright law and may not be distributed without written permission from BiblePlaces.com. Slide notes should be treated as any other copyrighted written material, with credit given when quoting from these notes.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For more information, see our complete “Introduction to 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online at http://www.BiblePlaces.com/Intro-Photo-Companion-Bible/. Here you will find more information about photo selection, explanatory notes, Bible translation, credit information, and copyright allowances. </a:t>
            </a:r>
          </a:p>
        </p:txBody>
      </p:sp>
      <p:sp>
        <p:nvSpPr>
          <p:cNvPr id="4" name="Slide Number Placeholder 3"/>
          <p:cNvSpPr>
            <a:spLocks noGrp="1"/>
          </p:cNvSpPr>
          <p:nvPr>
            <p:ph type="sldNum" sz="quarter" idx="10"/>
          </p:nvPr>
        </p:nvSpPr>
        <p:spPr/>
        <p:txBody>
          <a:bodyPr/>
          <a:lstStyle/>
          <a:p>
            <a:fld id="{4E4946A3-FD68-4E77-9DEF-1E7536A4AD96}" type="slidenum">
              <a:rPr lang="en-US" smtClean="0"/>
              <a:t>1</a:t>
            </a:fld>
            <a:endParaRPr lang="en-US"/>
          </a:p>
        </p:txBody>
      </p:sp>
    </p:spTree>
    <p:extLst>
      <p:ext uri="{BB962C8B-B14F-4D97-AF65-F5344CB8AC3E}">
        <p14:creationId xmlns:p14="http://schemas.microsoft.com/office/powerpoint/2010/main" val="1089502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good shepherd guides his sheep to sources of food and water. In biblical times, the work was more challenging than in modern days when a shepherd can use a water hose to fill up a trough for his flock. Compare this verse with Psalm 34:9 – “O fear the L</a:t>
            </a:r>
            <a:r>
              <a:rPr lang="en-US" cap="small" baseline="0" dirty="0"/>
              <a:t>ord</a:t>
            </a:r>
            <a:r>
              <a:rPr lang="en-US" dirty="0"/>
              <a:t>, you His saints; for to those who fear Him there is no lack!”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tb050504613</a:t>
            </a:r>
          </a:p>
        </p:txBody>
      </p:sp>
      <p:sp>
        <p:nvSpPr>
          <p:cNvPr id="4" name="Slide Number Placeholder 3"/>
          <p:cNvSpPr>
            <a:spLocks noGrp="1"/>
          </p:cNvSpPr>
          <p:nvPr>
            <p:ph type="sldNum" sz="quarter" idx="10"/>
          </p:nvPr>
        </p:nvSpPr>
        <p:spPr/>
        <p:txBody>
          <a:bodyPr/>
          <a:lstStyle/>
          <a:p>
            <a:fld id="{4E4946A3-FD68-4E77-9DEF-1E7536A4AD96}" type="slidenum">
              <a:rPr lang="en-US" smtClean="0"/>
              <a:t>10</a:t>
            </a:fld>
            <a:endParaRPr lang="en-US"/>
          </a:p>
        </p:txBody>
      </p:sp>
    </p:spTree>
    <p:extLst>
      <p:ext uri="{BB962C8B-B14F-4D97-AF65-F5344CB8AC3E}">
        <p14:creationId xmlns:p14="http://schemas.microsoft.com/office/powerpoint/2010/main" val="345082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Shephelah of Judah, where this photo was taken, the valley floors are ideal for cultivation. Thus the shepherd must take his flocks to the surrounding hillsides to graze until after the harvest has been brought in. This photo was taken in early March, when the fields were full of crops and thus off-limits to the sheep.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tb030407706</a:t>
            </a:r>
          </a:p>
        </p:txBody>
      </p:sp>
      <p:sp>
        <p:nvSpPr>
          <p:cNvPr id="4" name="Slide Number Placeholder 3"/>
          <p:cNvSpPr>
            <a:spLocks noGrp="1"/>
          </p:cNvSpPr>
          <p:nvPr>
            <p:ph type="sldNum" sz="quarter" idx="10"/>
          </p:nvPr>
        </p:nvSpPr>
        <p:spPr/>
        <p:txBody>
          <a:bodyPr/>
          <a:lstStyle/>
          <a:p>
            <a:fld id="{4E4946A3-FD68-4E77-9DEF-1E7536A4AD96}" type="slidenum">
              <a:rPr lang="en-US" smtClean="0"/>
              <a:t>11</a:t>
            </a:fld>
            <a:endParaRPr lang="en-US"/>
          </a:p>
        </p:txBody>
      </p:sp>
    </p:spTree>
    <p:extLst>
      <p:ext uri="{BB962C8B-B14F-4D97-AF65-F5344CB8AC3E}">
        <p14:creationId xmlns:p14="http://schemas.microsoft.com/office/powerpoint/2010/main" val="302001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Digital Version:</a:t>
            </a:r>
            <a:r>
              <a:rPr lang="en-US" sz="1100" kern="1200" dirty="0">
                <a:solidFill>
                  <a:schemeClr val="tx1"/>
                </a:solidFill>
                <a:effectLst/>
                <a:latin typeface="+mn-lt"/>
                <a:ea typeface="+mn-ea"/>
                <a:cs typeface="+mn-cs"/>
              </a:rPr>
              <a:t> This free sample comes from verse 1 of Psalm 23 of 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The complete Psalm 23 presentation includes more than 100 slides. This collection is an image-rich resource for Bible students, teachers, and researchers. See www.bibleplaces.com/ps23/.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Book Version:</a:t>
            </a:r>
            <a:r>
              <a:rPr lang="en-US" sz="1100" kern="1200" dirty="0">
                <a:solidFill>
                  <a:schemeClr val="tx1"/>
                </a:solidFill>
                <a:effectLst/>
                <a:latin typeface="+mn-lt"/>
                <a:ea typeface="+mn-ea"/>
                <a:cs typeface="+mn-cs"/>
              </a:rPr>
              <a:t> An adaptation of this collection is available as a book (print and Kindle) from Amazon, </a:t>
            </a:r>
            <a:r>
              <a:rPr lang="en-US" sz="1100" i="1" kern="1200" dirty="0">
                <a:solidFill>
                  <a:schemeClr val="tx1"/>
                </a:solidFill>
                <a:effectLst/>
                <a:latin typeface="+mn-lt"/>
                <a:ea typeface="+mn-ea"/>
                <a:cs typeface="+mn-cs"/>
              </a:rPr>
              <a:t>Psalm 23: A Photo Commentary</a:t>
            </a:r>
            <a:r>
              <a:rPr lang="en-US" sz="1100" kern="1200" dirty="0">
                <a:solidFill>
                  <a:schemeClr val="tx1"/>
                </a:solidFill>
                <a:effectLst/>
                <a:latin typeface="+mn-lt"/>
                <a:ea typeface="+mn-ea"/>
                <a:cs typeface="+mn-cs"/>
              </a:rPr>
              <a:t>. See </a:t>
            </a:r>
            <a:r>
              <a:rPr lang="en-US" sz="1100" u="sng" kern="1200" dirty="0">
                <a:solidFill>
                  <a:schemeClr val="tx1"/>
                </a:solidFill>
                <a:effectLst/>
                <a:latin typeface="+mn-lt"/>
                <a:ea typeface="+mn-ea"/>
                <a:cs typeface="+mn-cs"/>
                <a:hlinkClick r:id="rId3"/>
              </a:rPr>
              <a:t>www.bibleplaces.com/ps23book/</a:t>
            </a:r>
            <a:r>
              <a:rPr lang="en-US" sz="1100" u="sng" kern="1200" dirty="0">
                <a:solidFill>
                  <a:schemeClr val="tx1"/>
                </a:solidFill>
                <a:effectLst/>
                <a:latin typeface="+mn-lt"/>
                <a:ea typeface="+mn-ea"/>
                <a:cs typeface="+mn-cs"/>
              </a:rPr>
              <a:t>.</a:t>
            </a:r>
            <a:endParaRPr lang="en-US" sz="1100" dirty="0"/>
          </a:p>
          <a:p>
            <a:endParaRPr lang="en-US" sz="1100" dirty="0"/>
          </a:p>
        </p:txBody>
      </p:sp>
      <p:sp>
        <p:nvSpPr>
          <p:cNvPr id="4" name="Slide Number Placeholder 3"/>
          <p:cNvSpPr>
            <a:spLocks noGrp="1"/>
          </p:cNvSpPr>
          <p:nvPr>
            <p:ph type="sldNum" sz="quarter" idx="10"/>
          </p:nvPr>
        </p:nvSpPr>
        <p:spPr/>
        <p:txBody>
          <a:bodyPr/>
          <a:lstStyle/>
          <a:p>
            <a:fld id="{4E4946A3-FD68-4E77-9DEF-1E7536A4AD96}" type="slidenum">
              <a:rPr lang="en-US" smtClean="0"/>
              <a:t>12</a:t>
            </a:fld>
            <a:endParaRPr lang="en-US"/>
          </a:p>
        </p:txBody>
      </p:sp>
    </p:spTree>
    <p:extLst>
      <p:ext uri="{BB962C8B-B14F-4D97-AF65-F5344CB8AC3E}">
        <p14:creationId xmlns:p14="http://schemas.microsoft.com/office/powerpoint/2010/main" val="86529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This is a free sample of verse 1 of Psalm 23 from 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The complete Psalm 23 presentation includes more than 100 slides. </a:t>
            </a:r>
            <a:r>
              <a:rPr lang="en-US" sz="1100" dirty="0"/>
              <a:t>To purchase the full volume, visit https://www.bibleplaces.com/ps23/</a:t>
            </a:r>
            <a:br>
              <a:rPr lang="en-US" sz="1100" dirty="0"/>
            </a:br>
            <a:br>
              <a:rPr lang="en-US" sz="1100" dirty="0"/>
            </a:br>
            <a:r>
              <a:rPr lang="en-US" sz="1100" kern="1200" dirty="0">
                <a:solidFill>
                  <a:schemeClr val="tx1"/>
                </a:solidFill>
                <a:effectLst/>
                <a:latin typeface="+mn-lt"/>
                <a:ea typeface="+mn-ea"/>
                <a:cs typeface="+mn-cs"/>
              </a:rPr>
              <a:t>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is an image-rich resource for Bible students, teachers, and researchers. Just as a librarian stocks the shelves with as many relevant materials as possible, so we have tried to provide a broad selection of images. We do not expect many situations where someone will need, desire, or even approve of every image, but our goal is that you will find in this “library” whatever it is you are looking for. </a:t>
            </a:r>
          </a:p>
          <a:p>
            <a:endParaRPr lang="en-US" sz="1100" kern="1200" dirty="0">
              <a:solidFill>
                <a:schemeClr val="tx1"/>
              </a:solidFill>
              <a:effectLst/>
              <a:latin typeface="+mn-lt"/>
              <a:ea typeface="+mn-ea"/>
              <a:cs typeface="+mn-cs"/>
            </a:endParaRPr>
          </a:p>
          <a:p>
            <a:pPr rtl="0"/>
            <a:r>
              <a:rPr lang="en-US" sz="1100" b="1" kern="1200" dirty="0">
                <a:solidFill>
                  <a:schemeClr val="tx1"/>
                </a:solidFill>
                <a:effectLst/>
                <a:latin typeface="+mn-lt"/>
                <a:ea typeface="+mn-ea"/>
                <a:cs typeface="+mn-cs"/>
              </a:rPr>
              <a:t>Credits:</a:t>
            </a:r>
            <a:r>
              <a:rPr lang="en-US" sz="1100" kern="1200" dirty="0">
                <a:solidFill>
                  <a:schemeClr val="tx1"/>
                </a:solidFill>
                <a:effectLst/>
                <a:latin typeface="+mn-lt"/>
                <a:ea typeface="+mn-ea"/>
                <a:cs typeface="+mn-cs"/>
              </a:rPr>
              <a:t> The primary creators of this presentation are Steven D. Anderson, Chris McKinny, and Todd Bolen. The photographs have an individual file code which usually includes the initials of the photographer. Other images have additional credit or source information.</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Updates:</a:t>
            </a:r>
            <a:r>
              <a:rPr lang="en-US" sz="1100" kern="1200" dirty="0">
                <a:solidFill>
                  <a:schemeClr val="tx1"/>
                </a:solidFill>
                <a:effectLst/>
                <a:latin typeface="+mn-lt"/>
                <a:ea typeface="+mn-ea"/>
                <a:cs typeface="+mn-cs"/>
              </a:rPr>
              <a:t> We plan to update this collection as we are able. We welcome your suggestions for improving this resource (photocompanion@bibleplaces.com). Purchasers of the Psalm 23 volume are provided free, lifetime updates to the volume. </a:t>
            </a:r>
          </a:p>
          <a:p>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Book Version:</a:t>
            </a:r>
            <a:r>
              <a:rPr lang="en-US" sz="1100" kern="1200" dirty="0">
                <a:solidFill>
                  <a:schemeClr val="tx1"/>
                </a:solidFill>
                <a:effectLst/>
                <a:latin typeface="+mn-lt"/>
                <a:ea typeface="+mn-ea"/>
                <a:cs typeface="+mn-cs"/>
              </a:rPr>
              <a:t> An adaptation of this collection is available as a book (print and Kindle) from Amazon, </a:t>
            </a:r>
            <a:r>
              <a:rPr lang="en-US" sz="1100" i="1" kern="1200" dirty="0">
                <a:solidFill>
                  <a:schemeClr val="tx1"/>
                </a:solidFill>
                <a:effectLst/>
                <a:latin typeface="+mn-lt"/>
                <a:ea typeface="+mn-ea"/>
                <a:cs typeface="+mn-cs"/>
              </a:rPr>
              <a:t>Psalm 23: A Photo Commentary</a:t>
            </a:r>
            <a:r>
              <a:rPr lang="en-US" sz="1100" kern="1200" dirty="0">
                <a:solidFill>
                  <a:schemeClr val="tx1"/>
                </a:solidFill>
                <a:effectLst/>
                <a:latin typeface="+mn-lt"/>
                <a:ea typeface="+mn-ea"/>
                <a:cs typeface="+mn-cs"/>
              </a:rPr>
              <a:t>. See </a:t>
            </a:r>
            <a:r>
              <a:rPr lang="en-US" sz="1100" u="sng" kern="1200" dirty="0">
                <a:solidFill>
                  <a:schemeClr val="tx1"/>
                </a:solidFill>
                <a:effectLst/>
                <a:latin typeface="+mn-lt"/>
                <a:ea typeface="+mn-ea"/>
                <a:cs typeface="+mn-cs"/>
                <a:hlinkClick r:id="rId3"/>
              </a:rPr>
              <a:t>www.bibleplaces.com/ps23book/</a:t>
            </a:r>
            <a:endParaRPr lang="en-US" sz="1100" dirty="0"/>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Copyright:</a:t>
            </a:r>
            <a:r>
              <a:rPr lang="en-US" sz="1100" kern="1200" dirty="0">
                <a:solidFill>
                  <a:schemeClr val="tx1"/>
                </a:solidFill>
                <a:effectLst/>
                <a:latin typeface="+mn-lt"/>
                <a:ea typeface="+mn-ea"/>
                <a:cs typeface="+mn-cs"/>
              </a:rPr>
              <a:t> This photo collection is protected by copyright law and may not be distributed without written permission from BiblePlaces.com. Slide notes should be treated as any other copyrighted written material, with credit given when quoting from these notes.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For more information, see our complete “Introduction to 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online at http://www.BiblePlaces.com/Intro-Photo-Companion-Bible/. Here you will find more information about photo selection, explanatory notes, Bible translation, credit information, and copyright allowances. </a:t>
            </a:r>
          </a:p>
        </p:txBody>
      </p:sp>
      <p:sp>
        <p:nvSpPr>
          <p:cNvPr id="4" name="Slide Number Placeholder 3"/>
          <p:cNvSpPr>
            <a:spLocks noGrp="1"/>
          </p:cNvSpPr>
          <p:nvPr>
            <p:ph type="sldNum" sz="quarter" idx="10"/>
          </p:nvPr>
        </p:nvSpPr>
        <p:spPr/>
        <p:txBody>
          <a:bodyPr/>
          <a:lstStyle/>
          <a:p>
            <a:fld id="{4E4946A3-FD68-4E77-9DEF-1E7536A4AD96}" type="slidenum">
              <a:rPr lang="en-US" smtClean="0"/>
              <a:t>2</a:t>
            </a:fld>
            <a:endParaRPr lang="en-US"/>
          </a:p>
        </p:txBody>
      </p:sp>
    </p:spTree>
    <p:extLst>
      <p:ext uri="{BB962C8B-B14F-4D97-AF65-F5344CB8AC3E}">
        <p14:creationId xmlns:p14="http://schemas.microsoft.com/office/powerpoint/2010/main" val="150235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superscription, which is part of its original Hebrew text, attributes authorship of Psalm 23 to David. David was Israel’s greatest psalmist, and its paradigmatic king. Although kings are often called “shepherds” in ancient Near Eastern literature (e.g., Ps 78:71; </a:t>
            </a:r>
            <a:r>
              <a:rPr lang="en-US" dirty="0" err="1"/>
              <a:t>Jer</a:t>
            </a:r>
            <a:r>
              <a:rPr lang="en-US" dirty="0"/>
              <a:t> 23:1-4), David literally was a shepherd before he became king. It was natural for him to employ the shepherd-sheep metaphor to describe his relationship with God. While this psalm is an expression of David’s personal faith, it is applicable to any believer’s walk with God. Psalm 23 is perhaps the most comforting of psalms, and, as such, it is the best-known and most-beloved. It is </a:t>
            </a:r>
            <a:r>
              <a:rPr lang="en-US" sz="1200" kern="1200" dirty="0">
                <a:solidFill>
                  <a:schemeClr val="tx1"/>
                </a:solidFill>
                <a:effectLst/>
                <a:latin typeface="+mn-lt"/>
                <a:ea typeface="+mn-ea"/>
                <a:cs typeface="+mn-cs"/>
              </a:rPr>
              <a:t>not just a psalm of praise, but also a prayer of trust and confidence. The statue shown above is located on the modern “Mount Zion” adjacent to the traditional tomb of David and the Upper Room.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tb010312629</a:t>
            </a:r>
          </a:p>
        </p:txBody>
      </p:sp>
      <p:sp>
        <p:nvSpPr>
          <p:cNvPr id="4" name="Slide Number Placeholder 3"/>
          <p:cNvSpPr>
            <a:spLocks noGrp="1"/>
          </p:cNvSpPr>
          <p:nvPr>
            <p:ph type="sldNum" sz="quarter" idx="10"/>
          </p:nvPr>
        </p:nvSpPr>
        <p:spPr/>
        <p:txBody>
          <a:bodyPr/>
          <a:lstStyle/>
          <a:p>
            <a:fld id="{4E4946A3-FD68-4E77-9DEF-1E7536A4AD96}" type="slidenum">
              <a:rPr lang="en-US" smtClean="0"/>
              <a:t>3</a:t>
            </a:fld>
            <a:endParaRPr lang="en-US"/>
          </a:p>
        </p:txBody>
      </p:sp>
    </p:spTree>
    <p:extLst>
      <p:ext uri="{BB962C8B-B14F-4D97-AF65-F5344CB8AC3E}">
        <p14:creationId xmlns:p14="http://schemas.microsoft.com/office/powerpoint/2010/main" val="9568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David may have appeared in his youth something like the Palestinian shepherd boy in this photograph. This American Colony photograph was taken </a:t>
            </a:r>
            <a:r>
              <a:rPr lang="en-US" altLang="en-US" dirty="0">
                <a:latin typeface="+mj-lt"/>
              </a:rPr>
              <a:t>between 1898 and 1914.</a:t>
            </a: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mat06809</a:t>
            </a:r>
          </a:p>
        </p:txBody>
      </p:sp>
      <p:sp>
        <p:nvSpPr>
          <p:cNvPr id="4" name="Slide Number Placeholder 3"/>
          <p:cNvSpPr>
            <a:spLocks noGrp="1"/>
          </p:cNvSpPr>
          <p:nvPr>
            <p:ph type="sldNum" sz="quarter" idx="10"/>
          </p:nvPr>
        </p:nvSpPr>
        <p:spPr/>
        <p:txBody>
          <a:bodyPr/>
          <a:lstStyle/>
          <a:p>
            <a:fld id="{4E4946A3-FD68-4E77-9DEF-1E7536A4AD96}" type="slidenum">
              <a:rPr lang="en-US" smtClean="0"/>
              <a:t>4</a:t>
            </a:fld>
            <a:endParaRPr lang="en-US"/>
          </a:p>
        </p:txBody>
      </p:sp>
    </p:spTree>
    <p:extLst>
      <p:ext uri="{BB962C8B-B14F-4D97-AF65-F5344CB8AC3E}">
        <p14:creationId xmlns:p14="http://schemas.microsoft.com/office/powerpoint/2010/main" val="306287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“Shepherd” is a particularly appropriate way to describe God’s relationship to His people, as He is not merely their Ruler, but also their Caretaker (cf. Ps 80:1; Isa 40:11; John 10:11; </a:t>
            </a:r>
            <a:r>
              <a:rPr lang="en-US" dirty="0" err="1"/>
              <a:t>Heb</a:t>
            </a:r>
            <a:r>
              <a:rPr lang="en-US" dirty="0"/>
              <a:t> 13:20; 1 Pet 2:25). </a:t>
            </a:r>
            <a:r>
              <a:rPr lang="en-US" sz="1200" kern="1200" dirty="0">
                <a:solidFill>
                  <a:schemeClr val="tx1"/>
                </a:solidFill>
                <a:effectLst/>
                <a:latin typeface="+mn-lt"/>
                <a:ea typeface="+mn-ea"/>
                <a:cs typeface="+mn-cs"/>
              </a:rPr>
              <a:t>The theme of this psalm is God’s watchful care of David, providing for him and protecting him at all times, and never abandoning or failing him. Yahweh is the word in Hebrew that is usually translated as “the L</a:t>
            </a:r>
            <a:r>
              <a:rPr lang="en-US" sz="1200" kern="1200" cap="small" baseline="0" dirty="0">
                <a:solidFill>
                  <a:schemeClr val="tx1"/>
                </a:solidFill>
                <a:effectLst/>
                <a:latin typeface="+mn-lt"/>
                <a:ea typeface="+mn-ea"/>
                <a:cs typeface="+mn-cs"/>
              </a:rPr>
              <a:t>ord</a:t>
            </a:r>
            <a:r>
              <a:rPr lang="en-US" sz="1200" kern="1200" dirty="0">
                <a:solidFill>
                  <a:schemeClr val="tx1"/>
                </a:solidFill>
                <a:effectLst/>
                <a:latin typeface="+mn-lt"/>
                <a:ea typeface="+mn-ea"/>
                <a:cs typeface="+mn-cs"/>
              </a:rPr>
              <a:t>” in English. Yahweh is God’s personal name revealed to His people. Har </a:t>
            </a:r>
            <a:r>
              <a:rPr lang="en-US" sz="1200" kern="1200" dirty="0" err="1">
                <a:solidFill>
                  <a:schemeClr val="tx1"/>
                </a:solidFill>
                <a:effectLst/>
                <a:latin typeface="+mn-lt"/>
                <a:ea typeface="+mn-ea"/>
                <a:cs typeface="+mn-cs"/>
              </a:rPr>
              <a:t>Homa</a:t>
            </a:r>
            <a:r>
              <a:rPr lang="en-US" sz="1200" kern="1200" dirty="0">
                <a:solidFill>
                  <a:schemeClr val="tx1"/>
                </a:solidFill>
                <a:effectLst/>
                <a:latin typeface="+mn-lt"/>
                <a:ea typeface="+mn-ea"/>
                <a:cs typeface="+mn-cs"/>
              </a:rPr>
              <a:t> is located just north of Bethlehem.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cd090417141</a:t>
            </a:r>
          </a:p>
        </p:txBody>
      </p:sp>
      <p:sp>
        <p:nvSpPr>
          <p:cNvPr id="4" name="Slide Number Placeholder 3"/>
          <p:cNvSpPr>
            <a:spLocks noGrp="1"/>
          </p:cNvSpPr>
          <p:nvPr>
            <p:ph type="sldNum" sz="quarter" idx="10"/>
          </p:nvPr>
        </p:nvSpPr>
        <p:spPr/>
        <p:txBody>
          <a:bodyPr/>
          <a:lstStyle/>
          <a:p>
            <a:fld id="{4E4946A3-FD68-4E77-9DEF-1E7536A4AD96}" type="slidenum">
              <a:rPr lang="en-US" smtClean="0"/>
              <a:t>5</a:t>
            </a:fld>
            <a:endParaRPr lang="en-US"/>
          </a:p>
        </p:txBody>
      </p:sp>
    </p:spTree>
    <p:extLst>
      <p:ext uri="{BB962C8B-B14F-4D97-AF65-F5344CB8AC3E}">
        <p14:creationId xmlns:p14="http://schemas.microsoft.com/office/powerpoint/2010/main" val="263526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American Colony photograph was taken </a:t>
            </a:r>
            <a:r>
              <a:rPr lang="en-US" altLang="en-US" dirty="0"/>
              <a:t>between 1900 and 1920. It is part of a series of photographs designed to illustrate Psalm 23. This photograph was probably taken in the Judean wilderness east of Jerusalem, possibly at Ein Farah in the Wadi Qilt (Nahal Perat).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mat05669</a:t>
            </a:r>
          </a:p>
        </p:txBody>
      </p:sp>
      <p:sp>
        <p:nvSpPr>
          <p:cNvPr id="4" name="Slide Number Placeholder 3"/>
          <p:cNvSpPr>
            <a:spLocks noGrp="1"/>
          </p:cNvSpPr>
          <p:nvPr>
            <p:ph type="sldNum" sz="quarter" idx="10"/>
          </p:nvPr>
        </p:nvSpPr>
        <p:spPr/>
        <p:txBody>
          <a:bodyPr/>
          <a:lstStyle/>
          <a:p>
            <a:fld id="{4E4946A3-FD68-4E77-9DEF-1E7536A4AD96}" type="slidenum">
              <a:rPr lang="en-US" smtClean="0"/>
              <a:t>6</a:t>
            </a:fld>
            <a:endParaRPr lang="en-US"/>
          </a:p>
        </p:txBody>
      </p:sp>
    </p:spTree>
    <p:extLst>
      <p:ext uri="{BB962C8B-B14F-4D97-AF65-F5344CB8AC3E}">
        <p14:creationId xmlns:p14="http://schemas.microsoft.com/office/powerpoint/2010/main" val="271145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 here identifies “Yahweh” as his Shepherd. In the New Testament, the Lamb of God becomes the Shepherd of God’s people (Rev 7:17; cf. Isa 53:7, 12). This is a hand-colored version of the black-and-white photograph shown on the previous slide. It was taken </a:t>
            </a:r>
            <a:r>
              <a:rPr lang="en-US" altLang="en-US" dirty="0"/>
              <a:t>between 1900 and 1920.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mat14902</a:t>
            </a:r>
          </a:p>
        </p:txBody>
      </p:sp>
      <p:sp>
        <p:nvSpPr>
          <p:cNvPr id="4" name="Slide Number Placeholder 3"/>
          <p:cNvSpPr>
            <a:spLocks noGrp="1"/>
          </p:cNvSpPr>
          <p:nvPr>
            <p:ph type="sldNum" sz="quarter" idx="10"/>
          </p:nvPr>
        </p:nvSpPr>
        <p:spPr/>
        <p:txBody>
          <a:bodyPr/>
          <a:lstStyle/>
          <a:p>
            <a:fld id="{4E4946A3-FD68-4E77-9DEF-1E7536A4AD96}" type="slidenum">
              <a:rPr lang="en-US" smtClean="0"/>
              <a:t>7</a:t>
            </a:fld>
            <a:endParaRPr lang="en-US"/>
          </a:p>
        </p:txBody>
      </p:sp>
    </p:spTree>
    <p:extLst>
      <p:ext uri="{BB962C8B-B14F-4D97-AF65-F5344CB8AC3E}">
        <p14:creationId xmlns:p14="http://schemas.microsoft.com/office/powerpoint/2010/main" val="126794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“Yahweh is my shepherd; I shall not lack” is the main idea of Psalm 23. God provides everything David needs, just as a shepherd looks after all the needs of his sheep. God’s provision encompasses the whole of life—both physical needs and spiritual needs. This slide shows a flock of sheep in the Elah Valley, where David fought Goliath (1 Sam 17:2).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cd091007503</a:t>
            </a:r>
          </a:p>
        </p:txBody>
      </p:sp>
      <p:sp>
        <p:nvSpPr>
          <p:cNvPr id="4" name="Slide Number Placeholder 3"/>
          <p:cNvSpPr>
            <a:spLocks noGrp="1"/>
          </p:cNvSpPr>
          <p:nvPr>
            <p:ph type="sldNum" sz="quarter" idx="10"/>
          </p:nvPr>
        </p:nvSpPr>
        <p:spPr/>
        <p:txBody>
          <a:bodyPr/>
          <a:lstStyle/>
          <a:p>
            <a:fld id="{4E4946A3-FD68-4E77-9DEF-1E7536A4AD96}" type="slidenum">
              <a:rPr lang="en-US" smtClean="0"/>
              <a:t>8</a:t>
            </a:fld>
            <a:endParaRPr lang="en-US"/>
          </a:p>
        </p:txBody>
      </p:sp>
    </p:spTree>
    <p:extLst>
      <p:ext uri="{BB962C8B-B14F-4D97-AF65-F5344CB8AC3E}">
        <p14:creationId xmlns:p14="http://schemas.microsoft.com/office/powerpoint/2010/main" val="78896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 was familiar with this area shown in this photo, if not from the years tending his father’s sheep, then from his time in Saul’s service fighting the Philistines and later fleeing from Saul (1 Sam 18:27-30; 21:10; 22:1). The shepherd here grazes her flock in fields that have been harvested.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adr0807130231</a:t>
            </a:r>
          </a:p>
        </p:txBody>
      </p:sp>
      <p:sp>
        <p:nvSpPr>
          <p:cNvPr id="4" name="Slide Number Placeholder 3"/>
          <p:cNvSpPr>
            <a:spLocks noGrp="1"/>
          </p:cNvSpPr>
          <p:nvPr>
            <p:ph type="sldNum" sz="quarter" idx="10"/>
          </p:nvPr>
        </p:nvSpPr>
        <p:spPr/>
        <p:txBody>
          <a:bodyPr/>
          <a:lstStyle/>
          <a:p>
            <a:fld id="{4E4946A3-FD68-4E77-9DEF-1E7536A4AD96}" type="slidenum">
              <a:rPr lang="en-US" smtClean="0"/>
              <a:t>9</a:t>
            </a:fld>
            <a:endParaRPr lang="en-US"/>
          </a:p>
        </p:txBody>
      </p:sp>
    </p:spTree>
    <p:extLst>
      <p:ext uri="{BB962C8B-B14F-4D97-AF65-F5344CB8AC3E}">
        <p14:creationId xmlns:p14="http://schemas.microsoft.com/office/powerpoint/2010/main" val="301675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27879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8243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1652882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5/13/2020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3670653478"/>
      </p:ext>
    </p:extLst>
  </p:cSld>
  <p:clrMap bg1="dk1" tx1="lt1" bg2="dk2" tx2="lt2" accent1="accent1" accent2="accent2" accent3="accent3" accent4="accent4" accent5="accent5" accent6="accent6" hlink="hlink" folHlink="folHlink"/>
  <p:sldLayoutIdLst>
    <p:sldLayoutId id="2147483703" r:id="rId1"/>
    <p:sldLayoutId id="2147483702" r:id="rId2"/>
    <p:sldLayoutId id="214748370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17306C-BAA9-45D0-B57F-F359932C4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p:txBody>
          <a:bodyPr/>
          <a:lstStyle/>
          <a:p>
            <a:r>
              <a:rPr lang="en-US" dirty="0"/>
              <a:t>PSALM 23:1</a:t>
            </a:r>
          </a:p>
        </p:txBody>
      </p:sp>
    </p:spTree>
    <p:extLst>
      <p:ext uri="{BB962C8B-B14F-4D97-AF65-F5344CB8AC3E}">
        <p14:creationId xmlns:p14="http://schemas.microsoft.com/office/powerpoint/2010/main" val="417037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herd of sheep&#10;&#10;Description generated with high confidence">
            <a:extLst>
              <a:ext uri="{FF2B5EF4-FFF2-40B4-BE49-F238E27FC236}">
                <a16:creationId xmlns:a16="http://schemas.microsoft.com/office/drawing/2014/main" id="{DB9AD67A-88A2-4C08-8199-532C79D6A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a:extLst>
              <a:ext uri="{FF2B5EF4-FFF2-40B4-BE49-F238E27FC236}">
                <a16:creationId xmlns:a16="http://schemas.microsoft.com/office/drawing/2014/main" id="{546911E0-9BDC-4B30-8D6D-53399EF8708F}"/>
              </a:ext>
            </a:extLst>
          </p:cNvPr>
          <p:cNvSpPr>
            <a:spLocks noGrp="1"/>
          </p:cNvSpPr>
          <p:nvPr>
            <p:ph type="body" sz="quarter" idx="10"/>
          </p:nvPr>
        </p:nvSpPr>
        <p:spPr/>
        <p:txBody>
          <a:bodyPr/>
          <a:lstStyle/>
          <a:p>
            <a:r>
              <a:rPr lang="en-US" dirty="0"/>
              <a:t>Sheep and goats drinking in the Elah Valley</a:t>
            </a:r>
          </a:p>
        </p:txBody>
      </p:sp>
      <p:sp>
        <p:nvSpPr>
          <p:cNvPr id="3" name="Text Placeholder 2">
            <a:extLst>
              <a:ext uri="{FF2B5EF4-FFF2-40B4-BE49-F238E27FC236}">
                <a16:creationId xmlns:a16="http://schemas.microsoft.com/office/drawing/2014/main" id="{D5F272CA-7053-493A-ADDD-B7D23048A901}"/>
              </a:ext>
            </a:extLst>
          </p:cNvPr>
          <p:cNvSpPr>
            <a:spLocks noGrp="1"/>
          </p:cNvSpPr>
          <p:nvPr>
            <p:ph type="body" sz="quarter" idx="12"/>
          </p:nvPr>
        </p:nvSpPr>
        <p:spPr/>
        <p:txBody>
          <a:bodyPr/>
          <a:lstStyle/>
          <a:p>
            <a:r>
              <a:rPr lang="en-US" dirty="0"/>
              <a:t>23:1</a:t>
            </a:r>
          </a:p>
        </p:txBody>
      </p:sp>
      <p:sp>
        <p:nvSpPr>
          <p:cNvPr id="4" name="Title 3">
            <a:extLst>
              <a:ext uri="{FF2B5EF4-FFF2-40B4-BE49-F238E27FC236}">
                <a16:creationId xmlns:a16="http://schemas.microsoft.com/office/drawing/2014/main" id="{0B899CF4-FD6F-4D6C-A49C-E99884ECEB0C}"/>
              </a:ext>
            </a:extLst>
          </p:cNvPr>
          <p:cNvSpPr>
            <a:spLocks noGrp="1"/>
          </p:cNvSpPr>
          <p:nvPr>
            <p:ph type="title"/>
          </p:nvPr>
        </p:nvSpPr>
        <p:spPr/>
        <p:txBody>
          <a:bodyPr/>
          <a:lstStyle/>
          <a:p>
            <a:r>
              <a:rPr lang="en-US" dirty="0"/>
              <a:t>I shall not lack</a:t>
            </a:r>
          </a:p>
        </p:txBody>
      </p:sp>
    </p:spTree>
    <p:extLst>
      <p:ext uri="{BB962C8B-B14F-4D97-AF65-F5344CB8AC3E}">
        <p14:creationId xmlns:p14="http://schemas.microsoft.com/office/powerpoint/2010/main" val="2377666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erd of sheep walking across a lush green field&#10;&#10;Description generated with high confidence">
            <a:extLst>
              <a:ext uri="{FF2B5EF4-FFF2-40B4-BE49-F238E27FC236}">
                <a16:creationId xmlns:a16="http://schemas.microsoft.com/office/drawing/2014/main" id="{E7DD57A2-EF83-4839-87C2-33D614653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332"/>
            <a:ext cx="9144000" cy="6117336"/>
          </a:xfrm>
          <a:prstGeom prst="rect">
            <a:avLst/>
          </a:prstGeom>
        </p:spPr>
      </p:pic>
      <p:sp>
        <p:nvSpPr>
          <p:cNvPr id="2" name="Text Placeholder 1">
            <a:extLst>
              <a:ext uri="{FF2B5EF4-FFF2-40B4-BE49-F238E27FC236}">
                <a16:creationId xmlns:a16="http://schemas.microsoft.com/office/drawing/2014/main" id="{546911E0-9BDC-4B30-8D6D-53399EF8708F}"/>
              </a:ext>
            </a:extLst>
          </p:cNvPr>
          <p:cNvSpPr>
            <a:spLocks noGrp="1"/>
          </p:cNvSpPr>
          <p:nvPr>
            <p:ph type="body" sz="quarter" idx="10"/>
          </p:nvPr>
        </p:nvSpPr>
        <p:spPr/>
        <p:txBody>
          <a:bodyPr/>
          <a:lstStyle/>
          <a:p>
            <a:r>
              <a:rPr lang="en-US" dirty="0"/>
              <a:t>Sheep grazing on the slopes of the Elah Valley</a:t>
            </a:r>
          </a:p>
        </p:txBody>
      </p:sp>
      <p:sp>
        <p:nvSpPr>
          <p:cNvPr id="3" name="Text Placeholder 2">
            <a:extLst>
              <a:ext uri="{FF2B5EF4-FFF2-40B4-BE49-F238E27FC236}">
                <a16:creationId xmlns:a16="http://schemas.microsoft.com/office/drawing/2014/main" id="{D5F272CA-7053-493A-ADDD-B7D23048A901}"/>
              </a:ext>
            </a:extLst>
          </p:cNvPr>
          <p:cNvSpPr>
            <a:spLocks noGrp="1"/>
          </p:cNvSpPr>
          <p:nvPr>
            <p:ph type="body" sz="quarter" idx="12"/>
          </p:nvPr>
        </p:nvSpPr>
        <p:spPr/>
        <p:txBody>
          <a:bodyPr/>
          <a:lstStyle/>
          <a:p>
            <a:r>
              <a:rPr lang="en-US" dirty="0"/>
              <a:t>23:1</a:t>
            </a:r>
          </a:p>
        </p:txBody>
      </p:sp>
      <p:sp>
        <p:nvSpPr>
          <p:cNvPr id="4" name="Title 3">
            <a:extLst>
              <a:ext uri="{FF2B5EF4-FFF2-40B4-BE49-F238E27FC236}">
                <a16:creationId xmlns:a16="http://schemas.microsoft.com/office/drawing/2014/main" id="{0B899CF4-FD6F-4D6C-A49C-E99884ECEB0C}"/>
              </a:ext>
            </a:extLst>
          </p:cNvPr>
          <p:cNvSpPr>
            <a:spLocks noGrp="1"/>
          </p:cNvSpPr>
          <p:nvPr>
            <p:ph type="title"/>
          </p:nvPr>
        </p:nvSpPr>
        <p:spPr/>
        <p:txBody>
          <a:bodyPr/>
          <a:lstStyle/>
          <a:p>
            <a:r>
              <a:rPr lang="en-US" dirty="0"/>
              <a:t>I shall not lack</a:t>
            </a:r>
          </a:p>
        </p:txBody>
      </p:sp>
    </p:spTree>
    <p:extLst>
      <p:ext uri="{BB962C8B-B14F-4D97-AF65-F5344CB8AC3E}">
        <p14:creationId xmlns:p14="http://schemas.microsoft.com/office/powerpoint/2010/main" val="165911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FF4D93-C0CA-4C34-9072-3D4911CDE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838200"/>
            <a:ext cx="2762250" cy="4419600"/>
          </a:xfrm>
          <a:prstGeom prst="rect">
            <a:avLst/>
          </a:prstGeom>
        </p:spPr>
      </p:pic>
      <p:pic>
        <p:nvPicPr>
          <p:cNvPr id="6" name="Picture 5">
            <a:extLst>
              <a:ext uri="{FF2B5EF4-FFF2-40B4-BE49-F238E27FC236}">
                <a16:creationId xmlns:a16="http://schemas.microsoft.com/office/drawing/2014/main" id="{80AB13A7-9A1C-4BB9-8A91-8A4A04D18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 y="381000"/>
            <a:ext cx="5105400" cy="5105400"/>
          </a:xfrm>
          <a:prstGeom prst="rect">
            <a:avLst/>
          </a:prstGeom>
        </p:spPr>
      </p:pic>
      <p:sp>
        <p:nvSpPr>
          <p:cNvPr id="8" name="Rectangle 7">
            <a:extLst>
              <a:ext uri="{FF2B5EF4-FFF2-40B4-BE49-F238E27FC236}">
                <a16:creationId xmlns:a16="http://schemas.microsoft.com/office/drawing/2014/main" id="{177A24F0-3E37-4575-A418-701BFB3EAC80}"/>
              </a:ext>
            </a:extLst>
          </p:cNvPr>
          <p:cNvSpPr/>
          <p:nvPr/>
        </p:nvSpPr>
        <p:spPr>
          <a:xfrm>
            <a:off x="5715000" y="5638800"/>
            <a:ext cx="27432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In paperback and Kindle format. Available now from Amazon.</a:t>
            </a:r>
          </a:p>
        </p:txBody>
      </p:sp>
      <p:sp>
        <p:nvSpPr>
          <p:cNvPr id="9" name="Rectangle 8">
            <a:extLst>
              <a:ext uri="{FF2B5EF4-FFF2-40B4-BE49-F238E27FC236}">
                <a16:creationId xmlns:a16="http://schemas.microsoft.com/office/drawing/2014/main" id="{7006B2ED-4F32-49F5-B2EB-FF95B09394DE}"/>
              </a:ext>
            </a:extLst>
          </p:cNvPr>
          <p:cNvSpPr/>
          <p:nvPr/>
        </p:nvSpPr>
        <p:spPr>
          <a:xfrm>
            <a:off x="800100" y="5638800"/>
            <a:ext cx="36195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More than 100 slides in PowerPoint format. Available now from BiblePlaces.com</a:t>
            </a:r>
          </a:p>
        </p:txBody>
      </p:sp>
    </p:spTree>
    <p:extLst>
      <p:ext uri="{BB962C8B-B14F-4D97-AF65-F5344CB8AC3E}">
        <p14:creationId xmlns:p14="http://schemas.microsoft.com/office/powerpoint/2010/main" val="390647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17306C-BAA9-45D0-B57F-F359932C4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p:txBody>
          <a:bodyPr/>
          <a:lstStyle/>
          <a:p>
            <a:r>
              <a:rPr lang="en-US" dirty="0"/>
              <a:t>PSALM 23:1</a:t>
            </a:r>
          </a:p>
        </p:txBody>
      </p:sp>
      <p:sp>
        <p:nvSpPr>
          <p:cNvPr id="4" name="Title 4">
            <a:extLst>
              <a:ext uri="{FF2B5EF4-FFF2-40B4-BE49-F238E27FC236}">
                <a16:creationId xmlns:a16="http://schemas.microsoft.com/office/drawing/2014/main" id="{00EE8269-79B8-4100-A63B-E4ED58741DAE}"/>
              </a:ext>
            </a:extLst>
          </p:cNvPr>
          <p:cNvSpPr txBox="1">
            <a:spLocks/>
          </p:cNvSpPr>
          <p:nvPr/>
        </p:nvSpPr>
        <p:spPr>
          <a:xfrm>
            <a:off x="975360" y="1301112"/>
            <a:ext cx="7193280" cy="4551048"/>
          </a:xfrm>
          <a:prstGeom prst="rect">
            <a:avLst/>
          </a:prstGeom>
          <a:solidFill>
            <a:srgbClr val="010000"/>
          </a:solidFill>
        </p:spPr>
        <p:txBody>
          <a:bodyPr vert="horz" lIns="91440" tIns="45720" rIns="91440" bIns="45720" rtlCol="0" anchor="ctr" anchorCtr="0">
            <a:noAutofit/>
          </a:bodyPr>
          <a:lstStyle>
            <a:lvl1pPr marL="0" algn="ctr" defTabSz="914400" rtl="0" eaLnBrk="1" fontAlgn="base" latinLnBrk="0" hangingPunct="1">
              <a:spcBef>
                <a:spcPct val="0"/>
              </a:spcBef>
              <a:spcAft>
                <a:spcPct val="0"/>
              </a:spcAft>
              <a:buNone/>
              <a:defRPr lang="en-US" sz="2800" b="1" i="0" kern="1200" cap="all" spc="300" baseline="0" dirty="0">
                <a:solidFill>
                  <a:srgbClr val="FEFFFF"/>
                </a:solidFill>
                <a:latin typeface="+mj-lt"/>
                <a:ea typeface="+mj-ea"/>
                <a:cs typeface="Calibri" panose="020F0502020204030204" pitchFamily="34" charset="0"/>
              </a:defRPr>
            </a:lvl1pPr>
          </a:lstStyle>
          <a:p>
            <a:r>
              <a:rPr lang="en-US" sz="2000" b="0" cap="none" spc="0" dirty="0"/>
              <a:t>This is a free sample of verse 1 of the Psalm 23 from the </a:t>
            </a:r>
            <a:r>
              <a:rPr lang="en-US" sz="2000" b="0" i="1" cap="none" spc="0" dirty="0"/>
              <a:t>Photo Companion to the Bible</a:t>
            </a:r>
            <a:r>
              <a:rPr lang="en-US" sz="2000" b="0" cap="none" spc="0" dirty="0"/>
              <a:t>. To purchase the full volume, visit https://www.bibleplaces.com/ps23/</a:t>
            </a:r>
            <a:br>
              <a:rPr lang="en-US" sz="2000" b="0" cap="none" spc="0" dirty="0"/>
            </a:br>
            <a:br>
              <a:rPr lang="en-US" sz="2000" b="0" cap="none" spc="0" dirty="0"/>
            </a:br>
            <a:r>
              <a:rPr lang="en-US" sz="2000" b="0" cap="none" spc="0" dirty="0"/>
              <a:t>The </a:t>
            </a:r>
            <a:r>
              <a:rPr lang="en-US" sz="2000" b="0" i="1" cap="none" spc="0" dirty="0"/>
              <a:t>Photo Companion to the Bible</a:t>
            </a:r>
            <a:r>
              <a:rPr lang="en-US" sz="2000" b="0" cap="none" spc="0" dirty="0"/>
              <a:t> is an image-rich resource for Bible students, teachers, and researchers. Just as a librarian stocks the shelves with as many relevant materials as possible, so we have tried to provide a broad selection of images. Our goal is that you will find in this “library” whatever it is you are looking for. </a:t>
            </a:r>
            <a:br>
              <a:rPr lang="en-US" sz="2000" b="0" cap="none" spc="0" dirty="0"/>
            </a:br>
            <a:br>
              <a:rPr lang="en-US" sz="2000" b="0" cap="none" spc="0" dirty="0"/>
            </a:br>
            <a:r>
              <a:rPr lang="en-US" sz="2000" b="0" cap="none" spc="0" dirty="0"/>
              <a:t>For more details (for this and every slide), see the Notes section below.</a:t>
            </a:r>
            <a:br>
              <a:rPr lang="en-US" sz="2000" b="0" cap="none" spc="0" dirty="0"/>
            </a:br>
            <a:br>
              <a:rPr lang="en-US" sz="2000" b="0" cap="none" spc="0" dirty="0"/>
            </a:br>
            <a:endParaRPr lang="en-US" sz="2000" b="0" cap="none" spc="0" dirty="0"/>
          </a:p>
        </p:txBody>
      </p:sp>
      <p:sp>
        <p:nvSpPr>
          <p:cNvPr id="6" name="Arrow: Right 5">
            <a:extLst>
              <a:ext uri="{FF2B5EF4-FFF2-40B4-BE49-F238E27FC236}">
                <a16:creationId xmlns:a16="http://schemas.microsoft.com/office/drawing/2014/main" id="{4407B904-43EB-4520-B45F-1DBA02B63AED}"/>
              </a:ext>
            </a:extLst>
          </p:cNvPr>
          <p:cNvSpPr/>
          <p:nvPr/>
        </p:nvSpPr>
        <p:spPr>
          <a:xfrm rot="5400000">
            <a:off x="4277360" y="5228661"/>
            <a:ext cx="589280" cy="454518"/>
          </a:xfrm>
          <a:prstGeom prst="rightArrow">
            <a:avLst/>
          </a:prstGeom>
          <a:noFill/>
          <a:ln>
            <a:solidFill>
              <a:srgbClr val="416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44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D675C7-EE24-443D-AE77-08006E62C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332"/>
            <a:ext cx="9144000" cy="6117336"/>
          </a:xfrm>
          <a:prstGeom prst="rect">
            <a:avLst/>
          </a:prstGeom>
        </p:spPr>
      </p:pic>
      <p:sp>
        <p:nvSpPr>
          <p:cNvPr id="2" name="Text Placeholder 1"/>
          <p:cNvSpPr>
            <a:spLocks noGrp="1"/>
          </p:cNvSpPr>
          <p:nvPr>
            <p:ph type="body" sz="quarter" idx="10"/>
          </p:nvPr>
        </p:nvSpPr>
        <p:spPr/>
        <p:txBody>
          <a:bodyPr/>
          <a:lstStyle/>
          <a:p>
            <a:r>
              <a:rPr lang="en-US" dirty="0"/>
              <a:t>King David statue on Mount Zion</a:t>
            </a:r>
          </a:p>
        </p:txBody>
      </p:sp>
      <p:sp>
        <p:nvSpPr>
          <p:cNvPr id="3" name="Text Placeholder 2"/>
          <p:cNvSpPr>
            <a:spLocks noGrp="1"/>
          </p:cNvSpPr>
          <p:nvPr>
            <p:ph type="body" sz="quarter" idx="12"/>
          </p:nvPr>
        </p:nvSpPr>
        <p:spPr/>
        <p:txBody>
          <a:bodyPr/>
          <a:lstStyle/>
          <a:p>
            <a:r>
              <a:rPr lang="en-US" dirty="0"/>
              <a:t>23:1</a:t>
            </a:r>
          </a:p>
        </p:txBody>
      </p:sp>
      <p:sp>
        <p:nvSpPr>
          <p:cNvPr id="4" name="Title 3"/>
          <p:cNvSpPr>
            <a:spLocks noGrp="1"/>
          </p:cNvSpPr>
          <p:nvPr>
            <p:ph type="title"/>
          </p:nvPr>
        </p:nvSpPr>
        <p:spPr/>
        <p:txBody>
          <a:bodyPr/>
          <a:lstStyle/>
          <a:p>
            <a:r>
              <a:rPr lang="en-US" dirty="0"/>
              <a:t>A Psalm of David</a:t>
            </a:r>
          </a:p>
        </p:txBody>
      </p:sp>
    </p:spTree>
    <p:extLst>
      <p:ext uri="{BB962C8B-B14F-4D97-AF65-F5344CB8AC3E}">
        <p14:creationId xmlns:p14="http://schemas.microsoft.com/office/powerpoint/2010/main" val="138013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5B6849-5DDC-4EF4-B35B-EABADFCAE810}"/>
              </a:ext>
            </a:extLst>
          </p:cNvPr>
          <p:cNvPicPr>
            <a:picLocks noChangeAspect="1"/>
          </p:cNvPicPr>
          <p:nvPr/>
        </p:nvPicPr>
        <p:blipFill rotWithShape="1">
          <a:blip r:embed="rId3">
            <a:extLst>
              <a:ext uri="{28A0092B-C50C-407E-A947-70E740481C1C}">
                <a14:useLocalDpi xmlns:a14="http://schemas.microsoft.com/office/drawing/2010/main" val="0"/>
              </a:ext>
            </a:extLst>
          </a:blip>
          <a:srcRect t="2222"/>
          <a:stretch/>
        </p:blipFill>
        <p:spPr>
          <a:xfrm>
            <a:off x="2871216" y="0"/>
            <a:ext cx="3401568" cy="6705600"/>
          </a:xfrm>
          <a:prstGeom prst="rect">
            <a:avLst/>
          </a:prstGeom>
        </p:spPr>
      </p:pic>
      <p:sp>
        <p:nvSpPr>
          <p:cNvPr id="2" name="Text Placeholder 1"/>
          <p:cNvSpPr>
            <a:spLocks noGrp="1"/>
          </p:cNvSpPr>
          <p:nvPr>
            <p:ph type="body" sz="quarter" idx="10"/>
          </p:nvPr>
        </p:nvSpPr>
        <p:spPr/>
        <p:txBody>
          <a:bodyPr/>
          <a:lstStyle/>
          <a:p>
            <a:r>
              <a:rPr lang="en-US" dirty="0"/>
              <a:t>Palestinian shepherd boy</a:t>
            </a:r>
          </a:p>
        </p:txBody>
      </p:sp>
      <p:sp>
        <p:nvSpPr>
          <p:cNvPr id="3" name="Text Placeholder 2"/>
          <p:cNvSpPr>
            <a:spLocks noGrp="1"/>
          </p:cNvSpPr>
          <p:nvPr>
            <p:ph type="body" sz="quarter" idx="12"/>
          </p:nvPr>
        </p:nvSpPr>
        <p:spPr/>
        <p:txBody>
          <a:bodyPr/>
          <a:lstStyle/>
          <a:p>
            <a:r>
              <a:rPr lang="en-US" dirty="0"/>
              <a:t>23:1</a:t>
            </a:r>
          </a:p>
        </p:txBody>
      </p:sp>
      <p:sp>
        <p:nvSpPr>
          <p:cNvPr id="4" name="Title 3"/>
          <p:cNvSpPr>
            <a:spLocks noGrp="1"/>
          </p:cNvSpPr>
          <p:nvPr>
            <p:ph type="title"/>
          </p:nvPr>
        </p:nvSpPr>
        <p:spPr/>
        <p:txBody>
          <a:bodyPr/>
          <a:lstStyle/>
          <a:p>
            <a:r>
              <a:rPr lang="en-US" dirty="0"/>
              <a:t>A Psalm of David</a:t>
            </a:r>
          </a:p>
        </p:txBody>
      </p:sp>
    </p:spTree>
    <p:extLst>
      <p:ext uri="{BB962C8B-B14F-4D97-AF65-F5344CB8AC3E}">
        <p14:creationId xmlns:p14="http://schemas.microsoft.com/office/powerpoint/2010/main" val="213210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BC4B24-8258-4B40-9456-DFFA72B69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332"/>
            <a:ext cx="9144000" cy="6117336"/>
          </a:xfrm>
          <a:prstGeom prst="rect">
            <a:avLst/>
          </a:prstGeom>
        </p:spPr>
      </p:pic>
      <p:sp>
        <p:nvSpPr>
          <p:cNvPr id="2" name="Text Placeholder 1"/>
          <p:cNvSpPr>
            <a:spLocks noGrp="1"/>
          </p:cNvSpPr>
          <p:nvPr>
            <p:ph type="body" sz="quarter" idx="10"/>
          </p:nvPr>
        </p:nvSpPr>
        <p:spPr/>
        <p:txBody>
          <a:bodyPr/>
          <a:lstStyle/>
          <a:p>
            <a:r>
              <a:rPr lang="en-US" dirty="0"/>
              <a:t>Shepherd near </a:t>
            </a:r>
            <a:r>
              <a:rPr lang="en-US" dirty="0" err="1"/>
              <a:t>Har</a:t>
            </a:r>
            <a:r>
              <a:rPr lang="en-US" dirty="0"/>
              <a:t> </a:t>
            </a:r>
            <a:r>
              <a:rPr lang="en-US" dirty="0" err="1"/>
              <a:t>Homa</a:t>
            </a:r>
            <a:endParaRPr lang="en-US" dirty="0"/>
          </a:p>
        </p:txBody>
      </p:sp>
      <p:sp>
        <p:nvSpPr>
          <p:cNvPr id="3" name="Text Placeholder 2"/>
          <p:cNvSpPr>
            <a:spLocks noGrp="1"/>
          </p:cNvSpPr>
          <p:nvPr>
            <p:ph type="body" sz="quarter" idx="12"/>
          </p:nvPr>
        </p:nvSpPr>
        <p:spPr/>
        <p:txBody>
          <a:bodyPr/>
          <a:lstStyle/>
          <a:p>
            <a:r>
              <a:rPr lang="en-US" dirty="0"/>
              <a:t>23:1</a:t>
            </a:r>
          </a:p>
        </p:txBody>
      </p:sp>
      <p:sp>
        <p:nvSpPr>
          <p:cNvPr id="4" name="Title 3"/>
          <p:cNvSpPr>
            <a:spLocks noGrp="1"/>
          </p:cNvSpPr>
          <p:nvPr>
            <p:ph type="title"/>
          </p:nvPr>
        </p:nvSpPr>
        <p:spPr/>
        <p:txBody>
          <a:bodyPr/>
          <a:lstStyle/>
          <a:p>
            <a:r>
              <a:rPr lang="en-US" dirty="0"/>
              <a:t>Yahweh is my Shepherd</a:t>
            </a:r>
          </a:p>
        </p:txBody>
      </p:sp>
    </p:spTree>
    <p:extLst>
      <p:ext uri="{BB962C8B-B14F-4D97-AF65-F5344CB8AC3E}">
        <p14:creationId xmlns:p14="http://schemas.microsoft.com/office/powerpoint/2010/main" val="283000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1AA02B-A374-48FB-B675-9596DEB00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sz="quarter" idx="10"/>
          </p:nvPr>
        </p:nvSpPr>
        <p:spPr/>
        <p:txBody>
          <a:bodyPr/>
          <a:lstStyle/>
          <a:p>
            <a:r>
              <a:rPr lang="en-US" dirty="0"/>
              <a:t>Shepherds with their sheep in Israel</a:t>
            </a:r>
          </a:p>
        </p:txBody>
      </p:sp>
      <p:sp>
        <p:nvSpPr>
          <p:cNvPr id="3" name="Text Placeholder 2"/>
          <p:cNvSpPr>
            <a:spLocks noGrp="1"/>
          </p:cNvSpPr>
          <p:nvPr>
            <p:ph type="body" sz="quarter" idx="12"/>
          </p:nvPr>
        </p:nvSpPr>
        <p:spPr/>
        <p:txBody>
          <a:bodyPr/>
          <a:lstStyle/>
          <a:p>
            <a:r>
              <a:rPr lang="en-US" dirty="0"/>
              <a:t>23:1</a:t>
            </a:r>
          </a:p>
        </p:txBody>
      </p:sp>
      <p:sp>
        <p:nvSpPr>
          <p:cNvPr id="4" name="Title 3"/>
          <p:cNvSpPr>
            <a:spLocks noGrp="1"/>
          </p:cNvSpPr>
          <p:nvPr>
            <p:ph type="title"/>
          </p:nvPr>
        </p:nvSpPr>
        <p:spPr/>
        <p:txBody>
          <a:bodyPr/>
          <a:lstStyle/>
          <a:p>
            <a:r>
              <a:rPr lang="en-US" dirty="0"/>
              <a:t>Yahweh is my Shepherd</a:t>
            </a:r>
          </a:p>
        </p:txBody>
      </p:sp>
    </p:spTree>
    <p:extLst>
      <p:ext uri="{BB962C8B-B14F-4D97-AF65-F5344CB8AC3E}">
        <p14:creationId xmlns:p14="http://schemas.microsoft.com/office/powerpoint/2010/main" val="129287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F1366F-C3A6-4C74-85B6-1F2E4D7FE46B}"/>
              </a:ext>
            </a:extLst>
          </p:cNvPr>
          <p:cNvPicPr>
            <a:picLocks noChangeAspect="1"/>
          </p:cNvPicPr>
          <p:nvPr/>
        </p:nvPicPr>
        <p:blipFill rotWithShape="1">
          <a:blip r:embed="rId3">
            <a:extLst>
              <a:ext uri="{28A0092B-C50C-407E-A947-70E740481C1C}">
                <a14:useLocalDpi xmlns:a14="http://schemas.microsoft.com/office/drawing/2010/main" val="0"/>
              </a:ext>
            </a:extLst>
          </a:blip>
          <a:srcRect l="4944" t="3232" r="1722" b="-185"/>
          <a:stretch/>
        </p:blipFill>
        <p:spPr>
          <a:xfrm>
            <a:off x="0" y="0"/>
            <a:ext cx="9144000" cy="6858000"/>
          </a:xfrm>
          <a:prstGeom prst="rect">
            <a:avLst/>
          </a:prstGeom>
        </p:spPr>
      </p:pic>
      <p:sp>
        <p:nvSpPr>
          <p:cNvPr id="2" name="Text Placeholder 1"/>
          <p:cNvSpPr>
            <a:spLocks noGrp="1"/>
          </p:cNvSpPr>
          <p:nvPr>
            <p:ph type="body" sz="quarter" idx="10"/>
          </p:nvPr>
        </p:nvSpPr>
        <p:spPr/>
        <p:txBody>
          <a:bodyPr/>
          <a:lstStyle/>
          <a:p>
            <a:r>
              <a:rPr lang="en-US" dirty="0"/>
              <a:t>Shepherds with their sheep in Israel</a:t>
            </a:r>
          </a:p>
        </p:txBody>
      </p:sp>
      <p:sp>
        <p:nvSpPr>
          <p:cNvPr id="3" name="Text Placeholder 2"/>
          <p:cNvSpPr>
            <a:spLocks noGrp="1"/>
          </p:cNvSpPr>
          <p:nvPr>
            <p:ph type="body" sz="quarter" idx="12"/>
          </p:nvPr>
        </p:nvSpPr>
        <p:spPr/>
        <p:txBody>
          <a:bodyPr/>
          <a:lstStyle/>
          <a:p>
            <a:r>
              <a:rPr lang="en-US" dirty="0"/>
              <a:t>23:1</a:t>
            </a:r>
          </a:p>
        </p:txBody>
      </p:sp>
      <p:sp>
        <p:nvSpPr>
          <p:cNvPr id="4" name="Title 3"/>
          <p:cNvSpPr>
            <a:spLocks noGrp="1"/>
          </p:cNvSpPr>
          <p:nvPr>
            <p:ph type="title"/>
          </p:nvPr>
        </p:nvSpPr>
        <p:spPr/>
        <p:txBody>
          <a:bodyPr/>
          <a:lstStyle/>
          <a:p>
            <a:r>
              <a:rPr lang="en-US" dirty="0"/>
              <a:t>Yahweh is my Shepherd</a:t>
            </a:r>
          </a:p>
        </p:txBody>
      </p:sp>
    </p:spTree>
    <p:extLst>
      <p:ext uri="{BB962C8B-B14F-4D97-AF65-F5344CB8AC3E}">
        <p14:creationId xmlns:p14="http://schemas.microsoft.com/office/powerpoint/2010/main" val="60837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erd of sheep standing on top of a dry grass field&#10;&#10;Description generated with very high confidence">
            <a:extLst>
              <a:ext uri="{FF2B5EF4-FFF2-40B4-BE49-F238E27FC236}">
                <a16:creationId xmlns:a16="http://schemas.microsoft.com/office/drawing/2014/main" id="{FE46BB13-2300-4802-B45C-4BFF75E05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332"/>
            <a:ext cx="9144000" cy="6117336"/>
          </a:xfrm>
          <a:prstGeom prst="rect">
            <a:avLst/>
          </a:prstGeom>
        </p:spPr>
      </p:pic>
      <p:sp>
        <p:nvSpPr>
          <p:cNvPr id="2" name="Text Placeholder 1">
            <a:extLst>
              <a:ext uri="{FF2B5EF4-FFF2-40B4-BE49-F238E27FC236}">
                <a16:creationId xmlns:a16="http://schemas.microsoft.com/office/drawing/2014/main" id="{546911E0-9BDC-4B30-8D6D-53399EF8708F}"/>
              </a:ext>
            </a:extLst>
          </p:cNvPr>
          <p:cNvSpPr>
            <a:spLocks noGrp="1"/>
          </p:cNvSpPr>
          <p:nvPr>
            <p:ph type="body" sz="quarter" idx="10"/>
          </p:nvPr>
        </p:nvSpPr>
        <p:spPr/>
        <p:txBody>
          <a:bodyPr/>
          <a:lstStyle/>
          <a:p>
            <a:r>
              <a:rPr lang="en-US" dirty="0"/>
              <a:t>Sheep grazing in the Elah Valley after the harvest</a:t>
            </a:r>
          </a:p>
        </p:txBody>
      </p:sp>
      <p:sp>
        <p:nvSpPr>
          <p:cNvPr id="3" name="Text Placeholder 2">
            <a:extLst>
              <a:ext uri="{FF2B5EF4-FFF2-40B4-BE49-F238E27FC236}">
                <a16:creationId xmlns:a16="http://schemas.microsoft.com/office/drawing/2014/main" id="{D5F272CA-7053-493A-ADDD-B7D23048A901}"/>
              </a:ext>
            </a:extLst>
          </p:cNvPr>
          <p:cNvSpPr>
            <a:spLocks noGrp="1"/>
          </p:cNvSpPr>
          <p:nvPr>
            <p:ph type="body" sz="quarter" idx="12"/>
          </p:nvPr>
        </p:nvSpPr>
        <p:spPr/>
        <p:txBody>
          <a:bodyPr/>
          <a:lstStyle/>
          <a:p>
            <a:r>
              <a:rPr lang="en-US" dirty="0"/>
              <a:t>23:1</a:t>
            </a:r>
          </a:p>
        </p:txBody>
      </p:sp>
      <p:sp>
        <p:nvSpPr>
          <p:cNvPr id="4" name="Title 3">
            <a:extLst>
              <a:ext uri="{FF2B5EF4-FFF2-40B4-BE49-F238E27FC236}">
                <a16:creationId xmlns:a16="http://schemas.microsoft.com/office/drawing/2014/main" id="{0B899CF4-FD6F-4D6C-A49C-E99884ECEB0C}"/>
              </a:ext>
            </a:extLst>
          </p:cNvPr>
          <p:cNvSpPr>
            <a:spLocks noGrp="1"/>
          </p:cNvSpPr>
          <p:nvPr>
            <p:ph type="title"/>
          </p:nvPr>
        </p:nvSpPr>
        <p:spPr/>
        <p:txBody>
          <a:bodyPr/>
          <a:lstStyle/>
          <a:p>
            <a:r>
              <a:rPr lang="en-US" dirty="0"/>
              <a:t>I shall not lack</a:t>
            </a:r>
          </a:p>
        </p:txBody>
      </p:sp>
    </p:spTree>
    <p:extLst>
      <p:ext uri="{BB962C8B-B14F-4D97-AF65-F5344CB8AC3E}">
        <p14:creationId xmlns:p14="http://schemas.microsoft.com/office/powerpoint/2010/main" val="401555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erd of cattle walking across a dry grass field&#10;&#10;Description generated with very high confidence">
            <a:extLst>
              <a:ext uri="{FF2B5EF4-FFF2-40B4-BE49-F238E27FC236}">
                <a16:creationId xmlns:a16="http://schemas.microsoft.com/office/drawing/2014/main" id="{8C77CCAF-AC35-4359-A4C0-223FEC61A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620"/>
            <a:ext cx="9144000" cy="6080760"/>
          </a:xfrm>
          <a:prstGeom prst="rect">
            <a:avLst/>
          </a:prstGeom>
        </p:spPr>
      </p:pic>
      <p:sp>
        <p:nvSpPr>
          <p:cNvPr id="2" name="Text Placeholder 1">
            <a:extLst>
              <a:ext uri="{FF2B5EF4-FFF2-40B4-BE49-F238E27FC236}">
                <a16:creationId xmlns:a16="http://schemas.microsoft.com/office/drawing/2014/main" id="{546911E0-9BDC-4B30-8D6D-53399EF8708F}"/>
              </a:ext>
            </a:extLst>
          </p:cNvPr>
          <p:cNvSpPr>
            <a:spLocks noGrp="1"/>
          </p:cNvSpPr>
          <p:nvPr>
            <p:ph type="body" sz="quarter" idx="10"/>
          </p:nvPr>
        </p:nvSpPr>
        <p:spPr/>
        <p:txBody>
          <a:bodyPr/>
          <a:lstStyle/>
          <a:p>
            <a:r>
              <a:rPr lang="en-US" dirty="0"/>
              <a:t>Sheep and shepherds near Gath (Tell es-Safi) and the Elah Valley</a:t>
            </a:r>
          </a:p>
        </p:txBody>
      </p:sp>
      <p:sp>
        <p:nvSpPr>
          <p:cNvPr id="3" name="Text Placeholder 2">
            <a:extLst>
              <a:ext uri="{FF2B5EF4-FFF2-40B4-BE49-F238E27FC236}">
                <a16:creationId xmlns:a16="http://schemas.microsoft.com/office/drawing/2014/main" id="{D5F272CA-7053-493A-ADDD-B7D23048A901}"/>
              </a:ext>
            </a:extLst>
          </p:cNvPr>
          <p:cNvSpPr>
            <a:spLocks noGrp="1"/>
          </p:cNvSpPr>
          <p:nvPr>
            <p:ph type="body" sz="quarter" idx="12"/>
          </p:nvPr>
        </p:nvSpPr>
        <p:spPr/>
        <p:txBody>
          <a:bodyPr/>
          <a:lstStyle/>
          <a:p>
            <a:r>
              <a:rPr lang="en-US" dirty="0"/>
              <a:t>23:1</a:t>
            </a:r>
          </a:p>
        </p:txBody>
      </p:sp>
      <p:sp>
        <p:nvSpPr>
          <p:cNvPr id="4" name="Title 3">
            <a:extLst>
              <a:ext uri="{FF2B5EF4-FFF2-40B4-BE49-F238E27FC236}">
                <a16:creationId xmlns:a16="http://schemas.microsoft.com/office/drawing/2014/main" id="{0B899CF4-FD6F-4D6C-A49C-E99884ECEB0C}"/>
              </a:ext>
            </a:extLst>
          </p:cNvPr>
          <p:cNvSpPr>
            <a:spLocks noGrp="1"/>
          </p:cNvSpPr>
          <p:nvPr>
            <p:ph type="title"/>
          </p:nvPr>
        </p:nvSpPr>
        <p:spPr/>
        <p:txBody>
          <a:bodyPr/>
          <a:lstStyle/>
          <a:p>
            <a:r>
              <a:rPr lang="en-US" dirty="0"/>
              <a:t>I shall not lack</a:t>
            </a:r>
          </a:p>
        </p:txBody>
      </p:sp>
    </p:spTree>
    <p:extLst>
      <p:ext uri="{BB962C8B-B14F-4D97-AF65-F5344CB8AC3E}">
        <p14:creationId xmlns:p14="http://schemas.microsoft.com/office/powerpoint/2010/main" val="2813686028"/>
      </p:ext>
    </p:extLst>
  </p:cSld>
  <p:clrMapOvr>
    <a:masterClrMapping/>
  </p:clrMapOvr>
</p:sld>
</file>

<file path=ppt/theme/theme1.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hotoCompan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potx" id="{156FBC7D-6AC8-4052-8D38-BB651D9D29B5}" vid="{07EA9D4B-09B1-4793-8212-CF3BEBDEEA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PhotoCompanion</Template>
  <TotalTime>16</TotalTime>
  <Words>1780</Words>
  <Application>Microsoft Office PowerPoint</Application>
  <PresentationFormat>On-screen Show (4:3)</PresentationFormat>
  <Paragraphs>96</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PhotoCompanion</vt:lpstr>
      <vt:lpstr>PSALM 23:1</vt:lpstr>
      <vt:lpstr>PSALM 23:1</vt:lpstr>
      <vt:lpstr>A Psalm of David</vt:lpstr>
      <vt:lpstr>A Psalm of David</vt:lpstr>
      <vt:lpstr>Yahweh is my Shepherd</vt:lpstr>
      <vt:lpstr>Yahweh is my Shepherd</vt:lpstr>
      <vt:lpstr>Yahweh is my Shepherd</vt:lpstr>
      <vt:lpstr>I shall not lack</vt:lpstr>
      <vt:lpstr>I shall not lack</vt:lpstr>
      <vt:lpstr>I shall not lack</vt:lpstr>
      <vt:lpstr>I shall not lack</vt:lpstr>
      <vt:lpstr>PowerPoint Presentation</vt:lpstr>
    </vt:vector>
  </TitlesOfParts>
  <Company>BiblePlaces.com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23, Photo Companion to the Bible</dc:title>
  <dc:subject>Photo Companion to the Bible</dc:subject>
  <dc:creator>BiblePlaces.com</dc:creator>
  <cp:lastModifiedBy>Todd Bolen</cp:lastModifiedBy>
  <cp:revision>6</cp:revision>
  <dcterms:created xsi:type="dcterms:W3CDTF">2019-10-09T03:54:58Z</dcterms:created>
  <dcterms:modified xsi:type="dcterms:W3CDTF">2020-05-14T01:37:54Z</dcterms:modified>
</cp:coreProperties>
</file>