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xml" ContentType="application/vnd.openxmlformats-officedocument.presentationml.tags+xml"/>
  <Override PartName="/ppt/notesSlides/notesSlide48.xml" ContentType="application/vnd.openxmlformats-officedocument.presentationml.notesSlide+xml"/>
  <Override PartName="/ppt/tags/tag2.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3.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4.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tags/tag5.xml" ContentType="application/vnd.openxmlformats-officedocument.presentationml.tags+xml"/>
  <Override PartName="/ppt/notesSlides/notesSlide123.xml" ContentType="application/vnd.openxmlformats-officedocument.presentationml.notesSlide+xml"/>
  <Override PartName="/ppt/tags/tag6.xml" ContentType="application/vnd.openxmlformats-officedocument.presentationml.tags+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tags/tag7.xml" ContentType="application/vnd.openxmlformats-officedocument.presentationml.tags+xml"/>
  <Override PartName="/ppt/notesSlides/notesSlide152.xml" ContentType="application/vnd.openxmlformats-officedocument.presentationml.notesSlide+xml"/>
  <Override PartName="/ppt/tags/tag8.xml" ContentType="application/vnd.openxmlformats-officedocument.presentationml.tags+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18"/>
  </p:notesMasterIdLst>
  <p:sldIdLst>
    <p:sldId id="742" r:id="rId2"/>
    <p:sldId id="743" r:id="rId3"/>
    <p:sldId id="677" r:id="rId4"/>
    <p:sldId id="679" r:id="rId5"/>
    <p:sldId id="678" r:id="rId6"/>
    <p:sldId id="293" r:id="rId7"/>
    <p:sldId id="680" r:id="rId8"/>
    <p:sldId id="681" r:id="rId9"/>
    <p:sldId id="682" r:id="rId10"/>
    <p:sldId id="683" r:id="rId11"/>
    <p:sldId id="684" r:id="rId12"/>
    <p:sldId id="685" r:id="rId13"/>
    <p:sldId id="469" r:id="rId14"/>
    <p:sldId id="470" r:id="rId15"/>
    <p:sldId id="592" r:id="rId16"/>
    <p:sldId id="686" r:id="rId17"/>
    <p:sldId id="464" r:id="rId18"/>
    <p:sldId id="302" r:id="rId19"/>
    <p:sldId id="689" r:id="rId20"/>
    <p:sldId id="477" r:id="rId21"/>
    <p:sldId id="485" r:id="rId22"/>
    <p:sldId id="482" r:id="rId23"/>
    <p:sldId id="481" r:id="rId24"/>
    <p:sldId id="480" r:id="rId25"/>
    <p:sldId id="690" r:id="rId26"/>
    <p:sldId id="496" r:id="rId27"/>
    <p:sldId id="430" r:id="rId28"/>
    <p:sldId id="431" r:id="rId29"/>
    <p:sldId id="432" r:id="rId30"/>
    <p:sldId id="304" r:id="rId31"/>
    <p:sldId id="303" r:id="rId32"/>
    <p:sldId id="299" r:id="rId33"/>
    <p:sldId id="300" r:id="rId34"/>
    <p:sldId id="294" r:id="rId35"/>
    <p:sldId id="675" r:id="rId36"/>
    <p:sldId id="497" r:id="rId37"/>
    <p:sldId id="734" r:id="rId38"/>
    <p:sldId id="735" r:id="rId39"/>
    <p:sldId id="487" r:id="rId40"/>
    <p:sldId id="593" r:id="rId41"/>
    <p:sldId id="726" r:id="rId42"/>
    <p:sldId id="721" r:id="rId43"/>
    <p:sldId id="727" r:id="rId44"/>
    <p:sldId id="722" r:id="rId45"/>
    <p:sldId id="723" r:id="rId46"/>
    <p:sldId id="724" r:id="rId47"/>
    <p:sldId id="725" r:id="rId48"/>
    <p:sldId id="693" r:id="rId49"/>
    <p:sldId id="694" r:id="rId50"/>
    <p:sldId id="695" r:id="rId51"/>
    <p:sldId id="696" r:id="rId52"/>
    <p:sldId id="697" r:id="rId53"/>
    <p:sldId id="728" r:id="rId54"/>
    <p:sldId id="732" r:id="rId55"/>
    <p:sldId id="729" r:id="rId56"/>
    <p:sldId id="730" r:id="rId57"/>
    <p:sldId id="731" r:id="rId58"/>
    <p:sldId id="733" r:id="rId59"/>
    <p:sldId id="736" r:id="rId60"/>
    <p:sldId id="737" r:id="rId61"/>
    <p:sldId id="691" r:id="rId62"/>
    <p:sldId id="692" r:id="rId63"/>
    <p:sldId id="315" r:id="rId64"/>
    <p:sldId id="316" r:id="rId65"/>
    <p:sldId id="317" r:id="rId66"/>
    <p:sldId id="319" r:id="rId67"/>
    <p:sldId id="320" r:id="rId68"/>
    <p:sldId id="488" r:id="rId69"/>
    <p:sldId id="489" r:id="rId70"/>
    <p:sldId id="498" r:id="rId71"/>
    <p:sldId id="499" r:id="rId72"/>
    <p:sldId id="676" r:id="rId73"/>
    <p:sldId id="702" r:id="rId74"/>
    <p:sldId id="703" r:id="rId75"/>
    <p:sldId id="474" r:id="rId76"/>
    <p:sldId id="698" r:id="rId77"/>
    <p:sldId id="699" r:id="rId78"/>
    <p:sldId id="492" r:id="rId79"/>
    <p:sldId id="700" r:id="rId80"/>
    <p:sldId id="500" r:id="rId81"/>
    <p:sldId id="501" r:id="rId82"/>
    <p:sldId id="502" r:id="rId83"/>
    <p:sldId id="503" r:id="rId84"/>
    <p:sldId id="504" r:id="rId85"/>
    <p:sldId id="471" r:id="rId86"/>
    <p:sldId id="479" r:id="rId87"/>
    <p:sldId id="701" r:id="rId88"/>
    <p:sldId id="468" r:id="rId89"/>
    <p:sldId id="594" r:id="rId90"/>
    <p:sldId id="466" r:id="rId91"/>
    <p:sldId id="493" r:id="rId92"/>
    <p:sldId id="475" r:id="rId93"/>
    <p:sldId id="507" r:id="rId94"/>
    <p:sldId id="509" r:id="rId95"/>
    <p:sldId id="740" r:id="rId96"/>
    <p:sldId id="741" r:id="rId97"/>
    <p:sldId id="597" r:id="rId98"/>
    <p:sldId id="599" r:id="rId99"/>
    <p:sldId id="598" r:id="rId100"/>
    <p:sldId id="510" r:id="rId101"/>
    <p:sldId id="514" r:id="rId102"/>
    <p:sldId id="515" r:id="rId103"/>
    <p:sldId id="511" r:id="rId104"/>
    <p:sldId id="512" r:id="rId105"/>
    <p:sldId id="505" r:id="rId106"/>
    <p:sldId id="518" r:id="rId107"/>
    <p:sldId id="519" r:id="rId108"/>
    <p:sldId id="517" r:id="rId109"/>
    <p:sldId id="513" r:id="rId110"/>
    <p:sldId id="521" r:id="rId111"/>
    <p:sldId id="520" r:id="rId112"/>
    <p:sldId id="494" r:id="rId113"/>
    <p:sldId id="523" r:id="rId114"/>
    <p:sldId id="465" r:id="rId115"/>
    <p:sldId id="472" r:id="rId116"/>
    <p:sldId id="526" r:id="rId117"/>
    <p:sldId id="527" r:id="rId118"/>
    <p:sldId id="524" r:id="rId119"/>
    <p:sldId id="525" r:id="rId120"/>
    <p:sldId id="530" r:id="rId121"/>
    <p:sldId id="531" r:id="rId122"/>
    <p:sldId id="595" r:id="rId123"/>
    <p:sldId id="433" r:id="rId124"/>
    <p:sldId id="434" r:id="rId125"/>
    <p:sldId id="307" r:id="rId126"/>
    <p:sldId id="704" r:id="rId127"/>
    <p:sldId id="529" r:id="rId128"/>
    <p:sldId id="532" r:id="rId129"/>
    <p:sldId id="533" r:id="rId130"/>
    <p:sldId id="535" r:id="rId131"/>
    <p:sldId id="536" r:id="rId132"/>
    <p:sldId id="706" r:id="rId133"/>
    <p:sldId id="707" r:id="rId134"/>
    <p:sldId id="534" r:id="rId135"/>
    <p:sldId id="473" r:id="rId136"/>
    <p:sldId id="738" r:id="rId137"/>
    <p:sldId id="537" r:id="rId138"/>
    <p:sldId id="539" r:id="rId139"/>
    <p:sldId id="541" r:id="rId140"/>
    <p:sldId id="542" r:id="rId141"/>
    <p:sldId id="540" r:id="rId142"/>
    <p:sldId id="708" r:id="rId143"/>
    <p:sldId id="710" r:id="rId144"/>
    <p:sldId id="544" r:id="rId145"/>
    <p:sldId id="566" r:id="rId146"/>
    <p:sldId id="709" r:id="rId147"/>
    <p:sldId id="565" r:id="rId148"/>
    <p:sldId id="720" r:id="rId149"/>
    <p:sldId id="462" r:id="rId150"/>
    <p:sldId id="568" r:id="rId151"/>
    <p:sldId id="339" r:id="rId152"/>
    <p:sldId id="604" r:id="rId153"/>
    <p:sldId id="340" r:id="rId154"/>
    <p:sldId id="341" r:id="rId155"/>
    <p:sldId id="342" r:id="rId156"/>
    <p:sldId id="344" r:id="rId157"/>
    <p:sldId id="343" r:id="rId158"/>
    <p:sldId id="345" r:id="rId159"/>
    <p:sldId id="346" r:id="rId160"/>
    <p:sldId id="571" r:id="rId161"/>
    <p:sldId id="711" r:id="rId162"/>
    <p:sldId id="605" r:id="rId163"/>
    <p:sldId id="574" r:id="rId164"/>
    <p:sldId id="573" r:id="rId165"/>
    <p:sldId id="572" r:id="rId166"/>
    <p:sldId id="567" r:id="rId167"/>
    <p:sldId id="601" r:id="rId168"/>
    <p:sldId id="545" r:id="rId169"/>
    <p:sldId id="570" r:id="rId170"/>
    <p:sldId id="579" r:id="rId171"/>
    <p:sldId id="576" r:id="rId172"/>
    <p:sldId id="580" r:id="rId173"/>
    <p:sldId id="546" r:id="rId174"/>
    <p:sldId id="712" r:id="rId175"/>
    <p:sldId id="564" r:id="rId176"/>
    <p:sldId id="581" r:id="rId177"/>
    <p:sldId id="714" r:id="rId178"/>
    <p:sldId id="582" r:id="rId179"/>
    <p:sldId id="713" r:id="rId180"/>
    <p:sldId id="588" r:id="rId181"/>
    <p:sldId id="715" r:id="rId182"/>
    <p:sldId id="543" r:id="rId183"/>
    <p:sldId id="569" r:id="rId184"/>
    <p:sldId id="548" r:id="rId185"/>
    <p:sldId id="561" r:id="rId186"/>
    <p:sldId id="590" r:id="rId187"/>
    <p:sldId id="716" r:id="rId188"/>
    <p:sldId id="589" r:id="rId189"/>
    <p:sldId id="717" r:id="rId190"/>
    <p:sldId id="591" r:id="rId191"/>
    <p:sldId id="718" r:id="rId192"/>
    <p:sldId id="550" r:id="rId193"/>
    <p:sldId id="562" r:id="rId194"/>
    <p:sldId id="603" r:id="rId195"/>
    <p:sldId id="596" r:id="rId196"/>
    <p:sldId id="490" r:id="rId197"/>
    <p:sldId id="491" r:id="rId198"/>
    <p:sldId id="602" r:id="rId199"/>
    <p:sldId id="551" r:id="rId200"/>
    <p:sldId id="577" r:id="rId201"/>
    <p:sldId id="578" r:id="rId202"/>
    <p:sldId id="552" r:id="rId203"/>
    <p:sldId id="506" r:id="rId204"/>
    <p:sldId id="295" r:id="rId205"/>
    <p:sldId id="719" r:id="rId206"/>
    <p:sldId id="554" r:id="rId207"/>
    <p:sldId id="297" r:id="rId208"/>
    <p:sldId id="553" r:id="rId209"/>
    <p:sldId id="296" r:id="rId210"/>
    <p:sldId id="555" r:id="rId211"/>
    <p:sldId id="556" r:id="rId212"/>
    <p:sldId id="557" r:id="rId213"/>
    <p:sldId id="559" r:id="rId214"/>
    <p:sldId id="558" r:id="rId215"/>
    <p:sldId id="563" r:id="rId216"/>
    <p:sldId id="660" r:id="rId2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0000"/>
    <a:srgbClr val="FEFFFF"/>
    <a:srgbClr val="FEFF00"/>
    <a:srgbClr val="010000"/>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00" autoAdjust="0"/>
    <p:restoredTop sz="74940" autoAdjust="0"/>
  </p:normalViewPr>
  <p:slideViewPr>
    <p:cSldViewPr snapToGrid="0" snapToObjects="1">
      <p:cViewPr varScale="1">
        <p:scale>
          <a:sx n="80" d="100"/>
          <a:sy n="80" d="100"/>
        </p:scale>
        <p:origin x="2760"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8882"/>
    </p:cViewPr>
  </p:sorterViewPr>
  <p:notesViewPr>
    <p:cSldViewPr snapToGrid="0" snapToObjects="1">
      <p:cViewPr>
        <p:scale>
          <a:sx n="100" d="100"/>
          <a:sy n="100" d="100"/>
        </p:scale>
        <p:origin x="2112" y="-31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222"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microsoft.com/office/2016/11/relationships/changesInfo" Target="changesInfos/changesInfo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presProps" Target="presProp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 Udd" userId="1177e061ad7f1e06" providerId="LiveId" clId="{9D2D3B0E-5865-4459-9CB6-35699EDC06D7}"/>
    <pc:docChg chg="undo custSel modSld">
      <pc:chgData name="Kris Udd" userId="1177e061ad7f1e06" providerId="LiveId" clId="{9D2D3B0E-5865-4459-9CB6-35699EDC06D7}" dt="2023-09-04T21:55:36.500" v="346" actId="207"/>
      <pc:docMkLst>
        <pc:docMk/>
      </pc:docMkLst>
      <pc:sldChg chg="addSp delSp modSp mod">
        <pc:chgData name="Kris Udd" userId="1177e061ad7f1e06" providerId="LiveId" clId="{9D2D3B0E-5865-4459-9CB6-35699EDC06D7}" dt="2023-09-04T21:45:15.769" v="43" actId="20577"/>
        <pc:sldMkLst>
          <pc:docMk/>
          <pc:sldMk cId="3717269065" sldId="707"/>
        </pc:sldMkLst>
        <pc:spChg chg="mod">
          <ac:chgData name="Kris Udd" userId="1177e061ad7f1e06" providerId="LiveId" clId="{9D2D3B0E-5865-4459-9CB6-35699EDC06D7}" dt="2023-09-04T21:44:52.875" v="21" actId="14100"/>
          <ac:spMkLst>
            <pc:docMk/>
            <pc:sldMk cId="3717269065" sldId="707"/>
            <ac:spMk id="5" creationId="{00000000-0000-0000-0000-000000000000}"/>
          </ac:spMkLst>
        </pc:spChg>
        <pc:spChg chg="mod">
          <ac:chgData name="Kris Udd" userId="1177e061ad7f1e06" providerId="LiveId" clId="{9D2D3B0E-5865-4459-9CB6-35699EDC06D7}" dt="2023-09-04T21:45:15.769" v="43" actId="20577"/>
          <ac:spMkLst>
            <pc:docMk/>
            <pc:sldMk cId="3717269065" sldId="707"/>
            <ac:spMk id="6" creationId="{FB66A71C-6BFF-0435-D6DD-70B7D73669D3}"/>
          </ac:spMkLst>
        </pc:spChg>
        <pc:picChg chg="add del mod ord">
          <ac:chgData name="Kris Udd" userId="1177e061ad7f1e06" providerId="LiveId" clId="{9D2D3B0E-5865-4459-9CB6-35699EDC06D7}" dt="2023-09-04T21:40:58.426" v="12"/>
          <ac:picMkLst>
            <pc:docMk/>
            <pc:sldMk cId="3717269065" sldId="707"/>
            <ac:picMk id="8" creationId="{A7D3FCD5-53D6-B7C6-7C60-4C0CF3616A4D}"/>
          </ac:picMkLst>
        </pc:picChg>
        <pc:picChg chg="add mod ord">
          <ac:chgData name="Kris Udd" userId="1177e061ad7f1e06" providerId="LiveId" clId="{9D2D3B0E-5865-4459-9CB6-35699EDC06D7}" dt="2023-09-04T21:44:41.774" v="20" actId="1035"/>
          <ac:picMkLst>
            <pc:docMk/>
            <pc:sldMk cId="3717269065" sldId="707"/>
            <ac:picMk id="10" creationId="{5A1B5C6E-1F5E-B290-EC36-9FC46827DE05}"/>
          </ac:picMkLst>
        </pc:picChg>
        <pc:picChg chg="add del mod">
          <ac:chgData name="Kris Udd" userId="1177e061ad7f1e06" providerId="LiveId" clId="{9D2D3B0E-5865-4459-9CB6-35699EDC06D7}" dt="2023-09-04T21:44:37.351" v="15" actId="167"/>
          <ac:picMkLst>
            <pc:docMk/>
            <pc:sldMk cId="3717269065" sldId="707"/>
            <ac:picMk id="1026" creationId="{00000000-0000-0000-0000-000000000000}"/>
          </ac:picMkLst>
        </pc:picChg>
      </pc:sldChg>
      <pc:sldChg chg="addSp delSp modSp mod">
        <pc:chgData name="Kris Udd" userId="1177e061ad7f1e06" providerId="LiveId" clId="{9D2D3B0E-5865-4459-9CB6-35699EDC06D7}" dt="2023-09-04T21:55:36.500" v="346" actId="207"/>
        <pc:sldMkLst>
          <pc:docMk/>
          <pc:sldMk cId="4236245739" sldId="726"/>
        </pc:sldMkLst>
        <pc:spChg chg="add mod">
          <ac:chgData name="Kris Udd" userId="1177e061ad7f1e06" providerId="LiveId" clId="{9D2D3B0E-5865-4459-9CB6-35699EDC06D7}" dt="2023-09-04T21:55:36.500" v="346" actId="207"/>
          <ac:spMkLst>
            <pc:docMk/>
            <pc:sldMk cId="4236245739" sldId="726"/>
            <ac:spMk id="6" creationId="{08A6ECF8-7C5E-4284-BA76-60EDE39BF4B0}"/>
          </ac:spMkLst>
        </pc:spChg>
        <pc:spChg chg="del">
          <ac:chgData name="Kris Udd" userId="1177e061ad7f1e06" providerId="LiveId" clId="{9D2D3B0E-5865-4459-9CB6-35699EDC06D7}" dt="2023-09-04T21:46:02.881" v="44" actId="478"/>
          <ac:spMkLst>
            <pc:docMk/>
            <pc:sldMk cId="4236245739" sldId="726"/>
            <ac:spMk id="7" creationId="{599D76AA-1B5D-2987-26B3-01C8E1A0D672}"/>
          </ac:spMkLst>
        </pc:spChg>
        <pc:spChg chg="mod">
          <ac:chgData name="Kris Udd" userId="1177e061ad7f1e06" providerId="LiveId" clId="{9D2D3B0E-5865-4459-9CB6-35699EDC06D7}" dt="2023-09-04T21:50:08.488" v="186" actId="20577"/>
          <ac:spMkLst>
            <pc:docMk/>
            <pc:sldMk cId="4236245739" sldId="726"/>
            <ac:spMk id="8" creationId="{A828CEBC-FA8E-B585-B7B9-F7B1466357E3}"/>
          </ac:spMkLst>
        </pc:spChg>
      </pc:sldChg>
      <pc:sldChg chg="addSp delSp modSp mod">
        <pc:chgData name="Kris Udd" userId="1177e061ad7f1e06" providerId="LiveId" clId="{9D2D3B0E-5865-4459-9CB6-35699EDC06D7}" dt="2023-09-04T21:55:16.906" v="341" actId="14100"/>
        <pc:sldMkLst>
          <pc:docMk/>
          <pc:sldMk cId="1225545664" sldId="727"/>
        </pc:sldMkLst>
        <pc:spChg chg="mod">
          <ac:chgData name="Kris Udd" userId="1177e061ad7f1e06" providerId="LiveId" clId="{9D2D3B0E-5865-4459-9CB6-35699EDC06D7}" dt="2023-09-04T21:54:07.596" v="249" actId="1035"/>
          <ac:spMkLst>
            <pc:docMk/>
            <pc:sldMk cId="1225545664" sldId="727"/>
            <ac:spMk id="5" creationId="{D6A7E1E9-4ABE-2D94-947B-974845F68D47}"/>
          </ac:spMkLst>
        </pc:spChg>
        <pc:spChg chg="del">
          <ac:chgData name="Kris Udd" userId="1177e061ad7f1e06" providerId="LiveId" clId="{9D2D3B0E-5865-4459-9CB6-35699EDC06D7}" dt="2023-09-04T21:50:47.949" v="187" actId="478"/>
          <ac:spMkLst>
            <pc:docMk/>
            <pc:sldMk cId="1225545664" sldId="727"/>
            <ac:spMk id="9" creationId="{EC222915-66CA-E141-CCB7-B1C8FDB17B55}"/>
          </ac:spMkLst>
        </pc:spChg>
        <pc:spChg chg="mod">
          <ac:chgData name="Kris Udd" userId="1177e061ad7f1e06" providerId="LiveId" clId="{9D2D3B0E-5865-4459-9CB6-35699EDC06D7}" dt="2023-09-04T21:55:16.906" v="341" actId="14100"/>
          <ac:spMkLst>
            <pc:docMk/>
            <pc:sldMk cId="1225545664" sldId="727"/>
            <ac:spMk id="10" creationId="{088B200C-42B3-4610-9285-81CC725DF36A}"/>
          </ac:spMkLst>
        </pc:spChg>
        <pc:spChg chg="add mod">
          <ac:chgData name="Kris Udd" userId="1177e061ad7f1e06" providerId="LiveId" clId="{9D2D3B0E-5865-4459-9CB6-35699EDC06D7}" dt="2023-09-04T21:54:41.352" v="265" actId="207"/>
          <ac:spMkLst>
            <pc:docMk/>
            <pc:sldMk cId="1225545664" sldId="727"/>
            <ac:spMk id="11" creationId="{59C10926-8D29-225E-B54A-4603FE7DE656}"/>
          </ac:spMkLst>
        </pc:spChg>
      </pc:sldChg>
    </pc:docChg>
  </pc:docChgLst>
  <pc:docChgLst>
    <pc:chgData name="Steven Anderson" userId="b9d6594948bca552" providerId="LiveId" clId="{57F73B38-7D94-4DFF-8080-F5BD8345AE5A}"/>
    <pc:docChg chg="custSel addSld delSld modSld">
      <pc:chgData name="Steven Anderson" userId="b9d6594948bca552" providerId="LiveId" clId="{57F73B38-7D94-4DFF-8080-F5BD8345AE5A}" dt="2021-06-11T12:41:12.053" v="57" actId="47"/>
      <pc:docMkLst>
        <pc:docMk/>
      </pc:docMkLst>
      <pc:sldChg chg="addSp delSp modSp mod modNotesTx">
        <pc:chgData name="Steven Anderson" userId="b9d6594948bca552" providerId="LiveId" clId="{57F73B38-7D94-4DFF-8080-F5BD8345AE5A}" dt="2021-06-10T21:53:55.244" v="11" actId="20577"/>
        <pc:sldMkLst>
          <pc:docMk/>
          <pc:sldMk cId="703983048" sldId="571"/>
        </pc:sldMkLst>
        <pc:spChg chg="mod">
          <ac:chgData name="Steven Anderson" userId="b9d6594948bca552" providerId="LiveId" clId="{57F73B38-7D94-4DFF-8080-F5BD8345AE5A}" dt="2021-06-10T21:53:51.861" v="9" actId="20577"/>
          <ac:spMkLst>
            <pc:docMk/>
            <pc:sldMk cId="703983048" sldId="571"/>
            <ac:spMk id="2" creationId="{2298990E-6AFB-4E50-917A-267AE17174CC}"/>
          </ac:spMkLst>
        </pc:spChg>
        <pc:spChg chg="add mod">
          <ac:chgData name="Steven Anderson" userId="b9d6594948bca552" providerId="LiveId" clId="{57F73B38-7D94-4DFF-8080-F5BD8345AE5A}" dt="2021-06-10T21:52:41.893" v="4"/>
          <ac:spMkLst>
            <pc:docMk/>
            <pc:sldMk cId="703983048" sldId="571"/>
            <ac:spMk id="7" creationId="{6A0D852D-BA09-4309-83EC-589FC19C7FCB}"/>
          </ac:spMkLst>
        </pc:spChg>
        <pc:spChg chg="add mod">
          <ac:chgData name="Steven Anderson" userId="b9d6594948bca552" providerId="LiveId" clId="{57F73B38-7D94-4DFF-8080-F5BD8345AE5A}" dt="2021-06-10T21:52:41.893" v="4"/>
          <ac:spMkLst>
            <pc:docMk/>
            <pc:sldMk cId="703983048" sldId="571"/>
            <ac:spMk id="8" creationId="{A0CB7E5C-9D74-4F0A-8B10-4E464AEDA98C}"/>
          </ac:spMkLst>
        </pc:spChg>
        <pc:picChg chg="add mod">
          <ac:chgData name="Steven Anderson" userId="b9d6594948bca552" providerId="LiveId" clId="{57F73B38-7D94-4DFF-8080-F5BD8345AE5A}" dt="2021-06-10T21:52:41.893" v="4"/>
          <ac:picMkLst>
            <pc:docMk/>
            <pc:sldMk cId="703983048" sldId="571"/>
            <ac:picMk id="6" creationId="{6C6027FF-2E7D-4365-A359-1DBA6AC8F1C6}"/>
          </ac:picMkLst>
        </pc:picChg>
        <pc:picChg chg="del">
          <ac:chgData name="Steven Anderson" userId="b9d6594948bca552" providerId="LiveId" clId="{57F73B38-7D94-4DFF-8080-F5BD8345AE5A}" dt="2021-06-10T21:52:31.442" v="1" actId="478"/>
          <ac:picMkLst>
            <pc:docMk/>
            <pc:sldMk cId="703983048" sldId="571"/>
            <ac:picMk id="9" creationId="{1E8B945D-C594-4BEE-A218-87A92414C5CB}"/>
          </ac:picMkLst>
        </pc:picChg>
      </pc:sldChg>
      <pc:sldChg chg="add">
        <pc:chgData name="Steven Anderson" userId="b9d6594948bca552" providerId="LiveId" clId="{57F73B38-7D94-4DFF-8080-F5BD8345AE5A}" dt="2021-06-10T21:52:26.813" v="0"/>
        <pc:sldMkLst>
          <pc:docMk/>
          <pc:sldMk cId="1057161782" sldId="605"/>
        </pc:sldMkLst>
      </pc:sldChg>
      <pc:sldChg chg="addSp modSp add del mod">
        <pc:chgData name="Steven Anderson" userId="b9d6594948bca552" providerId="LiveId" clId="{57F73B38-7D94-4DFF-8080-F5BD8345AE5A}" dt="2021-06-11T12:41:12.053" v="57" actId="47"/>
        <pc:sldMkLst>
          <pc:docMk/>
          <pc:sldMk cId="3643230311" sldId="673"/>
        </pc:sldMkLst>
        <pc:spChg chg="mod">
          <ac:chgData name="Steven Anderson" userId="b9d6594948bca552" providerId="LiveId" clId="{57F73B38-7D94-4DFF-8080-F5BD8345AE5A}" dt="2021-06-10T22:08:55.640" v="14"/>
          <ac:spMkLst>
            <pc:docMk/>
            <pc:sldMk cId="3643230311" sldId="673"/>
            <ac:spMk id="3" creationId="{924B6790-78D8-44DF-8305-7A3A13182975}"/>
          </ac:spMkLst>
        </pc:spChg>
        <pc:spChg chg="mod">
          <ac:chgData name="Steven Anderson" userId="b9d6594948bca552" providerId="LiveId" clId="{57F73B38-7D94-4DFF-8080-F5BD8345AE5A}" dt="2021-06-10T22:08:50.078" v="13"/>
          <ac:spMkLst>
            <pc:docMk/>
            <pc:sldMk cId="3643230311" sldId="673"/>
            <ac:spMk id="4" creationId="{38102122-4AF6-4663-ADC0-5963A06D8C51}"/>
          </ac:spMkLst>
        </pc:spChg>
        <pc:spChg chg="add mod">
          <ac:chgData name="Steven Anderson" userId="b9d6594948bca552" providerId="LiveId" clId="{57F73B38-7D94-4DFF-8080-F5BD8345AE5A}" dt="2021-06-10T22:09:24.640" v="43" actId="1038"/>
          <ac:spMkLst>
            <pc:docMk/>
            <pc:sldMk cId="3643230311" sldId="673"/>
            <ac:spMk id="9" creationId="{58D1BBEA-9C2F-40F2-A84C-1A235D6B3CD5}"/>
          </ac:spMkLst>
        </pc:spChg>
        <pc:spChg chg="add mod">
          <ac:chgData name="Steven Anderson" userId="b9d6594948bca552" providerId="LiveId" clId="{57F73B38-7D94-4DFF-8080-F5BD8345AE5A}" dt="2021-06-10T22:09:13.323" v="40" actId="14100"/>
          <ac:spMkLst>
            <pc:docMk/>
            <pc:sldMk cId="3643230311" sldId="673"/>
            <ac:spMk id="11" creationId="{CE778C28-7583-4FE5-B8FD-5381884CDE16}"/>
          </ac:spMkLst>
        </pc:spChg>
      </pc:sldChg>
      <pc:sldChg chg="addSp delSp modSp add mod modNotesTx">
        <pc:chgData name="Steven Anderson" userId="b9d6594948bca552" providerId="LiveId" clId="{57F73B38-7D94-4DFF-8080-F5BD8345AE5A}" dt="2021-06-11T12:41:09.615" v="56" actId="20577"/>
        <pc:sldMkLst>
          <pc:docMk/>
          <pc:sldMk cId="1848203112" sldId="674"/>
        </pc:sldMkLst>
        <pc:spChg chg="mod">
          <ac:chgData name="Steven Anderson" userId="b9d6594948bca552" providerId="LiveId" clId="{57F73B38-7D94-4DFF-8080-F5BD8345AE5A}" dt="2021-06-11T12:41:03.083" v="54" actId="20577"/>
          <ac:spMkLst>
            <pc:docMk/>
            <pc:sldMk cId="1848203112" sldId="674"/>
            <ac:spMk id="2" creationId="{2298990E-6AFB-4E50-917A-267AE17174CC}"/>
          </ac:spMkLst>
        </pc:spChg>
        <pc:spChg chg="del">
          <ac:chgData name="Steven Anderson" userId="b9d6594948bca552" providerId="LiveId" clId="{57F73B38-7D94-4DFF-8080-F5BD8345AE5A}" dt="2021-06-11T12:40:30.407" v="46" actId="478"/>
          <ac:spMkLst>
            <pc:docMk/>
            <pc:sldMk cId="1848203112" sldId="674"/>
            <ac:spMk id="10" creationId="{F563CDAD-B187-432B-ACE8-A4E952F5BCE7}"/>
          </ac:spMkLst>
        </pc:spChg>
        <pc:spChg chg="del">
          <ac:chgData name="Steven Anderson" userId="b9d6594948bca552" providerId="LiveId" clId="{57F73B38-7D94-4DFF-8080-F5BD8345AE5A}" dt="2021-06-11T12:40:33.486" v="47" actId="478"/>
          <ac:spMkLst>
            <pc:docMk/>
            <pc:sldMk cId="1848203112" sldId="674"/>
            <ac:spMk id="11" creationId="{CDAED3B3-FED2-4AF5-9734-AAEAC657C389}"/>
          </ac:spMkLst>
        </pc:spChg>
        <pc:spChg chg="del">
          <ac:chgData name="Steven Anderson" userId="b9d6594948bca552" providerId="LiveId" clId="{57F73B38-7D94-4DFF-8080-F5BD8345AE5A}" dt="2021-06-11T12:40:30.407" v="46" actId="478"/>
          <ac:spMkLst>
            <pc:docMk/>
            <pc:sldMk cId="1848203112" sldId="674"/>
            <ac:spMk id="12" creationId="{090AC890-6C37-4595-B2BB-547C828298E6}"/>
          </ac:spMkLst>
        </pc:spChg>
        <pc:spChg chg="del">
          <ac:chgData name="Steven Anderson" userId="b9d6594948bca552" providerId="LiveId" clId="{57F73B38-7D94-4DFF-8080-F5BD8345AE5A}" dt="2021-06-11T12:40:33.486" v="47" actId="478"/>
          <ac:spMkLst>
            <pc:docMk/>
            <pc:sldMk cId="1848203112" sldId="674"/>
            <ac:spMk id="13" creationId="{027C75A0-B0F4-4DAB-88D9-B2DE77B89D58}"/>
          </ac:spMkLst>
        </pc:spChg>
        <pc:spChg chg="add mod">
          <ac:chgData name="Steven Anderson" userId="b9d6594948bca552" providerId="LiveId" clId="{57F73B38-7D94-4DFF-8080-F5BD8345AE5A}" dt="2021-06-11T12:40:55.948" v="52"/>
          <ac:spMkLst>
            <pc:docMk/>
            <pc:sldMk cId="1848203112" sldId="674"/>
            <ac:spMk id="15" creationId="{66DA9497-5EC0-4DA2-9618-836C23066D26}"/>
          </ac:spMkLst>
        </pc:spChg>
        <pc:spChg chg="add mod">
          <ac:chgData name="Steven Anderson" userId="b9d6594948bca552" providerId="LiveId" clId="{57F73B38-7D94-4DFF-8080-F5BD8345AE5A}" dt="2021-06-11T12:40:55.948" v="52"/>
          <ac:spMkLst>
            <pc:docMk/>
            <pc:sldMk cId="1848203112" sldId="674"/>
            <ac:spMk id="16" creationId="{E9134012-B788-4113-B884-6552B4CBA0C5}"/>
          </ac:spMkLst>
        </pc:spChg>
        <pc:spChg chg="add mod">
          <ac:chgData name="Steven Anderson" userId="b9d6594948bca552" providerId="LiveId" clId="{57F73B38-7D94-4DFF-8080-F5BD8345AE5A}" dt="2021-06-11T12:40:55.948" v="52"/>
          <ac:spMkLst>
            <pc:docMk/>
            <pc:sldMk cId="1848203112" sldId="674"/>
            <ac:spMk id="17" creationId="{3CDA9CA2-1CBC-4A55-9CD0-CF83A1521C1A}"/>
          </ac:spMkLst>
        </pc:spChg>
        <pc:spChg chg="add mod">
          <ac:chgData name="Steven Anderson" userId="b9d6594948bca552" providerId="LiveId" clId="{57F73B38-7D94-4DFF-8080-F5BD8345AE5A}" dt="2021-06-11T12:40:55.948" v="52"/>
          <ac:spMkLst>
            <pc:docMk/>
            <pc:sldMk cId="1848203112" sldId="674"/>
            <ac:spMk id="18" creationId="{C2BD207E-933E-44D7-938D-B89665DB5BEF}"/>
          </ac:spMkLst>
        </pc:spChg>
        <pc:picChg chg="del">
          <ac:chgData name="Steven Anderson" userId="b9d6594948bca552" providerId="LiveId" clId="{57F73B38-7D94-4DFF-8080-F5BD8345AE5A}" dt="2021-06-11T12:40:27.669" v="45" actId="478"/>
          <ac:picMkLst>
            <pc:docMk/>
            <pc:sldMk cId="1848203112" sldId="674"/>
            <ac:picMk id="6" creationId="{91933C79-A113-44A4-A25D-8D06C1E66049}"/>
          </ac:picMkLst>
        </pc:picChg>
        <pc:picChg chg="add mod ord">
          <ac:chgData name="Steven Anderson" userId="b9d6594948bca552" providerId="LiveId" clId="{57F73B38-7D94-4DFF-8080-F5BD8345AE5A}" dt="2021-06-11T12:40:48.480" v="51" actId="167"/>
          <ac:picMkLst>
            <pc:docMk/>
            <pc:sldMk cId="1848203112" sldId="674"/>
            <ac:picMk id="14" creationId="{5F796DB4-AECC-4B02-8B32-4AD65190F4C4}"/>
          </ac:picMkLst>
        </pc:picChg>
      </pc:sldChg>
    </pc:docChg>
  </pc:docChgLst>
  <pc:docChgLst>
    <pc:chgData name="Steven Anderson" userId="b9d6594948bca552" providerId="LiveId" clId="{4C9CC575-BA15-46F8-9135-A8222EB0C112}"/>
    <pc:docChg chg="undo custSel addSld delSld modSld sldOrd">
      <pc:chgData name="Steven Anderson" userId="b9d6594948bca552" providerId="LiveId" clId="{4C9CC575-BA15-46F8-9135-A8222EB0C112}" dt="2021-05-14T13:30:09.884" v="31446" actId="962"/>
      <pc:docMkLst>
        <pc:docMk/>
      </pc:docMkLst>
      <pc:sldChg chg="addSp delSp mod">
        <pc:chgData name="Steven Anderson" userId="b9d6594948bca552" providerId="LiveId" clId="{4C9CC575-BA15-46F8-9135-A8222EB0C112}" dt="2021-05-14T13:26:06.395" v="31399" actId="22"/>
        <pc:sldMkLst>
          <pc:docMk/>
          <pc:sldMk cId="4103044077" sldId="289"/>
        </pc:sldMkLst>
        <pc:spChg chg="add del">
          <ac:chgData name="Steven Anderson" userId="b9d6594948bca552" providerId="LiveId" clId="{4C9CC575-BA15-46F8-9135-A8222EB0C112}" dt="2021-05-14T13:26:06.395" v="31399" actId="22"/>
          <ac:spMkLst>
            <pc:docMk/>
            <pc:sldMk cId="4103044077" sldId="289"/>
            <ac:spMk id="4" creationId="{708C02B5-2E9E-4B7D-AD24-171A163935C3}"/>
          </ac:spMkLst>
        </pc:spChg>
      </pc:sldChg>
      <pc:sldChg chg="del">
        <pc:chgData name="Steven Anderson" userId="b9d6594948bca552" providerId="LiveId" clId="{4C9CC575-BA15-46F8-9135-A8222EB0C112}" dt="2021-04-21T20:23:17.141" v="12683" actId="47"/>
        <pc:sldMkLst>
          <pc:docMk/>
          <pc:sldMk cId="1380137902" sldId="290"/>
        </pc:sldMkLst>
      </pc:sldChg>
      <pc:sldChg chg="modSp mod modNotesTx">
        <pc:chgData name="Steven Anderson" userId="b9d6594948bca552" providerId="LiveId" clId="{4C9CC575-BA15-46F8-9135-A8222EB0C112}" dt="2021-03-26T16:36:23.572" v="4631" actId="20577"/>
        <pc:sldMkLst>
          <pc:docMk/>
          <pc:sldMk cId="4205884062" sldId="293"/>
        </pc:sldMkLst>
        <pc:spChg chg="mod">
          <ac:chgData name="Steven Anderson" userId="b9d6594948bca552" providerId="LiveId" clId="{4C9CC575-BA15-46F8-9135-A8222EB0C112}" dt="2021-03-26T16:36:23.572" v="4631" actId="20577"/>
          <ac:spMkLst>
            <pc:docMk/>
            <pc:sldMk cId="4205884062" sldId="293"/>
            <ac:spMk id="2" creationId="{2CDECAFB-AB22-462D-9B9B-08E76C2A0D81}"/>
          </ac:spMkLst>
        </pc:spChg>
      </pc:sldChg>
      <pc:sldChg chg="modNotesTx">
        <pc:chgData name="Steven Anderson" userId="b9d6594948bca552" providerId="LiveId" clId="{4C9CC575-BA15-46F8-9135-A8222EB0C112}" dt="2021-03-09T21:14:08.409" v="832" actId="20577"/>
        <pc:sldMkLst>
          <pc:docMk/>
          <pc:sldMk cId="1366468224" sldId="294"/>
        </pc:sldMkLst>
      </pc:sldChg>
      <pc:sldChg chg="addSp delSp modSp mod modNotesTx">
        <pc:chgData name="Steven Anderson" userId="b9d6594948bca552" providerId="LiveId" clId="{4C9CC575-BA15-46F8-9135-A8222EB0C112}" dt="2021-05-11T20:46:27.078" v="31195"/>
        <pc:sldMkLst>
          <pc:docMk/>
          <pc:sldMk cId="2641285898" sldId="295"/>
        </pc:sldMkLst>
        <pc:spChg chg="mod">
          <ac:chgData name="Steven Anderson" userId="b9d6594948bca552" providerId="LiveId" clId="{4C9CC575-BA15-46F8-9135-A8222EB0C112}" dt="2021-05-11T20:46:27.078" v="31195"/>
          <ac:spMkLst>
            <pc:docMk/>
            <pc:sldMk cId="2641285898" sldId="295"/>
            <ac:spMk id="4" creationId="{00000000-0000-0000-0000-000000000000}"/>
          </ac:spMkLst>
        </pc:spChg>
        <pc:spChg chg="del">
          <ac:chgData name="Steven Anderson" userId="b9d6594948bca552" providerId="LiveId" clId="{4C9CC575-BA15-46F8-9135-A8222EB0C112}" dt="2021-04-21T19:49:01.229" v="12461" actId="478"/>
          <ac:spMkLst>
            <pc:docMk/>
            <pc:sldMk cId="2641285898" sldId="295"/>
            <ac:spMk id="8" creationId="{51F923D3-4070-6943-92EF-ED5897B6D0A4}"/>
          </ac:spMkLst>
        </pc:spChg>
        <pc:spChg chg="mod">
          <ac:chgData name="Steven Anderson" userId="b9d6594948bca552" providerId="LiveId" clId="{4C9CC575-BA15-46F8-9135-A8222EB0C112}" dt="2021-04-22T05:10:59.033" v="13800"/>
          <ac:spMkLst>
            <pc:docMk/>
            <pc:sldMk cId="2641285898" sldId="295"/>
            <ac:spMk id="9" creationId="{93881682-5F63-4803-8220-3CE72B100A80}"/>
          </ac:spMkLst>
        </pc:spChg>
        <pc:picChg chg="add mod ord modCrop">
          <ac:chgData name="Steven Anderson" userId="b9d6594948bca552" providerId="LiveId" clId="{4C9CC575-BA15-46F8-9135-A8222EB0C112}" dt="2021-04-22T05:12:54.322" v="13813" actId="732"/>
          <ac:picMkLst>
            <pc:docMk/>
            <pc:sldMk cId="2641285898" sldId="295"/>
            <ac:picMk id="5" creationId="{CCE30300-6286-495B-BC43-058677BD948B}"/>
          </ac:picMkLst>
        </pc:picChg>
        <pc:picChg chg="del">
          <ac:chgData name="Steven Anderson" userId="b9d6594948bca552" providerId="LiveId" clId="{4C9CC575-BA15-46F8-9135-A8222EB0C112}" dt="2021-04-21T21:08:50.478" v="12821" actId="478"/>
          <ac:picMkLst>
            <pc:docMk/>
            <pc:sldMk cId="2641285898" sldId="295"/>
            <ac:picMk id="12" creationId="{B0FFADC2-5D75-9E49-AEC9-3BC0B5143BFC}"/>
          </ac:picMkLst>
        </pc:picChg>
      </pc:sldChg>
      <pc:sldChg chg="delSp modSp mod modNotesTx">
        <pc:chgData name="Steven Anderson" userId="b9d6594948bca552" providerId="LiveId" clId="{4C9CC575-BA15-46F8-9135-A8222EB0C112}" dt="2021-05-11T21:02:01.945" v="31343" actId="20577"/>
        <pc:sldMkLst>
          <pc:docMk/>
          <pc:sldMk cId="1508885659" sldId="296"/>
        </pc:sldMkLst>
        <pc:spChg chg="mod">
          <ac:chgData name="Steven Anderson" userId="b9d6594948bca552" providerId="LiveId" clId="{4C9CC575-BA15-46F8-9135-A8222EB0C112}" dt="2021-05-11T20:46:19.239" v="31193"/>
          <ac:spMkLst>
            <pc:docMk/>
            <pc:sldMk cId="1508885659" sldId="296"/>
            <ac:spMk id="4" creationId="{00000000-0000-0000-0000-000000000000}"/>
          </ac:spMkLst>
        </pc:spChg>
        <pc:spChg chg="del mod">
          <ac:chgData name="Steven Anderson" userId="b9d6594948bca552" providerId="LiveId" clId="{4C9CC575-BA15-46F8-9135-A8222EB0C112}" dt="2021-04-21T20:23:25.608" v="12684" actId="478"/>
          <ac:spMkLst>
            <pc:docMk/>
            <pc:sldMk cId="1508885659" sldId="296"/>
            <ac:spMk id="8" creationId="{51F923D3-4070-6943-92EF-ED5897B6D0A4}"/>
          </ac:spMkLst>
        </pc:spChg>
        <pc:spChg chg="mod">
          <ac:chgData name="Steven Anderson" userId="b9d6594948bca552" providerId="LiveId" clId="{4C9CC575-BA15-46F8-9135-A8222EB0C112}" dt="2021-04-21T19:56:02.632" v="12562" actId="20577"/>
          <ac:spMkLst>
            <pc:docMk/>
            <pc:sldMk cId="1508885659" sldId="296"/>
            <ac:spMk id="9" creationId="{555C7B8A-A53E-4824-949D-F08A40EAD65C}"/>
          </ac:spMkLst>
        </pc:spChg>
      </pc:sldChg>
      <pc:sldChg chg="modSp mod ord modNotesTx">
        <pc:chgData name="Steven Anderson" userId="b9d6594948bca552" providerId="LiveId" clId="{4C9CC575-BA15-46F8-9135-A8222EB0C112}" dt="2021-05-11T20:48:01.167" v="31197" actId="20577"/>
        <pc:sldMkLst>
          <pc:docMk/>
          <pc:sldMk cId="4217578162" sldId="297"/>
        </pc:sldMkLst>
        <pc:spChg chg="mod">
          <ac:chgData name="Steven Anderson" userId="b9d6594948bca552" providerId="LiveId" clId="{4C9CC575-BA15-46F8-9135-A8222EB0C112}" dt="2021-05-11T20:46:06.531" v="31191" actId="6549"/>
          <ac:spMkLst>
            <pc:docMk/>
            <pc:sldMk cId="4217578162" sldId="297"/>
            <ac:spMk id="4" creationId="{00000000-0000-0000-0000-000000000000}"/>
          </ac:spMkLst>
        </pc:spChg>
        <pc:spChg chg="mod">
          <ac:chgData name="Steven Anderson" userId="b9d6594948bca552" providerId="LiveId" clId="{4C9CC575-BA15-46F8-9135-A8222EB0C112}" dt="2021-04-21T19:56:40.721" v="12596" actId="20577"/>
          <ac:spMkLst>
            <pc:docMk/>
            <pc:sldMk cId="4217578162" sldId="297"/>
            <ac:spMk id="9" creationId="{5CA7C416-09B7-45BE-884F-B5EA56417E7F}"/>
          </ac:spMkLst>
        </pc:spChg>
      </pc:sldChg>
      <pc:sldChg chg="modSp mod modNotesTx">
        <pc:chgData name="Steven Anderson" userId="b9d6594948bca552" providerId="LiveId" clId="{4C9CC575-BA15-46F8-9135-A8222EB0C112}" dt="2021-05-11T20:46:22.507" v="31194"/>
        <pc:sldMkLst>
          <pc:docMk/>
          <pc:sldMk cId="4281096085" sldId="298"/>
        </pc:sldMkLst>
        <pc:spChg chg="mod">
          <ac:chgData name="Steven Anderson" userId="b9d6594948bca552" providerId="LiveId" clId="{4C9CC575-BA15-46F8-9135-A8222EB0C112}" dt="2021-05-11T20:46:22.507" v="31194"/>
          <ac:spMkLst>
            <pc:docMk/>
            <pc:sldMk cId="4281096085" sldId="298"/>
            <ac:spMk id="4" creationId="{00000000-0000-0000-0000-000000000000}"/>
          </ac:spMkLst>
        </pc:spChg>
        <pc:spChg chg="mod">
          <ac:chgData name="Steven Anderson" userId="b9d6594948bca552" providerId="LiveId" clId="{4C9CC575-BA15-46F8-9135-A8222EB0C112}" dt="2021-04-21T19:56:47.730" v="12598" actId="20577"/>
          <ac:spMkLst>
            <pc:docMk/>
            <pc:sldMk cId="4281096085" sldId="298"/>
            <ac:spMk id="9" creationId="{58FAA226-3E0C-46E4-BE67-A7011B3B5AFF}"/>
          </ac:spMkLst>
        </pc:spChg>
      </pc:sldChg>
      <pc:sldChg chg="addSp delSp modSp add mod ord modNotesTx">
        <pc:chgData name="Steven Anderson" userId="b9d6594948bca552" providerId="LiveId" clId="{4C9CC575-BA15-46F8-9135-A8222EB0C112}" dt="2021-03-08T18:09:27.294" v="194"/>
        <pc:sldMkLst>
          <pc:docMk/>
          <pc:sldMk cId="1261279657" sldId="299"/>
        </pc:sldMkLst>
        <pc:spChg chg="mod">
          <ac:chgData name="Steven Anderson" userId="b9d6594948bca552" providerId="LiveId" clId="{4C9CC575-BA15-46F8-9135-A8222EB0C112}" dt="2021-03-07T04:23:20.984" v="127" actId="20577"/>
          <ac:spMkLst>
            <pc:docMk/>
            <pc:sldMk cId="1261279657" sldId="299"/>
            <ac:spMk id="2" creationId="{2CDECAFB-AB22-462D-9B9B-08E76C2A0D81}"/>
          </ac:spMkLst>
        </pc:spChg>
        <pc:spChg chg="mod">
          <ac:chgData name="Steven Anderson" userId="b9d6594948bca552" providerId="LiveId" clId="{4C9CC575-BA15-46F8-9135-A8222EB0C112}" dt="2021-03-07T04:21:28.111" v="80" actId="20577"/>
          <ac:spMkLst>
            <pc:docMk/>
            <pc:sldMk cId="1261279657" sldId="299"/>
            <ac:spMk id="4" creationId="{0F03CF3C-D3C8-4FF9-AAE0-74822205326E}"/>
          </ac:spMkLst>
        </pc:spChg>
        <pc:picChg chg="del">
          <ac:chgData name="Steven Anderson" userId="b9d6594948bca552" providerId="LiveId" clId="{4C9CC575-BA15-46F8-9135-A8222EB0C112}" dt="2021-03-07T04:09:21.144" v="1" actId="478"/>
          <ac:picMkLst>
            <pc:docMk/>
            <pc:sldMk cId="1261279657" sldId="299"/>
            <ac:picMk id="5" creationId="{807BC616-7531-4A50-AF44-31982DDA1B0C}"/>
          </ac:picMkLst>
        </pc:picChg>
        <pc:picChg chg="add mod ord">
          <ac:chgData name="Steven Anderson" userId="b9d6594948bca552" providerId="LiveId" clId="{4C9CC575-BA15-46F8-9135-A8222EB0C112}" dt="2021-03-07T04:21:45.474" v="86" actId="167"/>
          <ac:picMkLst>
            <pc:docMk/>
            <pc:sldMk cId="1261279657" sldId="299"/>
            <ac:picMk id="7" creationId="{5473DA4D-0FE5-42D5-9BF5-04E4F62A3ED3}"/>
          </ac:picMkLst>
        </pc:picChg>
      </pc:sldChg>
      <pc:sldChg chg="add del">
        <pc:chgData name="Steven Anderson" userId="b9d6594948bca552" providerId="LiveId" clId="{4C9CC575-BA15-46F8-9135-A8222EB0C112}" dt="2021-03-07T04:21:31.101" v="81" actId="47"/>
        <pc:sldMkLst>
          <pc:docMk/>
          <pc:sldMk cId="1293259453" sldId="300"/>
        </pc:sldMkLst>
      </pc:sldChg>
      <pc:sldChg chg="addSp modSp add mod modNotesTx">
        <pc:chgData name="Steven Anderson" userId="b9d6594948bca552" providerId="LiveId" clId="{4C9CC575-BA15-46F8-9135-A8222EB0C112}" dt="2021-03-07T04:22:06.995" v="92" actId="20577"/>
        <pc:sldMkLst>
          <pc:docMk/>
          <pc:sldMk cId="4152690445" sldId="300"/>
        </pc:sldMkLst>
        <pc:spChg chg="mod">
          <ac:chgData name="Steven Anderson" userId="b9d6594948bca552" providerId="LiveId" clId="{4C9CC575-BA15-46F8-9135-A8222EB0C112}" dt="2021-03-07T04:22:03.299" v="90" actId="20577"/>
          <ac:spMkLst>
            <pc:docMk/>
            <pc:sldMk cId="4152690445" sldId="300"/>
            <ac:spMk id="2" creationId="{2CDECAFB-AB22-462D-9B9B-08E76C2A0D81}"/>
          </ac:spMkLst>
        </pc:spChg>
        <pc:picChg chg="add mod ord">
          <ac:chgData name="Steven Anderson" userId="b9d6594948bca552" providerId="LiveId" clId="{4C9CC575-BA15-46F8-9135-A8222EB0C112}" dt="2021-03-07T04:21:56.748" v="88" actId="167"/>
          <ac:picMkLst>
            <pc:docMk/>
            <pc:sldMk cId="4152690445" sldId="300"/>
            <ac:picMk id="5" creationId="{ED0EC59D-F0A2-4DA2-852A-3B84CF864C5B}"/>
          </ac:picMkLst>
        </pc:picChg>
      </pc:sldChg>
      <pc:sldChg chg="addSp delSp modSp add del mod ord modNotesTx">
        <pc:chgData name="Steven Anderson" userId="b9d6594948bca552" providerId="LiveId" clId="{4C9CC575-BA15-46F8-9135-A8222EB0C112}" dt="2021-03-28T17:33:03.409" v="4999" actId="47"/>
        <pc:sldMkLst>
          <pc:docMk/>
          <pc:sldMk cId="2770368301" sldId="301"/>
        </pc:sldMkLst>
        <pc:spChg chg="mod">
          <ac:chgData name="Steven Anderson" userId="b9d6594948bca552" providerId="LiveId" clId="{4C9CC575-BA15-46F8-9135-A8222EB0C112}" dt="2021-03-07T14:37:40.550" v="172"/>
          <ac:spMkLst>
            <pc:docMk/>
            <pc:sldMk cId="2770368301" sldId="301"/>
            <ac:spMk id="2" creationId="{2CDECAFB-AB22-462D-9B9B-08E76C2A0D81}"/>
          </ac:spMkLst>
        </pc:spChg>
        <pc:picChg chg="add mod ord">
          <ac:chgData name="Steven Anderson" userId="b9d6594948bca552" providerId="LiveId" clId="{4C9CC575-BA15-46F8-9135-A8222EB0C112}" dt="2021-03-07T14:36:47.862" v="133" actId="962"/>
          <ac:picMkLst>
            <pc:docMk/>
            <pc:sldMk cId="2770368301" sldId="301"/>
            <ac:picMk id="6" creationId="{561A2B1E-076F-4289-A610-7A29BB41B017}"/>
          </ac:picMkLst>
        </pc:picChg>
        <pc:picChg chg="del">
          <ac:chgData name="Steven Anderson" userId="b9d6594948bca552" providerId="LiveId" clId="{4C9CC575-BA15-46F8-9135-A8222EB0C112}" dt="2021-03-07T14:36:40.941" v="129" actId="478"/>
          <ac:picMkLst>
            <pc:docMk/>
            <pc:sldMk cId="2770368301" sldId="301"/>
            <ac:picMk id="7" creationId="{5473DA4D-0FE5-42D5-9BF5-04E4F62A3ED3}"/>
          </ac:picMkLst>
        </pc:picChg>
      </pc:sldChg>
      <pc:sldChg chg="addSp delSp modSp add mod modNotesTx">
        <pc:chgData name="Steven Anderson" userId="b9d6594948bca552" providerId="LiveId" clId="{4C9CC575-BA15-46F8-9135-A8222EB0C112}" dt="2021-05-10T23:15:58.122" v="27997" actId="20577"/>
        <pc:sldMkLst>
          <pc:docMk/>
          <pc:sldMk cId="1078059014" sldId="302"/>
        </pc:sldMkLst>
        <pc:spChg chg="mod">
          <ac:chgData name="Steven Anderson" userId="b9d6594948bca552" providerId="LiveId" clId="{4C9CC575-BA15-46F8-9135-A8222EB0C112}" dt="2021-03-12T21:29:45.233" v="3409" actId="20577"/>
          <ac:spMkLst>
            <pc:docMk/>
            <pc:sldMk cId="1078059014" sldId="302"/>
            <ac:spMk id="2" creationId="{2CDECAFB-AB22-462D-9B9B-08E76C2A0D81}"/>
          </ac:spMkLst>
        </pc:spChg>
        <pc:picChg chg="add mod ord">
          <ac:chgData name="Steven Anderson" userId="b9d6594948bca552" providerId="LiveId" clId="{4C9CC575-BA15-46F8-9135-A8222EB0C112}" dt="2021-03-12T21:29:37.151" v="3405" actId="167"/>
          <ac:picMkLst>
            <pc:docMk/>
            <pc:sldMk cId="1078059014" sldId="302"/>
            <ac:picMk id="5" creationId="{53453CC9-F316-43B3-9624-BABE55D2C0E2}"/>
          </ac:picMkLst>
        </pc:picChg>
        <pc:picChg chg="del mod">
          <ac:chgData name="Steven Anderson" userId="b9d6594948bca552" providerId="LiveId" clId="{4C9CC575-BA15-46F8-9135-A8222EB0C112}" dt="2021-03-08T18:07:43.502" v="175" actId="478"/>
          <ac:picMkLst>
            <pc:docMk/>
            <pc:sldMk cId="1078059014" sldId="302"/>
            <ac:picMk id="6" creationId="{561A2B1E-076F-4289-A610-7A29BB41B017}"/>
          </ac:picMkLst>
        </pc:picChg>
        <pc:picChg chg="add del mod">
          <ac:chgData name="Steven Anderson" userId="b9d6594948bca552" providerId="LiveId" clId="{4C9CC575-BA15-46F8-9135-A8222EB0C112}" dt="2021-03-12T21:29:42.361" v="3407"/>
          <ac:picMkLst>
            <pc:docMk/>
            <pc:sldMk cId="1078059014" sldId="302"/>
            <ac:picMk id="6" creationId="{8A59092B-DFFB-450E-830F-D68F563F04A0}"/>
          </ac:picMkLst>
        </pc:picChg>
        <pc:picChg chg="add del mod ord">
          <ac:chgData name="Steven Anderson" userId="b9d6594948bca552" providerId="LiveId" clId="{4C9CC575-BA15-46F8-9135-A8222EB0C112}" dt="2021-03-08T23:56:56.862" v="196" actId="478"/>
          <ac:picMkLst>
            <pc:docMk/>
            <pc:sldMk cId="1078059014" sldId="302"/>
            <ac:picMk id="7" creationId="{1C72F036-3AD3-4715-9BDC-5C14080762F6}"/>
          </ac:picMkLst>
        </pc:picChg>
      </pc:sldChg>
      <pc:sldChg chg="addSp modSp add mod modNotesTx">
        <pc:chgData name="Steven Anderson" userId="b9d6594948bca552" providerId="LiveId" clId="{4C9CC575-BA15-46F8-9135-A8222EB0C112}" dt="2021-05-11T00:06:31.120" v="28640" actId="20577"/>
        <pc:sldMkLst>
          <pc:docMk/>
          <pc:sldMk cId="669595448" sldId="303"/>
        </pc:sldMkLst>
        <pc:spChg chg="mod">
          <ac:chgData name="Steven Anderson" userId="b9d6594948bca552" providerId="LiveId" clId="{4C9CC575-BA15-46F8-9135-A8222EB0C112}" dt="2021-03-08T18:08:40.640" v="188" actId="20577"/>
          <ac:spMkLst>
            <pc:docMk/>
            <pc:sldMk cId="669595448" sldId="303"/>
            <ac:spMk id="2" creationId="{2CDECAFB-AB22-462D-9B9B-08E76C2A0D81}"/>
          </ac:spMkLst>
        </pc:spChg>
        <pc:spChg chg="add mod">
          <ac:chgData name="Steven Anderson" userId="b9d6594948bca552" providerId="LiveId" clId="{4C9CC575-BA15-46F8-9135-A8222EB0C112}" dt="2021-03-08T18:08:31.526" v="185"/>
          <ac:spMkLst>
            <pc:docMk/>
            <pc:sldMk cId="669595448" sldId="303"/>
            <ac:spMk id="6" creationId="{C2A99FF0-1338-49ED-BA70-DE80A335D9C3}"/>
          </ac:spMkLst>
        </pc:spChg>
        <pc:spChg chg="add mod">
          <ac:chgData name="Steven Anderson" userId="b9d6594948bca552" providerId="LiveId" clId="{4C9CC575-BA15-46F8-9135-A8222EB0C112}" dt="2021-03-08T18:08:31.526" v="185"/>
          <ac:spMkLst>
            <pc:docMk/>
            <pc:sldMk cId="669595448" sldId="303"/>
            <ac:spMk id="7" creationId="{CBAEA0EA-FDD7-4017-86F7-CA0E8F10D6CE}"/>
          </ac:spMkLst>
        </pc:spChg>
        <pc:spChg chg="add mod">
          <ac:chgData name="Steven Anderson" userId="b9d6594948bca552" providerId="LiveId" clId="{4C9CC575-BA15-46F8-9135-A8222EB0C112}" dt="2021-03-08T18:08:31.526" v="185"/>
          <ac:spMkLst>
            <pc:docMk/>
            <pc:sldMk cId="669595448" sldId="303"/>
            <ac:spMk id="8" creationId="{2CF50139-6DA3-4B44-B3FC-E4135A768363}"/>
          </ac:spMkLst>
        </pc:spChg>
        <pc:spChg chg="add mod">
          <ac:chgData name="Steven Anderson" userId="b9d6594948bca552" providerId="LiveId" clId="{4C9CC575-BA15-46F8-9135-A8222EB0C112}" dt="2021-03-08T18:08:31.526" v="185"/>
          <ac:spMkLst>
            <pc:docMk/>
            <pc:sldMk cId="669595448" sldId="303"/>
            <ac:spMk id="9" creationId="{8A679E1A-A711-4DE5-ADE3-1902C4F69D97}"/>
          </ac:spMkLst>
        </pc:spChg>
        <pc:spChg chg="add mod">
          <ac:chgData name="Steven Anderson" userId="b9d6594948bca552" providerId="LiveId" clId="{4C9CC575-BA15-46F8-9135-A8222EB0C112}" dt="2021-03-08T18:08:31.526" v="185"/>
          <ac:spMkLst>
            <pc:docMk/>
            <pc:sldMk cId="669595448" sldId="303"/>
            <ac:spMk id="10" creationId="{EDAF9F07-5D09-4068-A8CA-3E12BCB06706}"/>
          </ac:spMkLst>
        </pc:spChg>
        <pc:spChg chg="add mod">
          <ac:chgData name="Steven Anderson" userId="b9d6594948bca552" providerId="LiveId" clId="{4C9CC575-BA15-46F8-9135-A8222EB0C112}" dt="2021-03-08T18:08:31.526" v="185"/>
          <ac:spMkLst>
            <pc:docMk/>
            <pc:sldMk cId="669595448" sldId="303"/>
            <ac:spMk id="11" creationId="{39AE3F49-738D-4C77-A0EC-F8BAA12B5786}"/>
          </ac:spMkLst>
        </pc:spChg>
        <pc:spChg chg="add mod">
          <ac:chgData name="Steven Anderson" userId="b9d6594948bca552" providerId="LiveId" clId="{4C9CC575-BA15-46F8-9135-A8222EB0C112}" dt="2021-03-08T18:08:31.526" v="185"/>
          <ac:spMkLst>
            <pc:docMk/>
            <pc:sldMk cId="669595448" sldId="303"/>
            <ac:spMk id="12" creationId="{EF0BCA55-325A-47C3-98D2-B97400CCF669}"/>
          </ac:spMkLst>
        </pc:spChg>
        <pc:spChg chg="add mod">
          <ac:chgData name="Steven Anderson" userId="b9d6594948bca552" providerId="LiveId" clId="{4C9CC575-BA15-46F8-9135-A8222EB0C112}" dt="2021-03-08T18:08:31.526" v="185"/>
          <ac:spMkLst>
            <pc:docMk/>
            <pc:sldMk cId="669595448" sldId="303"/>
            <ac:spMk id="13" creationId="{0899C4D9-AEAC-49CD-A1E1-DB74DAE89827}"/>
          </ac:spMkLst>
        </pc:spChg>
        <pc:spChg chg="add mod">
          <ac:chgData name="Steven Anderson" userId="b9d6594948bca552" providerId="LiveId" clId="{4C9CC575-BA15-46F8-9135-A8222EB0C112}" dt="2021-03-08T18:08:31.526" v="185"/>
          <ac:spMkLst>
            <pc:docMk/>
            <pc:sldMk cId="669595448" sldId="303"/>
            <ac:spMk id="14" creationId="{5C9D1965-8F53-4C91-8796-9FE1BD3E2A82}"/>
          </ac:spMkLst>
        </pc:spChg>
        <pc:spChg chg="add mod">
          <ac:chgData name="Steven Anderson" userId="b9d6594948bca552" providerId="LiveId" clId="{4C9CC575-BA15-46F8-9135-A8222EB0C112}" dt="2021-03-08T18:08:31.526" v="185"/>
          <ac:spMkLst>
            <pc:docMk/>
            <pc:sldMk cId="669595448" sldId="303"/>
            <ac:spMk id="15" creationId="{C1EECC40-0923-4C6E-9427-5E207B5FC527}"/>
          </ac:spMkLst>
        </pc:spChg>
        <pc:picChg chg="add mod ord">
          <ac:chgData name="Steven Anderson" userId="b9d6594948bca552" providerId="LiveId" clId="{4C9CC575-BA15-46F8-9135-A8222EB0C112}" dt="2021-03-08T18:08:35.952" v="186" actId="167"/>
          <ac:picMkLst>
            <pc:docMk/>
            <pc:sldMk cId="669595448" sldId="303"/>
            <ac:picMk id="5" creationId="{F3F1EF67-9C29-40FF-8706-91BC2886E245}"/>
          </ac:picMkLst>
        </pc:picChg>
      </pc:sldChg>
      <pc:sldChg chg="addSp delSp modSp add mod modNotesTx">
        <pc:chgData name="Steven Anderson" userId="b9d6594948bca552" providerId="LiveId" clId="{4C9CC575-BA15-46F8-9135-A8222EB0C112}" dt="2021-05-11T00:05:22.878" v="28637" actId="20577"/>
        <pc:sldMkLst>
          <pc:docMk/>
          <pc:sldMk cId="3916460315" sldId="304"/>
        </pc:sldMkLst>
        <pc:spChg chg="add del mod">
          <ac:chgData name="Steven Anderson" userId="b9d6594948bca552" providerId="LiveId" clId="{4C9CC575-BA15-46F8-9135-A8222EB0C112}" dt="2021-05-11T00:02:46.814" v="28164" actId="478"/>
          <ac:spMkLst>
            <pc:docMk/>
            <pc:sldMk cId="3916460315" sldId="304"/>
            <ac:spMk id="5" creationId="{941823C8-7747-48D4-BC53-62E96ADEE9DC}"/>
          </ac:spMkLst>
        </pc:spChg>
      </pc:sldChg>
      <pc:sldChg chg="modSp add mod modNotesTx">
        <pc:chgData name="Steven Anderson" userId="b9d6594948bca552" providerId="LiveId" clId="{4C9CC575-BA15-46F8-9135-A8222EB0C112}" dt="2021-05-11T13:37:15.498" v="29744" actId="6549"/>
        <pc:sldMkLst>
          <pc:docMk/>
          <pc:sldMk cId="1874991521" sldId="307"/>
        </pc:sldMkLst>
        <pc:spChg chg="mod">
          <ac:chgData name="Steven Anderson" userId="b9d6594948bca552" providerId="LiveId" clId="{4C9CC575-BA15-46F8-9135-A8222EB0C112}" dt="2021-05-08T00:49:11.394" v="21944"/>
          <ac:spMkLst>
            <pc:docMk/>
            <pc:sldMk cId="1874991521" sldId="307"/>
            <ac:spMk id="2" creationId="{00000000-0000-0000-0000-000000000000}"/>
          </ac:spMkLst>
        </pc:spChg>
        <pc:spChg chg="mod">
          <ac:chgData name="Steven Anderson" userId="b9d6594948bca552" providerId="LiveId" clId="{4C9CC575-BA15-46F8-9135-A8222EB0C112}" dt="2021-05-08T00:49:23.833" v="21948"/>
          <ac:spMkLst>
            <pc:docMk/>
            <pc:sldMk cId="1874991521" sldId="307"/>
            <ac:spMk id="4" creationId="{00000000-0000-0000-0000-000000000000}"/>
          </ac:spMkLst>
        </pc:spChg>
      </pc:sldChg>
      <pc:sldChg chg="addSp modSp add mod modNotesTx">
        <pc:chgData name="Steven Anderson" userId="b9d6594948bca552" providerId="LiveId" clId="{4C9CC575-BA15-46F8-9135-A8222EB0C112}" dt="2021-05-08T00:52:55.757" v="22263" actId="6549"/>
        <pc:sldMkLst>
          <pc:docMk/>
          <pc:sldMk cId="3983571211" sldId="311"/>
        </pc:sldMkLst>
        <pc:spChg chg="mod">
          <ac:chgData name="Steven Anderson" userId="b9d6594948bca552" providerId="LiveId" clId="{4C9CC575-BA15-46F8-9135-A8222EB0C112}" dt="2021-05-08T00:49:13.551" v="21945"/>
          <ac:spMkLst>
            <pc:docMk/>
            <pc:sldMk cId="3983571211" sldId="311"/>
            <ac:spMk id="2" creationId="{00000000-0000-0000-0000-000000000000}"/>
          </ac:spMkLst>
        </pc:spChg>
        <pc:spChg chg="mod">
          <ac:chgData name="Steven Anderson" userId="b9d6594948bca552" providerId="LiveId" clId="{4C9CC575-BA15-46F8-9135-A8222EB0C112}" dt="2021-05-08T00:49:26.237" v="21949"/>
          <ac:spMkLst>
            <pc:docMk/>
            <pc:sldMk cId="3983571211" sldId="311"/>
            <ac:spMk id="4" creationId="{00000000-0000-0000-0000-000000000000}"/>
          </ac:spMkLst>
        </pc:spChg>
        <pc:spChg chg="add mod">
          <ac:chgData name="Steven Anderson" userId="b9d6594948bca552" providerId="LiveId" clId="{4C9CC575-BA15-46F8-9135-A8222EB0C112}" dt="2021-05-08T00:52:45.071" v="22261"/>
          <ac:spMkLst>
            <pc:docMk/>
            <pc:sldMk cId="3983571211" sldId="311"/>
            <ac:spMk id="10" creationId="{D237DFEA-6E30-4DB8-B198-7FB56B2E71E0}"/>
          </ac:spMkLst>
        </pc:spChg>
      </pc:sldChg>
      <pc:sldChg chg="modSp add mod modNotesTx">
        <pc:chgData name="Steven Anderson" userId="b9d6594948bca552" providerId="LiveId" clId="{4C9CC575-BA15-46F8-9135-A8222EB0C112}" dt="2021-05-07T20:26:34.992" v="19465" actId="20577"/>
        <pc:sldMkLst>
          <pc:docMk/>
          <pc:sldMk cId="4202262344" sldId="315"/>
        </pc:sldMkLst>
        <pc:spChg chg="mod">
          <ac:chgData name="Steven Anderson" userId="b9d6594948bca552" providerId="LiveId" clId="{4C9CC575-BA15-46F8-9135-A8222EB0C112}" dt="2021-03-19T17:22:00.164" v="4547"/>
          <ac:spMkLst>
            <pc:docMk/>
            <pc:sldMk cId="4202262344" sldId="315"/>
            <ac:spMk id="3" creationId="{00000000-0000-0000-0000-000000000000}"/>
          </ac:spMkLst>
        </pc:spChg>
        <pc:spChg chg="mod">
          <ac:chgData name="Steven Anderson" userId="b9d6594948bca552" providerId="LiveId" clId="{4C9CC575-BA15-46F8-9135-A8222EB0C112}" dt="2021-03-19T20:25:10.879" v="4625" actId="313"/>
          <ac:spMkLst>
            <pc:docMk/>
            <pc:sldMk cId="4202262344" sldId="315"/>
            <ac:spMk id="4" creationId="{00000000-0000-0000-0000-000000000000}"/>
          </ac:spMkLst>
        </pc:spChg>
      </pc:sldChg>
      <pc:sldChg chg="modSp add mod">
        <pc:chgData name="Steven Anderson" userId="b9d6594948bca552" providerId="LiveId" clId="{4C9CC575-BA15-46F8-9135-A8222EB0C112}" dt="2021-03-19T20:25:11.442" v="4626" actId="313"/>
        <pc:sldMkLst>
          <pc:docMk/>
          <pc:sldMk cId="1939166016" sldId="316"/>
        </pc:sldMkLst>
        <pc:spChg chg="mod">
          <ac:chgData name="Steven Anderson" userId="b9d6594948bca552" providerId="LiveId" clId="{4C9CC575-BA15-46F8-9135-A8222EB0C112}" dt="2021-03-19T17:22:03.170" v="4548"/>
          <ac:spMkLst>
            <pc:docMk/>
            <pc:sldMk cId="1939166016" sldId="316"/>
            <ac:spMk id="3" creationId="{00000000-0000-0000-0000-000000000000}"/>
          </ac:spMkLst>
        </pc:spChg>
        <pc:spChg chg="mod">
          <ac:chgData name="Steven Anderson" userId="b9d6594948bca552" providerId="LiveId" clId="{4C9CC575-BA15-46F8-9135-A8222EB0C112}" dt="2021-03-19T20:25:11.442" v="4626" actId="313"/>
          <ac:spMkLst>
            <pc:docMk/>
            <pc:sldMk cId="1939166016" sldId="316"/>
            <ac:spMk id="4" creationId="{00000000-0000-0000-0000-000000000000}"/>
          </ac:spMkLst>
        </pc:spChg>
      </pc:sldChg>
      <pc:sldChg chg="modSp add mod modNotesTx">
        <pc:chgData name="Steven Anderson" userId="b9d6594948bca552" providerId="LiveId" clId="{4C9CC575-BA15-46F8-9135-A8222EB0C112}" dt="2021-03-27T14:07:16.807" v="4707" actId="20577"/>
        <pc:sldMkLst>
          <pc:docMk/>
          <pc:sldMk cId="72365064" sldId="317"/>
        </pc:sldMkLst>
        <pc:spChg chg="mod">
          <ac:chgData name="Steven Anderson" userId="b9d6594948bca552" providerId="LiveId" clId="{4C9CC575-BA15-46F8-9135-A8222EB0C112}" dt="2021-03-19T17:22:06.125" v="4549"/>
          <ac:spMkLst>
            <pc:docMk/>
            <pc:sldMk cId="72365064" sldId="317"/>
            <ac:spMk id="3" creationId="{00000000-0000-0000-0000-000000000000}"/>
          </ac:spMkLst>
        </pc:spChg>
        <pc:spChg chg="mod">
          <ac:chgData name="Steven Anderson" userId="b9d6594948bca552" providerId="LiveId" clId="{4C9CC575-BA15-46F8-9135-A8222EB0C112}" dt="2021-03-19T20:25:11.889" v="4627" actId="313"/>
          <ac:spMkLst>
            <pc:docMk/>
            <pc:sldMk cId="72365064" sldId="317"/>
            <ac:spMk id="4" creationId="{00000000-0000-0000-0000-000000000000}"/>
          </ac:spMkLst>
        </pc:spChg>
      </pc:sldChg>
      <pc:sldChg chg="modSp add mod modNotesTx">
        <pc:chgData name="Steven Anderson" userId="b9d6594948bca552" providerId="LiveId" clId="{4C9CC575-BA15-46F8-9135-A8222EB0C112}" dt="2021-03-19T20:25:12.419" v="4628" actId="313"/>
        <pc:sldMkLst>
          <pc:docMk/>
          <pc:sldMk cId="3037756158" sldId="319"/>
        </pc:sldMkLst>
        <pc:spChg chg="mod">
          <ac:chgData name="Steven Anderson" userId="b9d6594948bca552" providerId="LiveId" clId="{4C9CC575-BA15-46F8-9135-A8222EB0C112}" dt="2021-03-19T17:13:07.643" v="4486" actId="20577"/>
          <ac:spMkLst>
            <pc:docMk/>
            <pc:sldMk cId="3037756158" sldId="319"/>
            <ac:spMk id="3" creationId="{00000000-0000-0000-0000-000000000000}"/>
          </ac:spMkLst>
        </pc:spChg>
        <pc:spChg chg="mod">
          <ac:chgData name="Steven Anderson" userId="b9d6594948bca552" providerId="LiveId" clId="{4C9CC575-BA15-46F8-9135-A8222EB0C112}" dt="2021-03-19T20:25:12.419" v="4628" actId="313"/>
          <ac:spMkLst>
            <pc:docMk/>
            <pc:sldMk cId="3037756158" sldId="319"/>
            <ac:spMk id="4" creationId="{00000000-0000-0000-0000-000000000000}"/>
          </ac:spMkLst>
        </pc:spChg>
      </pc:sldChg>
      <pc:sldChg chg="modSp add mod modNotesTx">
        <pc:chgData name="Steven Anderson" userId="b9d6594948bca552" providerId="LiveId" clId="{4C9CC575-BA15-46F8-9135-A8222EB0C112}" dt="2021-05-11T02:21:23.881" v="28675" actId="6549"/>
        <pc:sldMkLst>
          <pc:docMk/>
          <pc:sldMk cId="1415415304" sldId="320"/>
        </pc:sldMkLst>
        <pc:spChg chg="mod">
          <ac:chgData name="Steven Anderson" userId="b9d6594948bca552" providerId="LiveId" clId="{4C9CC575-BA15-46F8-9135-A8222EB0C112}" dt="2021-03-19T17:13:11.928" v="4488" actId="20577"/>
          <ac:spMkLst>
            <pc:docMk/>
            <pc:sldMk cId="1415415304" sldId="320"/>
            <ac:spMk id="3" creationId="{00000000-0000-0000-0000-000000000000}"/>
          </ac:spMkLst>
        </pc:spChg>
        <pc:spChg chg="mod">
          <ac:chgData name="Steven Anderson" userId="b9d6594948bca552" providerId="LiveId" clId="{4C9CC575-BA15-46F8-9135-A8222EB0C112}" dt="2021-03-19T20:25:12.978" v="4629" actId="313"/>
          <ac:spMkLst>
            <pc:docMk/>
            <pc:sldMk cId="1415415304" sldId="320"/>
            <ac:spMk id="4" creationId="{00000000-0000-0000-0000-000000000000}"/>
          </ac:spMkLst>
        </pc:spChg>
      </pc:sldChg>
      <pc:sldChg chg="addSp delSp modSp add mod modNotesTx">
        <pc:chgData name="Steven Anderson" userId="b9d6594948bca552" providerId="LiveId" clId="{4C9CC575-BA15-46F8-9135-A8222EB0C112}" dt="2021-05-14T13:30:09.884" v="31446" actId="962"/>
        <pc:sldMkLst>
          <pc:docMk/>
          <pc:sldMk cId="3828533714" sldId="339"/>
        </pc:sldMkLst>
        <pc:spChg chg="mod">
          <ac:chgData name="Steven Anderson" userId="b9d6594948bca552" providerId="LiveId" clId="{4C9CC575-BA15-46F8-9135-A8222EB0C112}" dt="2021-05-14T13:29:17.645" v="31438" actId="20577"/>
          <ac:spMkLst>
            <pc:docMk/>
            <pc:sldMk cId="3828533714" sldId="339"/>
            <ac:spMk id="2" creationId="{00000000-0000-0000-0000-000000000000}"/>
          </ac:spMkLst>
        </pc:spChg>
        <pc:spChg chg="mod">
          <ac:chgData name="Steven Anderson" userId="b9d6594948bca552" providerId="LiveId" clId="{4C9CC575-BA15-46F8-9135-A8222EB0C112}" dt="2021-04-29T13:22:14.358" v="14922"/>
          <ac:spMkLst>
            <pc:docMk/>
            <pc:sldMk cId="3828533714" sldId="339"/>
            <ac:spMk id="3" creationId="{00000000-0000-0000-0000-000000000000}"/>
          </ac:spMkLst>
        </pc:spChg>
        <pc:spChg chg="mod">
          <ac:chgData name="Steven Anderson" userId="b9d6594948bca552" providerId="LiveId" clId="{4C9CC575-BA15-46F8-9135-A8222EB0C112}" dt="2021-04-29T17:27:29.663" v="15275" actId="313"/>
          <ac:spMkLst>
            <pc:docMk/>
            <pc:sldMk cId="3828533714" sldId="339"/>
            <ac:spMk id="4" creationId="{00000000-0000-0000-0000-000000000000}"/>
          </ac:spMkLst>
        </pc:spChg>
        <pc:picChg chg="del">
          <ac:chgData name="Steven Anderson" userId="b9d6594948bca552" providerId="LiveId" clId="{4C9CC575-BA15-46F8-9135-A8222EB0C112}" dt="2021-05-14T13:29:06.428" v="31435" actId="478"/>
          <ac:picMkLst>
            <pc:docMk/>
            <pc:sldMk cId="3828533714" sldId="339"/>
            <ac:picMk id="6" creationId="{00000000-0000-0000-0000-000000000000}"/>
          </ac:picMkLst>
        </pc:picChg>
        <pc:picChg chg="add mod ord">
          <ac:chgData name="Steven Anderson" userId="b9d6594948bca552" providerId="LiveId" clId="{4C9CC575-BA15-46F8-9135-A8222EB0C112}" dt="2021-05-14T13:30:09.884" v="31446" actId="962"/>
          <ac:picMkLst>
            <pc:docMk/>
            <pc:sldMk cId="3828533714" sldId="339"/>
            <ac:picMk id="7" creationId="{6D0D755D-1F97-4BBF-AF33-6D00A42694F8}"/>
          </ac:picMkLst>
        </pc:picChg>
      </pc:sldChg>
      <pc:sldChg chg="addSp modSp add mod">
        <pc:chgData name="Steven Anderson" userId="b9d6594948bca552" providerId="LiveId" clId="{4C9CC575-BA15-46F8-9135-A8222EB0C112}" dt="2021-04-29T17:27:30.208" v="15276" actId="313"/>
        <pc:sldMkLst>
          <pc:docMk/>
          <pc:sldMk cId="2876567025" sldId="340"/>
        </pc:sldMkLst>
        <pc:spChg chg="mod">
          <ac:chgData name="Steven Anderson" userId="b9d6594948bca552" providerId="LiveId" clId="{4C9CC575-BA15-46F8-9135-A8222EB0C112}" dt="2021-04-29T13:22:20.547" v="14926"/>
          <ac:spMkLst>
            <pc:docMk/>
            <pc:sldMk cId="2876567025" sldId="340"/>
            <ac:spMk id="3" creationId="{00000000-0000-0000-0000-000000000000}"/>
          </ac:spMkLst>
        </pc:spChg>
        <pc:spChg chg="mod">
          <ac:chgData name="Steven Anderson" userId="b9d6594948bca552" providerId="LiveId" clId="{4C9CC575-BA15-46F8-9135-A8222EB0C112}" dt="2021-04-29T17:27:30.208" v="15276" actId="313"/>
          <ac:spMkLst>
            <pc:docMk/>
            <pc:sldMk cId="2876567025" sldId="340"/>
            <ac:spMk id="4" creationId="{00000000-0000-0000-0000-000000000000}"/>
          </ac:spMkLst>
        </pc:spChg>
        <pc:spChg chg="add mod">
          <ac:chgData name="Steven Anderson" userId="b9d6594948bca552" providerId="LiveId" clId="{4C9CC575-BA15-46F8-9135-A8222EB0C112}" dt="2021-04-29T13:22:18.307" v="14925" actId="571"/>
          <ac:spMkLst>
            <pc:docMk/>
            <pc:sldMk cId="2876567025" sldId="340"/>
            <ac:spMk id="6" creationId="{E5A3D76A-B139-42E5-B1FF-E014DECF01EF}"/>
          </ac:spMkLst>
        </pc:spChg>
        <pc:spChg chg="add mod">
          <ac:chgData name="Steven Anderson" userId="b9d6594948bca552" providerId="LiveId" clId="{4C9CC575-BA15-46F8-9135-A8222EB0C112}" dt="2021-04-29T13:22:18.307" v="14925" actId="571"/>
          <ac:spMkLst>
            <pc:docMk/>
            <pc:sldMk cId="2876567025" sldId="340"/>
            <ac:spMk id="7" creationId="{7850B64D-2AB1-4EC5-B32B-2DA4ADD1396B}"/>
          </ac:spMkLst>
        </pc:spChg>
      </pc:sldChg>
      <pc:sldChg chg="modSp add mod">
        <pc:chgData name="Steven Anderson" userId="b9d6594948bca552" providerId="LiveId" clId="{4C9CC575-BA15-46F8-9135-A8222EB0C112}" dt="2021-04-29T17:27:30.726" v="15277" actId="313"/>
        <pc:sldMkLst>
          <pc:docMk/>
          <pc:sldMk cId="2213232503" sldId="341"/>
        </pc:sldMkLst>
        <pc:spChg chg="mod">
          <ac:chgData name="Steven Anderson" userId="b9d6594948bca552" providerId="LiveId" clId="{4C9CC575-BA15-46F8-9135-A8222EB0C112}" dt="2021-04-29T13:22:23.407" v="14927"/>
          <ac:spMkLst>
            <pc:docMk/>
            <pc:sldMk cId="2213232503" sldId="341"/>
            <ac:spMk id="3" creationId="{00000000-0000-0000-0000-000000000000}"/>
          </ac:spMkLst>
        </pc:spChg>
        <pc:spChg chg="mod">
          <ac:chgData name="Steven Anderson" userId="b9d6594948bca552" providerId="LiveId" clId="{4C9CC575-BA15-46F8-9135-A8222EB0C112}" dt="2021-04-29T17:27:30.726" v="15277" actId="313"/>
          <ac:spMkLst>
            <pc:docMk/>
            <pc:sldMk cId="2213232503" sldId="341"/>
            <ac:spMk id="4" creationId="{00000000-0000-0000-0000-000000000000}"/>
          </ac:spMkLst>
        </pc:spChg>
      </pc:sldChg>
      <pc:sldChg chg="addSp modSp add mod">
        <pc:chgData name="Steven Anderson" userId="b9d6594948bca552" providerId="LiveId" clId="{4C9CC575-BA15-46F8-9135-A8222EB0C112}" dt="2021-04-30T23:40:06.244" v="16309" actId="5793"/>
        <pc:sldMkLst>
          <pc:docMk/>
          <pc:sldMk cId="1905523107" sldId="342"/>
        </pc:sldMkLst>
        <pc:spChg chg="mod">
          <ac:chgData name="Steven Anderson" userId="b9d6594948bca552" providerId="LiveId" clId="{4C9CC575-BA15-46F8-9135-A8222EB0C112}" dt="2021-04-29T13:22:26.233" v="14928"/>
          <ac:spMkLst>
            <pc:docMk/>
            <pc:sldMk cId="1905523107" sldId="342"/>
            <ac:spMk id="3" creationId="{00000000-0000-0000-0000-000000000000}"/>
          </ac:spMkLst>
        </pc:spChg>
        <pc:spChg chg="mod">
          <ac:chgData name="Steven Anderson" userId="b9d6594948bca552" providerId="LiveId" clId="{4C9CC575-BA15-46F8-9135-A8222EB0C112}" dt="2021-04-29T17:27:31.237" v="15278" actId="313"/>
          <ac:spMkLst>
            <pc:docMk/>
            <pc:sldMk cId="1905523107" sldId="342"/>
            <ac:spMk id="4" creationId="{00000000-0000-0000-0000-000000000000}"/>
          </ac:spMkLst>
        </pc:spChg>
        <pc:spChg chg="add mod">
          <ac:chgData name="Steven Anderson" userId="b9d6594948bca552" providerId="LiveId" clId="{4C9CC575-BA15-46F8-9135-A8222EB0C112}" dt="2021-04-30T23:40:06.244" v="16309" actId="5793"/>
          <ac:spMkLst>
            <pc:docMk/>
            <pc:sldMk cId="1905523107" sldId="342"/>
            <ac:spMk id="5" creationId="{C09C8B6F-AE77-4DF1-ADB9-5D6E5F2369B0}"/>
          </ac:spMkLst>
        </pc:spChg>
      </pc:sldChg>
      <pc:sldChg chg="modSp add mod modNotesTx">
        <pc:chgData name="Steven Anderson" userId="b9d6594948bca552" providerId="LiveId" clId="{4C9CC575-BA15-46F8-9135-A8222EB0C112}" dt="2021-05-11T14:37:36.923" v="30206" actId="20577"/>
        <pc:sldMkLst>
          <pc:docMk/>
          <pc:sldMk cId="1721696999" sldId="343"/>
        </pc:sldMkLst>
        <pc:spChg chg="mod">
          <ac:chgData name="Steven Anderson" userId="b9d6594948bca552" providerId="LiveId" clId="{4C9CC575-BA15-46F8-9135-A8222EB0C112}" dt="2021-04-29T13:22:32.076" v="14930"/>
          <ac:spMkLst>
            <pc:docMk/>
            <pc:sldMk cId="1721696999" sldId="343"/>
            <ac:spMk id="3" creationId="{00000000-0000-0000-0000-000000000000}"/>
          </ac:spMkLst>
        </pc:spChg>
        <pc:spChg chg="mod">
          <ac:chgData name="Steven Anderson" userId="b9d6594948bca552" providerId="LiveId" clId="{4C9CC575-BA15-46F8-9135-A8222EB0C112}" dt="2021-04-29T17:27:34.020" v="15280" actId="313"/>
          <ac:spMkLst>
            <pc:docMk/>
            <pc:sldMk cId="1721696999" sldId="343"/>
            <ac:spMk id="4" creationId="{00000000-0000-0000-0000-000000000000}"/>
          </ac:spMkLst>
        </pc:spChg>
      </pc:sldChg>
      <pc:sldChg chg="modSp add mod modNotesTx">
        <pc:chgData name="Steven Anderson" userId="b9d6594948bca552" providerId="LiveId" clId="{4C9CC575-BA15-46F8-9135-A8222EB0C112}" dt="2021-05-11T14:37:20.379" v="30164" actId="20577"/>
        <pc:sldMkLst>
          <pc:docMk/>
          <pc:sldMk cId="3016414142" sldId="344"/>
        </pc:sldMkLst>
        <pc:spChg chg="mod">
          <ac:chgData name="Steven Anderson" userId="b9d6594948bca552" providerId="LiveId" clId="{4C9CC575-BA15-46F8-9135-A8222EB0C112}" dt="2021-04-29T13:22:29.127" v="14929"/>
          <ac:spMkLst>
            <pc:docMk/>
            <pc:sldMk cId="3016414142" sldId="344"/>
            <ac:spMk id="3" creationId="{00000000-0000-0000-0000-000000000000}"/>
          </ac:spMkLst>
        </pc:spChg>
        <pc:spChg chg="mod">
          <ac:chgData name="Steven Anderson" userId="b9d6594948bca552" providerId="LiveId" clId="{4C9CC575-BA15-46F8-9135-A8222EB0C112}" dt="2021-04-29T17:27:31.758" v="15279" actId="313"/>
          <ac:spMkLst>
            <pc:docMk/>
            <pc:sldMk cId="3016414142" sldId="344"/>
            <ac:spMk id="4" creationId="{00000000-0000-0000-0000-000000000000}"/>
          </ac:spMkLst>
        </pc:spChg>
      </pc:sldChg>
      <pc:sldChg chg="modSp add mod">
        <pc:chgData name="Steven Anderson" userId="b9d6594948bca552" providerId="LiveId" clId="{4C9CC575-BA15-46F8-9135-A8222EB0C112}" dt="2021-04-29T17:27:34.596" v="15281" actId="313"/>
        <pc:sldMkLst>
          <pc:docMk/>
          <pc:sldMk cId="1242998399" sldId="345"/>
        </pc:sldMkLst>
        <pc:spChg chg="mod">
          <ac:chgData name="Steven Anderson" userId="b9d6594948bca552" providerId="LiveId" clId="{4C9CC575-BA15-46F8-9135-A8222EB0C112}" dt="2021-04-29T13:22:35.850" v="14931"/>
          <ac:spMkLst>
            <pc:docMk/>
            <pc:sldMk cId="1242998399" sldId="345"/>
            <ac:spMk id="3" creationId="{00000000-0000-0000-0000-000000000000}"/>
          </ac:spMkLst>
        </pc:spChg>
        <pc:spChg chg="mod">
          <ac:chgData name="Steven Anderson" userId="b9d6594948bca552" providerId="LiveId" clId="{4C9CC575-BA15-46F8-9135-A8222EB0C112}" dt="2021-04-29T17:27:34.596" v="15281" actId="313"/>
          <ac:spMkLst>
            <pc:docMk/>
            <pc:sldMk cId="1242998399" sldId="345"/>
            <ac:spMk id="4" creationId="{00000000-0000-0000-0000-000000000000}"/>
          </ac:spMkLst>
        </pc:spChg>
      </pc:sldChg>
      <pc:sldChg chg="modSp add mod">
        <pc:chgData name="Steven Anderson" userId="b9d6594948bca552" providerId="LiveId" clId="{4C9CC575-BA15-46F8-9135-A8222EB0C112}" dt="2021-04-29T17:27:35.077" v="15282" actId="313"/>
        <pc:sldMkLst>
          <pc:docMk/>
          <pc:sldMk cId="1536190801" sldId="346"/>
        </pc:sldMkLst>
        <pc:spChg chg="mod">
          <ac:chgData name="Steven Anderson" userId="b9d6594948bca552" providerId="LiveId" clId="{4C9CC575-BA15-46F8-9135-A8222EB0C112}" dt="2021-04-29T13:22:40.517" v="14932"/>
          <ac:spMkLst>
            <pc:docMk/>
            <pc:sldMk cId="1536190801" sldId="346"/>
            <ac:spMk id="3" creationId="{00000000-0000-0000-0000-000000000000}"/>
          </ac:spMkLst>
        </pc:spChg>
        <pc:spChg chg="mod">
          <ac:chgData name="Steven Anderson" userId="b9d6594948bca552" providerId="LiveId" clId="{4C9CC575-BA15-46F8-9135-A8222EB0C112}" dt="2021-04-29T17:27:35.077" v="15282" actId="313"/>
          <ac:spMkLst>
            <pc:docMk/>
            <pc:sldMk cId="1536190801" sldId="346"/>
            <ac:spMk id="4" creationId="{00000000-0000-0000-0000-000000000000}"/>
          </ac:spMkLst>
        </pc:spChg>
      </pc:sldChg>
      <pc:sldChg chg="modSp add mod modNotesTx">
        <pc:chgData name="Steven Anderson" userId="b9d6594948bca552" providerId="LiveId" clId="{4C9CC575-BA15-46F8-9135-A8222EB0C112}" dt="2021-05-10T23:59:48.476" v="28092" actId="20577"/>
        <pc:sldMkLst>
          <pc:docMk/>
          <pc:sldMk cId="252071157" sldId="430"/>
        </pc:sldMkLst>
        <pc:spChg chg="mod">
          <ac:chgData name="Steven Anderson" userId="b9d6594948bca552" providerId="LiveId" clId="{4C9CC575-BA15-46F8-9135-A8222EB0C112}" dt="2021-05-10T23:59:13.453" v="28016"/>
          <ac:spMkLst>
            <pc:docMk/>
            <pc:sldMk cId="252071157" sldId="430"/>
            <ac:spMk id="3" creationId="{175B1A9B-3F95-49E4-BBBD-88FBE68112A9}"/>
          </ac:spMkLst>
        </pc:spChg>
        <pc:spChg chg="mod">
          <ac:chgData name="Steven Anderson" userId="b9d6594948bca552" providerId="LiveId" clId="{4C9CC575-BA15-46F8-9135-A8222EB0C112}" dt="2021-05-10T23:59:06.723" v="28015"/>
          <ac:spMkLst>
            <pc:docMk/>
            <pc:sldMk cId="252071157" sldId="430"/>
            <ac:spMk id="4" creationId="{2029FC43-F8CF-483D-A140-DCC808241AEC}"/>
          </ac:spMkLst>
        </pc:spChg>
      </pc:sldChg>
      <pc:sldChg chg="modSp add mod modNotesTx">
        <pc:chgData name="Steven Anderson" userId="b9d6594948bca552" providerId="LiveId" clId="{4C9CC575-BA15-46F8-9135-A8222EB0C112}" dt="2021-05-11T00:07:01.024" v="28643"/>
        <pc:sldMkLst>
          <pc:docMk/>
          <pc:sldMk cId="2272561650" sldId="431"/>
        </pc:sldMkLst>
        <pc:spChg chg="mod">
          <ac:chgData name="Steven Anderson" userId="b9d6594948bca552" providerId="LiveId" clId="{4C9CC575-BA15-46F8-9135-A8222EB0C112}" dt="2021-05-11T00:07:01.024" v="28643"/>
          <ac:spMkLst>
            <pc:docMk/>
            <pc:sldMk cId="2272561650" sldId="431"/>
            <ac:spMk id="3" creationId="{F30E2101-5F71-4065-BD98-14C95105BD64}"/>
          </ac:spMkLst>
        </pc:spChg>
        <pc:spChg chg="mod">
          <ac:chgData name="Steven Anderson" userId="b9d6594948bca552" providerId="LiveId" clId="{4C9CC575-BA15-46F8-9135-A8222EB0C112}" dt="2021-05-11T00:06:50.427" v="28641"/>
          <ac:spMkLst>
            <pc:docMk/>
            <pc:sldMk cId="2272561650" sldId="431"/>
            <ac:spMk id="4" creationId="{3DEBBBBE-8BF5-46F8-BF56-5C958899B45F}"/>
          </ac:spMkLst>
        </pc:spChg>
      </pc:sldChg>
      <pc:sldChg chg="modSp add mod modNotesTx">
        <pc:chgData name="Steven Anderson" userId="b9d6594948bca552" providerId="LiveId" clId="{4C9CC575-BA15-46F8-9135-A8222EB0C112}" dt="2021-05-11T00:07:04.590" v="28644"/>
        <pc:sldMkLst>
          <pc:docMk/>
          <pc:sldMk cId="2275296508" sldId="432"/>
        </pc:sldMkLst>
        <pc:spChg chg="mod">
          <ac:chgData name="Steven Anderson" userId="b9d6594948bca552" providerId="LiveId" clId="{4C9CC575-BA15-46F8-9135-A8222EB0C112}" dt="2021-05-11T00:07:04.590" v="28644"/>
          <ac:spMkLst>
            <pc:docMk/>
            <pc:sldMk cId="2275296508" sldId="432"/>
            <ac:spMk id="3" creationId="{F30E2101-5F71-4065-BD98-14C95105BD64}"/>
          </ac:spMkLst>
        </pc:spChg>
        <pc:spChg chg="mod">
          <ac:chgData name="Steven Anderson" userId="b9d6594948bca552" providerId="LiveId" clId="{4C9CC575-BA15-46F8-9135-A8222EB0C112}" dt="2021-05-11T00:06:53.906" v="28642"/>
          <ac:spMkLst>
            <pc:docMk/>
            <pc:sldMk cId="2275296508" sldId="432"/>
            <ac:spMk id="4" creationId="{3DEBBBBE-8BF5-46F8-BF56-5C958899B45F}"/>
          </ac:spMkLst>
        </pc:spChg>
      </pc:sldChg>
      <pc:sldChg chg="modSp add mod modNotesTx">
        <pc:chgData name="Steven Anderson" userId="b9d6594948bca552" providerId="LiveId" clId="{4C9CC575-BA15-46F8-9135-A8222EB0C112}" dt="2021-05-11T13:36:38.298" v="29739" actId="20577"/>
        <pc:sldMkLst>
          <pc:docMk/>
          <pc:sldMk cId="4009441067" sldId="433"/>
        </pc:sldMkLst>
        <pc:spChg chg="mod">
          <ac:chgData name="Steven Anderson" userId="b9d6594948bca552" providerId="LiveId" clId="{4C9CC575-BA15-46F8-9135-A8222EB0C112}" dt="2021-05-08T00:49:04.754" v="21942"/>
          <ac:spMkLst>
            <pc:docMk/>
            <pc:sldMk cId="4009441067" sldId="433"/>
            <ac:spMk id="2" creationId="{00000000-0000-0000-0000-000000000000}"/>
          </ac:spMkLst>
        </pc:spChg>
        <pc:spChg chg="mod">
          <ac:chgData name="Steven Anderson" userId="b9d6594948bca552" providerId="LiveId" clId="{4C9CC575-BA15-46F8-9135-A8222EB0C112}" dt="2021-05-08T00:49:18.634" v="21946"/>
          <ac:spMkLst>
            <pc:docMk/>
            <pc:sldMk cId="4009441067" sldId="433"/>
            <ac:spMk id="4" creationId="{00000000-0000-0000-0000-000000000000}"/>
          </ac:spMkLst>
        </pc:spChg>
      </pc:sldChg>
      <pc:sldChg chg="addSp delSp modSp add mod modNotesTx">
        <pc:chgData name="Steven Anderson" userId="b9d6594948bca552" providerId="LiveId" clId="{4C9CC575-BA15-46F8-9135-A8222EB0C112}" dt="2021-05-11T13:36:44.468" v="29741" actId="20577"/>
        <pc:sldMkLst>
          <pc:docMk/>
          <pc:sldMk cId="2229363555" sldId="434"/>
        </pc:sldMkLst>
        <pc:spChg chg="mod">
          <ac:chgData name="Steven Anderson" userId="b9d6594948bca552" providerId="LiveId" clId="{4C9CC575-BA15-46F8-9135-A8222EB0C112}" dt="2021-05-08T00:49:08.893" v="21943"/>
          <ac:spMkLst>
            <pc:docMk/>
            <pc:sldMk cId="2229363555" sldId="434"/>
            <ac:spMk id="2" creationId="{00000000-0000-0000-0000-000000000000}"/>
          </ac:spMkLst>
        </pc:spChg>
        <pc:spChg chg="mod">
          <ac:chgData name="Steven Anderson" userId="b9d6594948bca552" providerId="LiveId" clId="{4C9CC575-BA15-46F8-9135-A8222EB0C112}" dt="2021-05-08T00:49:21.142" v="21947"/>
          <ac:spMkLst>
            <pc:docMk/>
            <pc:sldMk cId="2229363555" sldId="434"/>
            <ac:spMk id="4" creationId="{00000000-0000-0000-0000-000000000000}"/>
          </ac:spMkLst>
        </pc:spChg>
        <pc:spChg chg="add mod">
          <ac:chgData name="Steven Anderson" userId="b9d6594948bca552" providerId="LiveId" clId="{4C9CC575-BA15-46F8-9135-A8222EB0C112}" dt="2021-05-08T00:52:35.448" v="22260" actId="14100"/>
          <ac:spMkLst>
            <pc:docMk/>
            <pc:sldMk cId="2229363555" sldId="434"/>
            <ac:spMk id="5" creationId="{290759B2-9492-4D65-A2E1-F61C575E74CD}"/>
          </ac:spMkLst>
        </pc:spChg>
        <pc:spChg chg="del">
          <ac:chgData name="Steven Anderson" userId="b9d6594948bca552" providerId="LiveId" clId="{4C9CC575-BA15-46F8-9135-A8222EB0C112}" dt="2021-05-08T00:52:06.342" v="22235" actId="478"/>
          <ac:spMkLst>
            <pc:docMk/>
            <pc:sldMk cId="2229363555" sldId="434"/>
            <ac:spMk id="20" creationId="{00000000-0000-0000-0000-000000000000}"/>
          </ac:spMkLst>
        </pc:spChg>
        <pc:spChg chg="del">
          <ac:chgData name="Steven Anderson" userId="b9d6594948bca552" providerId="LiveId" clId="{4C9CC575-BA15-46F8-9135-A8222EB0C112}" dt="2021-05-08T00:52:06.342" v="22235" actId="478"/>
          <ac:spMkLst>
            <pc:docMk/>
            <pc:sldMk cId="2229363555" sldId="434"/>
            <ac:spMk id="21" creationId="{00000000-0000-0000-0000-000000000000}"/>
          </ac:spMkLst>
        </pc:spChg>
      </pc:sldChg>
      <pc:sldChg chg="modSp add del mod modNotesTx">
        <pc:chgData name="Steven Anderson" userId="b9d6594948bca552" providerId="LiveId" clId="{4C9CC575-BA15-46F8-9135-A8222EB0C112}" dt="2021-05-10T23:59:19.956" v="28017" actId="47"/>
        <pc:sldMkLst>
          <pc:docMk/>
          <pc:sldMk cId="1263277661" sldId="459"/>
        </pc:sldMkLst>
        <pc:spChg chg="mod">
          <ac:chgData name="Steven Anderson" userId="b9d6594948bca552" providerId="LiveId" clId="{4C9CC575-BA15-46F8-9135-A8222EB0C112}" dt="2021-03-08T23:58:15.042" v="207" actId="20577"/>
          <ac:spMkLst>
            <pc:docMk/>
            <pc:sldMk cId="1263277661" sldId="459"/>
            <ac:spMk id="3" creationId="{175B1A9B-3F95-49E4-BBBD-88FBE68112A9}"/>
          </ac:spMkLst>
        </pc:spChg>
        <pc:spChg chg="mod">
          <ac:chgData name="Steven Anderson" userId="b9d6594948bca552" providerId="LiveId" clId="{4C9CC575-BA15-46F8-9135-A8222EB0C112}" dt="2021-03-08T23:57:46.134" v="200"/>
          <ac:spMkLst>
            <pc:docMk/>
            <pc:sldMk cId="1263277661" sldId="459"/>
            <ac:spMk id="4" creationId="{2029FC43-F8CF-483D-A140-DCC808241AEC}"/>
          </ac:spMkLst>
        </pc:spChg>
      </pc:sldChg>
      <pc:sldChg chg="delSp add del mod">
        <pc:chgData name="Steven Anderson" userId="b9d6594948bca552" providerId="LiveId" clId="{4C9CC575-BA15-46F8-9135-A8222EB0C112}" dt="2021-03-09T00:03:51.265" v="211" actId="47"/>
        <pc:sldMkLst>
          <pc:docMk/>
          <pc:sldMk cId="2105943599" sldId="460"/>
        </pc:sldMkLst>
        <pc:picChg chg="del">
          <ac:chgData name="Steven Anderson" userId="b9d6594948bca552" providerId="LiveId" clId="{4C9CC575-BA15-46F8-9135-A8222EB0C112}" dt="2021-03-09T00:03:45.919" v="210" actId="478"/>
          <ac:picMkLst>
            <pc:docMk/>
            <pc:sldMk cId="2105943599" sldId="460"/>
            <ac:picMk id="5" creationId="{807BC616-7531-4A50-AF44-31982DDA1B0C}"/>
          </ac:picMkLst>
        </pc:picChg>
      </pc:sldChg>
      <pc:sldChg chg="modSp add mod modNotesTx">
        <pc:chgData name="Steven Anderson" userId="b9d6594948bca552" providerId="LiveId" clId="{4C9CC575-BA15-46F8-9135-A8222EB0C112}" dt="2021-05-11T14:17:55.770" v="30145" actId="20577"/>
        <pc:sldMkLst>
          <pc:docMk/>
          <pc:sldMk cId="963058174" sldId="462"/>
        </pc:sldMkLst>
        <pc:spChg chg="mod">
          <ac:chgData name="Steven Anderson" userId="b9d6594948bca552" providerId="LiveId" clId="{4C9CC575-BA15-46F8-9135-A8222EB0C112}" dt="2021-05-11T14:17:55.770" v="30145" actId="20577"/>
          <ac:spMkLst>
            <pc:docMk/>
            <pc:sldMk cId="963058174" sldId="462"/>
            <ac:spMk id="2" creationId="{00000000-0000-0000-0000-000000000000}"/>
          </ac:spMkLst>
        </pc:spChg>
        <pc:spChg chg="mod">
          <ac:chgData name="Steven Anderson" userId="b9d6594948bca552" providerId="LiveId" clId="{4C9CC575-BA15-46F8-9135-A8222EB0C112}" dt="2021-04-29T13:22:08.595" v="14920"/>
          <ac:spMkLst>
            <pc:docMk/>
            <pc:sldMk cId="963058174" sldId="462"/>
            <ac:spMk id="3" creationId="{00000000-0000-0000-0000-000000000000}"/>
          </ac:spMkLst>
        </pc:spChg>
        <pc:spChg chg="mod">
          <ac:chgData name="Steven Anderson" userId="b9d6594948bca552" providerId="LiveId" clId="{4C9CC575-BA15-46F8-9135-A8222EB0C112}" dt="2021-04-29T17:27:28.357" v="15273" actId="313"/>
          <ac:spMkLst>
            <pc:docMk/>
            <pc:sldMk cId="963058174" sldId="462"/>
            <ac:spMk id="4" creationId="{00000000-0000-0000-0000-000000000000}"/>
          </ac:spMkLst>
        </pc:spChg>
      </pc:sldChg>
      <pc:sldChg chg="addSp modSp add mod modNotesTx">
        <pc:chgData name="Steven Anderson" userId="b9d6594948bca552" providerId="LiveId" clId="{4C9CC575-BA15-46F8-9135-A8222EB0C112}" dt="2021-05-10T23:15:12.006" v="27947" actId="20577"/>
        <pc:sldMkLst>
          <pc:docMk/>
          <pc:sldMk cId="2172952065" sldId="463"/>
        </pc:sldMkLst>
        <pc:spChg chg="mod">
          <ac:chgData name="Steven Anderson" userId="b9d6594948bca552" providerId="LiveId" clId="{4C9CC575-BA15-46F8-9135-A8222EB0C112}" dt="2021-03-09T00:04:07.554" v="216" actId="20577"/>
          <ac:spMkLst>
            <pc:docMk/>
            <pc:sldMk cId="2172952065" sldId="463"/>
            <ac:spMk id="3" creationId="{00000000-0000-0000-0000-000000000000}"/>
          </ac:spMkLst>
        </pc:spChg>
        <pc:spChg chg="mod">
          <ac:chgData name="Steven Anderson" userId="b9d6594948bca552" providerId="LiveId" clId="{4C9CC575-BA15-46F8-9135-A8222EB0C112}" dt="2021-03-09T00:04:03.110" v="213"/>
          <ac:spMkLst>
            <pc:docMk/>
            <pc:sldMk cId="2172952065" sldId="463"/>
            <ac:spMk id="4" creationId="{00000000-0000-0000-0000-000000000000}"/>
          </ac:spMkLst>
        </pc:spChg>
        <pc:spChg chg="add mod">
          <ac:chgData name="Steven Anderson" userId="b9d6594948bca552" providerId="LiveId" clId="{4C9CC575-BA15-46F8-9135-A8222EB0C112}" dt="2021-05-10T23:15:12.006" v="27947" actId="20577"/>
          <ac:spMkLst>
            <pc:docMk/>
            <pc:sldMk cId="2172952065" sldId="463"/>
            <ac:spMk id="17" creationId="{FD4E71A4-4FA3-48F9-B710-B67B46324394}"/>
          </ac:spMkLst>
        </pc:spChg>
      </pc:sldChg>
      <pc:sldChg chg="addSp delSp modSp add mod modNotesTx">
        <pc:chgData name="Steven Anderson" userId="b9d6594948bca552" providerId="LiveId" clId="{4C9CC575-BA15-46F8-9135-A8222EB0C112}" dt="2021-05-12T14:26:20.954" v="31397" actId="20577"/>
        <pc:sldMkLst>
          <pc:docMk/>
          <pc:sldMk cId="192046027" sldId="464"/>
        </pc:sldMkLst>
        <pc:spChg chg="mod">
          <ac:chgData name="Steven Anderson" userId="b9d6594948bca552" providerId="LiveId" clId="{4C9CC575-BA15-46F8-9135-A8222EB0C112}" dt="2021-03-09T19:30:27.527" v="640" actId="6549"/>
          <ac:spMkLst>
            <pc:docMk/>
            <pc:sldMk cId="192046027" sldId="464"/>
            <ac:spMk id="2" creationId="{2CDECAFB-AB22-462D-9B9B-08E76C2A0D81}"/>
          </ac:spMkLst>
        </pc:spChg>
        <pc:spChg chg="add mod">
          <ac:chgData name="Steven Anderson" userId="b9d6594948bca552" providerId="LiveId" clId="{4C9CC575-BA15-46F8-9135-A8222EB0C112}" dt="2021-05-12T14:26:20.954" v="31397" actId="20577"/>
          <ac:spMkLst>
            <pc:docMk/>
            <pc:sldMk cId="192046027" sldId="464"/>
            <ac:spMk id="7" creationId="{7A83810F-2F36-49FD-8410-016CBC504AA0}"/>
          </ac:spMkLst>
        </pc:spChg>
        <pc:picChg chg="del">
          <ac:chgData name="Steven Anderson" userId="b9d6594948bca552" providerId="LiveId" clId="{4C9CC575-BA15-46F8-9135-A8222EB0C112}" dt="2021-03-09T15:39:27.300" v="359" actId="478"/>
          <ac:picMkLst>
            <pc:docMk/>
            <pc:sldMk cId="192046027" sldId="464"/>
            <ac:picMk id="5" creationId="{807BC616-7531-4A50-AF44-31982DDA1B0C}"/>
          </ac:picMkLst>
        </pc:picChg>
        <pc:picChg chg="add mod ord">
          <ac:chgData name="Steven Anderson" userId="b9d6594948bca552" providerId="LiveId" clId="{4C9CC575-BA15-46F8-9135-A8222EB0C112}" dt="2021-03-10T15:38:04.192" v="1245" actId="962"/>
          <ac:picMkLst>
            <pc:docMk/>
            <pc:sldMk cId="192046027" sldId="464"/>
            <ac:picMk id="6" creationId="{6B456DB4-D990-444B-A209-D081E1B82CB3}"/>
          </ac:picMkLst>
        </pc:picChg>
        <pc:picChg chg="add del mod ord">
          <ac:chgData name="Steven Anderson" userId="b9d6594948bca552" providerId="LiveId" clId="{4C9CC575-BA15-46F8-9135-A8222EB0C112}" dt="2021-03-10T15:37:53.856" v="1241" actId="478"/>
          <ac:picMkLst>
            <pc:docMk/>
            <pc:sldMk cId="192046027" sldId="464"/>
            <ac:picMk id="7" creationId="{8FAFEE8F-AADE-4161-B725-B3CF33F8756D}"/>
          </ac:picMkLst>
        </pc:picChg>
      </pc:sldChg>
      <pc:sldChg chg="addSp modSp new mod modNotesTx">
        <pc:chgData name="Steven Anderson" userId="b9d6594948bca552" providerId="LiveId" clId="{4C9CC575-BA15-46F8-9135-A8222EB0C112}" dt="2021-03-09T23:35:49.420" v="1240" actId="6549"/>
        <pc:sldMkLst>
          <pc:docMk/>
          <pc:sldMk cId="1789856591" sldId="465"/>
        </pc:sldMkLst>
        <pc:spChg chg="mod">
          <ac:chgData name="Steven Anderson" userId="b9d6594948bca552" providerId="LiveId" clId="{4C9CC575-BA15-46F8-9135-A8222EB0C112}" dt="2021-03-09T23:31:35.825" v="981" actId="20577"/>
          <ac:spMkLst>
            <pc:docMk/>
            <pc:sldMk cId="1789856591" sldId="465"/>
            <ac:spMk id="2" creationId="{A1B3A406-0B85-4614-BBB5-FE4B992B3125}"/>
          </ac:spMkLst>
        </pc:spChg>
        <pc:spChg chg="mod">
          <ac:chgData name="Steven Anderson" userId="b9d6594948bca552" providerId="LiveId" clId="{4C9CC575-BA15-46F8-9135-A8222EB0C112}" dt="2021-03-09T21:15:09.445" v="836" actId="20577"/>
          <ac:spMkLst>
            <pc:docMk/>
            <pc:sldMk cId="1789856591" sldId="465"/>
            <ac:spMk id="3" creationId="{6CF9DB38-934E-45CD-A867-974011FC0CBA}"/>
          </ac:spMkLst>
        </pc:spChg>
        <pc:spChg chg="mod">
          <ac:chgData name="Steven Anderson" userId="b9d6594948bca552" providerId="LiveId" clId="{4C9CC575-BA15-46F8-9135-A8222EB0C112}" dt="2021-03-09T21:15:18.263" v="871" actId="20577"/>
          <ac:spMkLst>
            <pc:docMk/>
            <pc:sldMk cId="1789856591" sldId="465"/>
            <ac:spMk id="4" creationId="{4485C1D5-0698-4B26-81B7-B94CA6CE49DE}"/>
          </ac:spMkLst>
        </pc:spChg>
        <pc:picChg chg="add mod ord">
          <ac:chgData name="Steven Anderson" userId="b9d6594948bca552" providerId="LiveId" clId="{4C9CC575-BA15-46F8-9135-A8222EB0C112}" dt="2021-03-09T21:16:41.401" v="875" actId="27614"/>
          <ac:picMkLst>
            <pc:docMk/>
            <pc:sldMk cId="1789856591" sldId="465"/>
            <ac:picMk id="6" creationId="{DCC9414D-8558-4496-915F-206071FAC7FB}"/>
          </ac:picMkLst>
        </pc:picChg>
      </pc:sldChg>
      <pc:sldChg chg="addSp modSp new mod modNotesTx">
        <pc:chgData name="Steven Anderson" userId="b9d6594948bca552" providerId="LiveId" clId="{4C9CC575-BA15-46F8-9135-A8222EB0C112}" dt="2021-05-07T21:49:24.423" v="20917" actId="20577"/>
        <pc:sldMkLst>
          <pc:docMk/>
          <pc:sldMk cId="2111502270" sldId="466"/>
        </pc:sldMkLst>
        <pc:spChg chg="mod">
          <ac:chgData name="Steven Anderson" userId="b9d6594948bca552" providerId="LiveId" clId="{4C9CC575-BA15-46F8-9135-A8222EB0C112}" dt="2021-03-10T15:41:18.490" v="1510" actId="20577"/>
          <ac:spMkLst>
            <pc:docMk/>
            <pc:sldMk cId="2111502270" sldId="466"/>
            <ac:spMk id="2" creationId="{F8666009-1923-4B57-A49A-9112C776157E}"/>
          </ac:spMkLst>
        </pc:spChg>
        <pc:spChg chg="mod">
          <ac:chgData name="Steven Anderson" userId="b9d6594948bca552" providerId="LiveId" clId="{4C9CC575-BA15-46F8-9135-A8222EB0C112}" dt="2021-03-10T15:39:43.843" v="1318" actId="20577"/>
          <ac:spMkLst>
            <pc:docMk/>
            <pc:sldMk cId="2111502270" sldId="466"/>
            <ac:spMk id="3" creationId="{70B2F7F5-631C-40DE-A6FA-394AAB46902F}"/>
          </ac:spMkLst>
        </pc:spChg>
        <pc:spChg chg="mod">
          <ac:chgData name="Steven Anderson" userId="b9d6594948bca552" providerId="LiveId" clId="{4C9CC575-BA15-46F8-9135-A8222EB0C112}" dt="2021-03-10T15:39:39.893" v="1315" actId="20577"/>
          <ac:spMkLst>
            <pc:docMk/>
            <pc:sldMk cId="2111502270" sldId="466"/>
            <ac:spMk id="4" creationId="{1AEB9312-C82C-4F48-9A5B-62F0425F92D2}"/>
          </ac:spMkLst>
        </pc:spChg>
        <pc:picChg chg="add mod ord">
          <ac:chgData name="Steven Anderson" userId="b9d6594948bca552" providerId="LiveId" clId="{4C9CC575-BA15-46F8-9135-A8222EB0C112}" dt="2021-03-10T15:39:52.740" v="1321" actId="14100"/>
          <ac:picMkLst>
            <pc:docMk/>
            <pc:sldMk cId="2111502270" sldId="466"/>
            <ac:picMk id="6" creationId="{97642B33-8C0D-43C4-B13F-63651C740AF7}"/>
          </ac:picMkLst>
        </pc:picChg>
      </pc:sldChg>
      <pc:sldChg chg="addSp delSp modSp add mod modNotesTx">
        <pc:chgData name="Steven Anderson" userId="b9d6594948bca552" providerId="LiveId" clId="{4C9CC575-BA15-46F8-9135-A8222EB0C112}" dt="2021-03-10T15:46:33.097" v="1688" actId="20577"/>
        <pc:sldMkLst>
          <pc:docMk/>
          <pc:sldMk cId="819042363" sldId="467"/>
        </pc:sldMkLst>
        <pc:spChg chg="mod">
          <ac:chgData name="Steven Anderson" userId="b9d6594948bca552" providerId="LiveId" clId="{4C9CC575-BA15-46F8-9135-A8222EB0C112}" dt="2021-03-10T15:45:41.342" v="1545"/>
          <ac:spMkLst>
            <pc:docMk/>
            <pc:sldMk cId="819042363" sldId="467"/>
            <ac:spMk id="2" creationId="{2CDECAFB-AB22-462D-9B9B-08E76C2A0D81}"/>
          </ac:spMkLst>
        </pc:spChg>
        <pc:picChg chg="del">
          <ac:chgData name="Steven Anderson" userId="b9d6594948bca552" providerId="LiveId" clId="{4C9CC575-BA15-46F8-9135-A8222EB0C112}" dt="2021-03-10T15:44:09.485" v="1512" actId="478"/>
          <ac:picMkLst>
            <pc:docMk/>
            <pc:sldMk cId="819042363" sldId="467"/>
            <ac:picMk id="5" creationId="{807BC616-7531-4A50-AF44-31982DDA1B0C}"/>
          </ac:picMkLst>
        </pc:picChg>
        <pc:picChg chg="add mod ord">
          <ac:chgData name="Steven Anderson" userId="b9d6594948bca552" providerId="LiveId" clId="{4C9CC575-BA15-46F8-9135-A8222EB0C112}" dt="2021-03-10T15:44:57.175" v="1519" actId="962"/>
          <ac:picMkLst>
            <pc:docMk/>
            <pc:sldMk cId="819042363" sldId="467"/>
            <ac:picMk id="7" creationId="{681E6E25-874E-4EE9-892D-02C14E5D0035}"/>
          </ac:picMkLst>
        </pc:picChg>
      </pc:sldChg>
      <pc:sldChg chg="addSp delSp modSp new mod modNotesTx">
        <pc:chgData name="Steven Anderson" userId="b9d6594948bca552" providerId="LiveId" clId="{4C9CC575-BA15-46F8-9135-A8222EB0C112}" dt="2021-03-10T16:00:15.704" v="2210" actId="20577"/>
        <pc:sldMkLst>
          <pc:docMk/>
          <pc:sldMk cId="4106080779" sldId="468"/>
        </pc:sldMkLst>
        <pc:spChg chg="mod">
          <ac:chgData name="Steven Anderson" userId="b9d6594948bca552" providerId="LiveId" clId="{4C9CC575-BA15-46F8-9135-A8222EB0C112}" dt="2021-03-10T15:53:56.121" v="1778" actId="6549"/>
          <ac:spMkLst>
            <pc:docMk/>
            <pc:sldMk cId="4106080779" sldId="468"/>
            <ac:spMk id="2" creationId="{0FE8E400-86A0-43DA-B474-753F3CFAB185}"/>
          </ac:spMkLst>
        </pc:spChg>
        <pc:spChg chg="mod">
          <ac:chgData name="Steven Anderson" userId="b9d6594948bca552" providerId="LiveId" clId="{4C9CC575-BA15-46F8-9135-A8222EB0C112}" dt="2021-03-10T15:50:30.910" v="1692" actId="20577"/>
          <ac:spMkLst>
            <pc:docMk/>
            <pc:sldMk cId="4106080779" sldId="468"/>
            <ac:spMk id="3" creationId="{878C449E-509C-44BC-8C08-A6A88A96C964}"/>
          </ac:spMkLst>
        </pc:spChg>
        <pc:spChg chg="mod">
          <ac:chgData name="Steven Anderson" userId="b9d6594948bca552" providerId="LiveId" clId="{4C9CC575-BA15-46F8-9135-A8222EB0C112}" dt="2021-03-10T15:50:37.197" v="1725" actId="20577"/>
          <ac:spMkLst>
            <pc:docMk/>
            <pc:sldMk cId="4106080779" sldId="468"/>
            <ac:spMk id="4" creationId="{C1061DE2-1126-48E4-B074-182A4CC173DA}"/>
          </ac:spMkLst>
        </pc:spChg>
        <pc:picChg chg="add del mod ord">
          <ac:chgData name="Steven Anderson" userId="b9d6594948bca552" providerId="LiveId" clId="{4C9CC575-BA15-46F8-9135-A8222EB0C112}" dt="2021-03-10T15:52:30.269" v="1730" actId="478"/>
          <ac:picMkLst>
            <pc:docMk/>
            <pc:sldMk cId="4106080779" sldId="468"/>
            <ac:picMk id="6" creationId="{9BC96031-BA50-4933-9A27-1AD267BE5846}"/>
          </ac:picMkLst>
        </pc:picChg>
        <pc:picChg chg="add mod ord">
          <ac:chgData name="Steven Anderson" userId="b9d6594948bca552" providerId="LiveId" clId="{4C9CC575-BA15-46F8-9135-A8222EB0C112}" dt="2021-03-10T15:53:15.964" v="1734" actId="962"/>
          <ac:picMkLst>
            <pc:docMk/>
            <pc:sldMk cId="4106080779" sldId="468"/>
            <ac:picMk id="8" creationId="{88C05E1C-6FB5-4C37-AC8F-D93D85428C05}"/>
          </ac:picMkLst>
        </pc:picChg>
      </pc:sldChg>
      <pc:sldChg chg="addSp delSp modSp add mod ord modNotesTx">
        <pc:chgData name="Steven Anderson" userId="b9d6594948bca552" providerId="LiveId" clId="{4C9CC575-BA15-46F8-9135-A8222EB0C112}" dt="2021-05-10T22:49:45.521" v="27823" actId="20577"/>
        <pc:sldMkLst>
          <pc:docMk/>
          <pc:sldMk cId="2719699462" sldId="469"/>
        </pc:sldMkLst>
        <pc:spChg chg="mod">
          <ac:chgData name="Steven Anderson" userId="b9d6594948bca552" providerId="LiveId" clId="{4C9CC575-BA15-46F8-9135-A8222EB0C112}" dt="2021-03-10T20:33:44.422" v="2248"/>
          <ac:spMkLst>
            <pc:docMk/>
            <pc:sldMk cId="2719699462" sldId="469"/>
            <ac:spMk id="2" creationId="{2CDECAFB-AB22-462D-9B9B-08E76C2A0D81}"/>
          </ac:spMkLst>
        </pc:spChg>
        <pc:picChg chg="del">
          <ac:chgData name="Steven Anderson" userId="b9d6594948bca552" providerId="LiveId" clId="{4C9CC575-BA15-46F8-9135-A8222EB0C112}" dt="2021-03-10T20:32:16.657" v="2212" actId="478"/>
          <ac:picMkLst>
            <pc:docMk/>
            <pc:sldMk cId="2719699462" sldId="469"/>
            <ac:picMk id="5" creationId="{807BC616-7531-4A50-AF44-31982DDA1B0C}"/>
          </ac:picMkLst>
        </pc:picChg>
        <pc:picChg chg="add mod ord">
          <ac:chgData name="Steven Anderson" userId="b9d6594948bca552" providerId="LiveId" clId="{4C9CC575-BA15-46F8-9135-A8222EB0C112}" dt="2021-03-10T20:33:36.596" v="2244" actId="962"/>
          <ac:picMkLst>
            <pc:docMk/>
            <pc:sldMk cId="2719699462" sldId="469"/>
            <ac:picMk id="7" creationId="{A50E89D6-A2BC-48AB-86D4-E5086B9F2C0F}"/>
          </ac:picMkLst>
        </pc:picChg>
      </pc:sldChg>
      <pc:sldChg chg="addSp delSp modSp add mod modNotesTx">
        <pc:chgData name="Steven Anderson" userId="b9d6594948bca552" providerId="LiveId" clId="{4C9CC575-BA15-46F8-9135-A8222EB0C112}" dt="2021-03-10T20:40:39.137" v="2294" actId="6549"/>
        <pc:sldMkLst>
          <pc:docMk/>
          <pc:sldMk cId="3573270505" sldId="470"/>
        </pc:sldMkLst>
        <pc:spChg chg="mod">
          <ac:chgData name="Steven Anderson" userId="b9d6594948bca552" providerId="LiveId" clId="{4C9CC575-BA15-46F8-9135-A8222EB0C112}" dt="2021-03-10T20:40:39.137" v="2294" actId="6549"/>
          <ac:spMkLst>
            <pc:docMk/>
            <pc:sldMk cId="3573270505" sldId="470"/>
            <ac:spMk id="2" creationId="{2CDECAFB-AB22-462D-9B9B-08E76C2A0D81}"/>
          </ac:spMkLst>
        </pc:spChg>
        <pc:picChg chg="add mod">
          <ac:chgData name="Steven Anderson" userId="b9d6594948bca552" providerId="LiveId" clId="{4C9CC575-BA15-46F8-9135-A8222EB0C112}" dt="2021-03-10T20:40:21.545" v="2262" actId="12789"/>
          <ac:picMkLst>
            <pc:docMk/>
            <pc:sldMk cId="3573270505" sldId="470"/>
            <ac:picMk id="6" creationId="{A0359D5A-FF0A-455A-A0B6-3A715766D100}"/>
          </ac:picMkLst>
        </pc:picChg>
        <pc:picChg chg="del">
          <ac:chgData name="Steven Anderson" userId="b9d6594948bca552" providerId="LiveId" clId="{4C9CC575-BA15-46F8-9135-A8222EB0C112}" dt="2021-03-10T20:36:39.435" v="2250" actId="478"/>
          <ac:picMkLst>
            <pc:docMk/>
            <pc:sldMk cId="3573270505" sldId="470"/>
            <ac:picMk id="7" creationId="{A50E89D6-A2BC-48AB-86D4-E5086B9F2C0F}"/>
          </ac:picMkLst>
        </pc:picChg>
      </pc:sldChg>
      <pc:sldChg chg="addSp modSp new mod modNotesTx">
        <pc:chgData name="Steven Anderson" userId="b9d6594948bca552" providerId="LiveId" clId="{4C9CC575-BA15-46F8-9135-A8222EB0C112}" dt="2021-05-11T11:58:52.213" v="28967" actId="20577"/>
        <pc:sldMkLst>
          <pc:docMk/>
          <pc:sldMk cId="364243778" sldId="471"/>
        </pc:sldMkLst>
        <pc:spChg chg="mod">
          <ac:chgData name="Steven Anderson" userId="b9d6594948bca552" providerId="LiveId" clId="{4C9CC575-BA15-46F8-9135-A8222EB0C112}" dt="2021-03-10T21:13:26.355" v="2327"/>
          <ac:spMkLst>
            <pc:docMk/>
            <pc:sldMk cId="364243778" sldId="471"/>
            <ac:spMk id="2" creationId="{5022F6B2-C3FC-4F94-A1F0-98E9C67A0FE0}"/>
          </ac:spMkLst>
        </pc:spChg>
        <pc:spChg chg="mod">
          <ac:chgData name="Steven Anderson" userId="b9d6594948bca552" providerId="LiveId" clId="{4C9CC575-BA15-46F8-9135-A8222EB0C112}" dt="2021-03-10T21:07:39.075" v="2298" actId="20577"/>
          <ac:spMkLst>
            <pc:docMk/>
            <pc:sldMk cId="364243778" sldId="471"/>
            <ac:spMk id="3" creationId="{EADAF3D3-2607-4B9A-AB69-197AA33C0C14}"/>
          </ac:spMkLst>
        </pc:spChg>
        <pc:spChg chg="mod">
          <ac:chgData name="Steven Anderson" userId="b9d6594948bca552" providerId="LiveId" clId="{4C9CC575-BA15-46F8-9135-A8222EB0C112}" dt="2021-03-10T21:07:43.811" v="2321" actId="20577"/>
          <ac:spMkLst>
            <pc:docMk/>
            <pc:sldMk cId="364243778" sldId="471"/>
            <ac:spMk id="4" creationId="{DF7983DE-DB46-4B96-9BEF-2BA395EFBD8C}"/>
          </ac:spMkLst>
        </pc:spChg>
        <pc:picChg chg="add mod ord">
          <ac:chgData name="Steven Anderson" userId="b9d6594948bca552" providerId="LiveId" clId="{4C9CC575-BA15-46F8-9135-A8222EB0C112}" dt="2021-03-10T21:13:54.185" v="2335" actId="27614"/>
          <ac:picMkLst>
            <pc:docMk/>
            <pc:sldMk cId="364243778" sldId="471"/>
            <ac:picMk id="6" creationId="{D675BE72-E752-4FD1-BFD2-DF8B1BED82C2}"/>
          </ac:picMkLst>
        </pc:picChg>
      </pc:sldChg>
      <pc:sldChg chg="addSp modSp new mod modNotesTx">
        <pc:chgData name="Steven Anderson" userId="b9d6594948bca552" providerId="LiveId" clId="{4C9CC575-BA15-46F8-9135-A8222EB0C112}" dt="2021-05-07T22:04:24.596" v="21483" actId="6549"/>
        <pc:sldMkLst>
          <pc:docMk/>
          <pc:sldMk cId="3175766874" sldId="472"/>
        </pc:sldMkLst>
        <pc:spChg chg="mod">
          <ac:chgData name="Steven Anderson" userId="b9d6594948bca552" providerId="LiveId" clId="{4C9CC575-BA15-46F8-9135-A8222EB0C112}" dt="2021-03-10T21:31:04.048" v="2562" actId="20577"/>
          <ac:spMkLst>
            <pc:docMk/>
            <pc:sldMk cId="3175766874" sldId="472"/>
            <ac:spMk id="2" creationId="{F9AA71D0-7992-4373-AC53-F2B452EE0AA7}"/>
          </ac:spMkLst>
        </pc:spChg>
        <pc:spChg chg="mod">
          <ac:chgData name="Steven Anderson" userId="b9d6594948bca552" providerId="LiveId" clId="{4C9CC575-BA15-46F8-9135-A8222EB0C112}" dt="2021-03-10T21:28:52.381" v="2554" actId="20577"/>
          <ac:spMkLst>
            <pc:docMk/>
            <pc:sldMk cId="3175766874" sldId="472"/>
            <ac:spMk id="3" creationId="{47BC284F-7936-4EB7-84A6-EAFD5196FFAE}"/>
          </ac:spMkLst>
        </pc:spChg>
        <pc:spChg chg="mod">
          <ac:chgData name="Steven Anderson" userId="b9d6594948bca552" providerId="LiveId" clId="{4C9CC575-BA15-46F8-9135-A8222EB0C112}" dt="2021-03-10T21:28:49.004" v="2551" actId="20577"/>
          <ac:spMkLst>
            <pc:docMk/>
            <pc:sldMk cId="3175766874" sldId="472"/>
            <ac:spMk id="4" creationId="{843D3382-F8E0-4F24-BA7A-625774179E2C}"/>
          </ac:spMkLst>
        </pc:spChg>
        <pc:picChg chg="add mod ord">
          <ac:chgData name="Steven Anderson" userId="b9d6594948bca552" providerId="LiveId" clId="{4C9CC575-BA15-46F8-9135-A8222EB0C112}" dt="2021-03-10T21:30:58.843" v="2558" actId="962"/>
          <ac:picMkLst>
            <pc:docMk/>
            <pc:sldMk cId="3175766874" sldId="472"/>
            <ac:picMk id="6" creationId="{162C154C-9A82-42E9-A026-7FFCF0B08B5B}"/>
          </ac:picMkLst>
        </pc:picChg>
      </pc:sldChg>
      <pc:sldChg chg="addSp delSp modSp new mod modNotesTx">
        <pc:chgData name="Steven Anderson" userId="b9d6594948bca552" providerId="LiveId" clId="{4C9CC575-BA15-46F8-9135-A8222EB0C112}" dt="2021-05-08T13:48:52.170" v="23554" actId="20577"/>
        <pc:sldMkLst>
          <pc:docMk/>
          <pc:sldMk cId="2148039917" sldId="473"/>
        </pc:sldMkLst>
        <pc:spChg chg="mod">
          <ac:chgData name="Steven Anderson" userId="b9d6594948bca552" providerId="LiveId" clId="{4C9CC575-BA15-46F8-9135-A8222EB0C112}" dt="2021-04-16T20:36:55.155" v="10995" actId="20577"/>
          <ac:spMkLst>
            <pc:docMk/>
            <pc:sldMk cId="2148039917" sldId="473"/>
            <ac:spMk id="2" creationId="{FAD87DE5-1AF2-4B5C-BCB8-38D1A86F69BC}"/>
          </ac:spMkLst>
        </pc:spChg>
        <pc:spChg chg="mod">
          <ac:chgData name="Steven Anderson" userId="b9d6594948bca552" providerId="LiveId" clId="{4C9CC575-BA15-46F8-9135-A8222EB0C112}" dt="2021-03-10T21:33:39.773" v="2643" actId="20577"/>
          <ac:spMkLst>
            <pc:docMk/>
            <pc:sldMk cId="2148039917" sldId="473"/>
            <ac:spMk id="3" creationId="{B961F32E-B1CC-4EFB-AF36-430A98E7FF86}"/>
          </ac:spMkLst>
        </pc:spChg>
        <pc:spChg chg="mod">
          <ac:chgData name="Steven Anderson" userId="b9d6594948bca552" providerId="LiveId" clId="{4C9CC575-BA15-46F8-9135-A8222EB0C112}" dt="2021-03-10T21:33:46.915" v="2684" actId="20577"/>
          <ac:spMkLst>
            <pc:docMk/>
            <pc:sldMk cId="2148039917" sldId="473"/>
            <ac:spMk id="4" creationId="{7366A3BD-42A3-4BD3-8D2D-235A04B21393}"/>
          </ac:spMkLst>
        </pc:spChg>
        <pc:picChg chg="add del mod ord">
          <ac:chgData name="Steven Anderson" userId="b9d6594948bca552" providerId="LiveId" clId="{4C9CC575-BA15-46F8-9135-A8222EB0C112}" dt="2021-04-16T20:34:53.313" v="10975" actId="478"/>
          <ac:picMkLst>
            <pc:docMk/>
            <pc:sldMk cId="2148039917" sldId="473"/>
            <ac:picMk id="6" creationId="{35029D38-D429-4EA1-B318-3527518A6765}"/>
          </ac:picMkLst>
        </pc:picChg>
        <pc:picChg chg="add mod ord">
          <ac:chgData name="Steven Anderson" userId="b9d6594948bca552" providerId="LiveId" clId="{4C9CC575-BA15-46F8-9135-A8222EB0C112}" dt="2021-04-16T20:36:31.773" v="10982" actId="167"/>
          <ac:picMkLst>
            <pc:docMk/>
            <pc:sldMk cId="2148039917" sldId="473"/>
            <ac:picMk id="7" creationId="{845C20CC-F77B-4C5D-A718-74529D63B73F}"/>
          </ac:picMkLst>
        </pc:picChg>
        <pc:picChg chg="add del mod ord">
          <ac:chgData name="Steven Anderson" userId="b9d6594948bca552" providerId="LiveId" clId="{4C9CC575-BA15-46F8-9135-A8222EB0C112}" dt="2021-04-16T20:34:55.156" v="10976" actId="478"/>
          <ac:picMkLst>
            <pc:docMk/>
            <pc:sldMk cId="2148039917" sldId="473"/>
            <ac:picMk id="8" creationId="{24C41F8D-189D-4DD3-AD55-6EC3E52E38AA}"/>
          </ac:picMkLst>
        </pc:picChg>
      </pc:sldChg>
      <pc:sldChg chg="addSp modSp new mod modNotesTx">
        <pc:chgData name="Steven Anderson" userId="b9d6594948bca552" providerId="LiveId" clId="{4C9CC575-BA15-46F8-9135-A8222EB0C112}" dt="2021-05-07T21:13:39.469" v="19996" actId="20577"/>
        <pc:sldMkLst>
          <pc:docMk/>
          <pc:sldMk cId="3084146139" sldId="474"/>
        </pc:sldMkLst>
        <pc:spChg chg="mod">
          <ac:chgData name="Steven Anderson" userId="b9d6594948bca552" providerId="LiveId" clId="{4C9CC575-BA15-46F8-9135-A8222EB0C112}" dt="2021-03-11T17:09:54.337" v="3174" actId="20577"/>
          <ac:spMkLst>
            <pc:docMk/>
            <pc:sldMk cId="3084146139" sldId="474"/>
            <ac:spMk id="2" creationId="{5B0D3F54-AF99-4952-B17E-ED69873A8FD4}"/>
          </ac:spMkLst>
        </pc:spChg>
        <pc:spChg chg="mod">
          <ac:chgData name="Steven Anderson" userId="b9d6594948bca552" providerId="LiveId" clId="{4C9CC575-BA15-46F8-9135-A8222EB0C112}" dt="2021-03-11T17:06:54.948" v="3136" actId="20577"/>
          <ac:spMkLst>
            <pc:docMk/>
            <pc:sldMk cId="3084146139" sldId="474"/>
            <ac:spMk id="3" creationId="{159FBCF8-542B-47A3-B63A-C6AD0E7B4C35}"/>
          </ac:spMkLst>
        </pc:spChg>
        <pc:spChg chg="mod">
          <ac:chgData name="Steven Anderson" userId="b9d6594948bca552" providerId="LiveId" clId="{4C9CC575-BA15-46F8-9135-A8222EB0C112}" dt="2021-03-19T20:23:51.357" v="4610" actId="20577"/>
          <ac:spMkLst>
            <pc:docMk/>
            <pc:sldMk cId="3084146139" sldId="474"/>
            <ac:spMk id="4" creationId="{5B6784CB-F01D-42C3-8B89-DE71B2E2B6ED}"/>
          </ac:spMkLst>
        </pc:spChg>
        <pc:picChg chg="add mod ord">
          <ac:chgData name="Steven Anderson" userId="b9d6594948bca552" providerId="LiveId" clId="{4C9CC575-BA15-46F8-9135-A8222EB0C112}" dt="2021-03-11T17:09:26.418" v="3169" actId="167"/>
          <ac:picMkLst>
            <pc:docMk/>
            <pc:sldMk cId="3084146139" sldId="474"/>
            <ac:picMk id="6" creationId="{30C23F2D-5199-4E62-B93C-BD0939E75D63}"/>
          </ac:picMkLst>
        </pc:picChg>
      </pc:sldChg>
      <pc:sldChg chg="addSp modSp new mod modNotesTx">
        <pc:chgData name="Steven Anderson" userId="b9d6594948bca552" providerId="LiveId" clId="{4C9CC575-BA15-46F8-9135-A8222EB0C112}" dt="2021-03-11T17:13:44.988" v="3401" actId="20577"/>
        <pc:sldMkLst>
          <pc:docMk/>
          <pc:sldMk cId="465895014" sldId="475"/>
        </pc:sldMkLst>
        <pc:spChg chg="mod">
          <ac:chgData name="Steven Anderson" userId="b9d6594948bca552" providerId="LiveId" clId="{4C9CC575-BA15-46F8-9135-A8222EB0C112}" dt="2021-03-11T17:11:54.833" v="3260" actId="20577"/>
          <ac:spMkLst>
            <pc:docMk/>
            <pc:sldMk cId="465895014" sldId="475"/>
            <ac:spMk id="2" creationId="{1E5FEE3B-8604-4B42-9AB4-734DAC804D5D}"/>
          </ac:spMkLst>
        </pc:spChg>
        <pc:spChg chg="mod">
          <ac:chgData name="Steven Anderson" userId="b9d6594948bca552" providerId="LiveId" clId="{4C9CC575-BA15-46F8-9135-A8222EB0C112}" dt="2021-03-11T17:10:43.877" v="3233" actId="20577"/>
          <ac:spMkLst>
            <pc:docMk/>
            <pc:sldMk cId="465895014" sldId="475"/>
            <ac:spMk id="3" creationId="{795C1836-64ED-4E4D-B4E4-1D6AB4D5D4AB}"/>
          </ac:spMkLst>
        </pc:spChg>
        <pc:spChg chg="mod">
          <ac:chgData name="Steven Anderson" userId="b9d6594948bca552" providerId="LiveId" clId="{4C9CC575-BA15-46F8-9135-A8222EB0C112}" dt="2021-03-11T17:10:40.354" v="3230" actId="20577"/>
          <ac:spMkLst>
            <pc:docMk/>
            <pc:sldMk cId="465895014" sldId="475"/>
            <ac:spMk id="4" creationId="{429918B1-C0CF-46D4-99FF-C5D052F3CCE6}"/>
          </ac:spMkLst>
        </pc:spChg>
        <pc:picChg chg="add mod ord">
          <ac:chgData name="Steven Anderson" userId="b9d6594948bca552" providerId="LiveId" clId="{4C9CC575-BA15-46F8-9135-A8222EB0C112}" dt="2021-03-11T17:13:12.938" v="3272" actId="12789"/>
          <ac:picMkLst>
            <pc:docMk/>
            <pc:sldMk cId="465895014" sldId="475"/>
            <ac:picMk id="6" creationId="{B8E5F2CB-478E-4D3D-AA13-819C5756A353}"/>
          </ac:picMkLst>
        </pc:picChg>
      </pc:sldChg>
      <pc:sldChg chg="addSp modSp add del mod ord modNotesTx">
        <pc:chgData name="Steven Anderson" userId="b9d6594948bca552" providerId="LiveId" clId="{4C9CC575-BA15-46F8-9135-A8222EB0C112}" dt="2021-03-13T18:28:57.780" v="4220" actId="47"/>
        <pc:sldMkLst>
          <pc:docMk/>
          <pc:sldMk cId="1877940001" sldId="476"/>
        </pc:sldMkLst>
        <pc:spChg chg="mod">
          <ac:chgData name="Steven Anderson" userId="b9d6594948bca552" providerId="LiveId" clId="{4C9CC575-BA15-46F8-9135-A8222EB0C112}" dt="2021-03-12T21:30:23.222" v="3469" actId="20577"/>
          <ac:spMkLst>
            <pc:docMk/>
            <pc:sldMk cId="1877940001" sldId="476"/>
            <ac:spMk id="2" creationId="{2CDECAFB-AB22-462D-9B9B-08E76C2A0D81}"/>
          </ac:spMkLst>
        </pc:spChg>
        <pc:picChg chg="add mod">
          <ac:chgData name="Steven Anderson" userId="b9d6594948bca552" providerId="LiveId" clId="{4C9CC575-BA15-46F8-9135-A8222EB0C112}" dt="2021-03-12T21:30:18.730" v="3467"/>
          <ac:picMkLst>
            <pc:docMk/>
            <pc:sldMk cId="1877940001" sldId="476"/>
            <ac:picMk id="5" creationId="{CE40E197-9E07-4077-A2C5-3B89490F3B28}"/>
          </ac:picMkLst>
        </pc:picChg>
      </pc:sldChg>
      <pc:sldChg chg="addSp delSp modSp add mod ord modNotesTx">
        <pc:chgData name="Steven Anderson" userId="b9d6594948bca552" providerId="LiveId" clId="{4C9CC575-BA15-46F8-9135-A8222EB0C112}" dt="2021-03-13T18:27:30.256" v="4206"/>
        <pc:sldMkLst>
          <pc:docMk/>
          <pc:sldMk cId="262676085" sldId="477"/>
        </pc:sldMkLst>
        <pc:spChg chg="mod">
          <ac:chgData name="Steven Anderson" userId="b9d6594948bca552" providerId="LiveId" clId="{4C9CC575-BA15-46F8-9135-A8222EB0C112}" dt="2021-03-12T23:52:37.543" v="3478" actId="20577"/>
          <ac:spMkLst>
            <pc:docMk/>
            <pc:sldMk cId="262676085" sldId="477"/>
            <ac:spMk id="2" creationId="{2CDECAFB-AB22-462D-9B9B-08E76C2A0D81}"/>
          </ac:spMkLst>
        </pc:spChg>
        <pc:picChg chg="add mod ord">
          <ac:chgData name="Steven Anderson" userId="b9d6594948bca552" providerId="LiveId" clId="{4C9CC575-BA15-46F8-9135-A8222EB0C112}" dt="2021-03-12T23:52:31.678" v="3476" actId="167"/>
          <ac:picMkLst>
            <pc:docMk/>
            <pc:sldMk cId="262676085" sldId="477"/>
            <ac:picMk id="5" creationId="{BAAE0B44-8205-40E1-B6E5-BEE596AC3AFB}"/>
          </ac:picMkLst>
        </pc:picChg>
        <pc:picChg chg="add del mod">
          <ac:chgData name="Steven Anderson" userId="b9d6594948bca552" providerId="LiveId" clId="{4C9CC575-BA15-46F8-9135-A8222EB0C112}" dt="2021-03-13T18:27:30.256" v="4206"/>
          <ac:picMkLst>
            <pc:docMk/>
            <pc:sldMk cId="262676085" sldId="477"/>
            <ac:picMk id="6" creationId="{A7FB717B-3C0A-43B7-8757-CF73939FA535}"/>
          </ac:picMkLst>
        </pc:picChg>
      </pc:sldChg>
      <pc:sldChg chg="addSp modSp add mod ord modNotesTx">
        <pc:chgData name="Steven Anderson" userId="b9d6594948bca552" providerId="LiveId" clId="{4C9CC575-BA15-46F8-9135-A8222EB0C112}" dt="2021-03-13T18:18:17.894" v="4134" actId="20577"/>
        <pc:sldMkLst>
          <pc:docMk/>
          <pc:sldMk cId="2769308170" sldId="478"/>
        </pc:sldMkLst>
        <pc:spChg chg="mod">
          <ac:chgData name="Steven Anderson" userId="b9d6594948bca552" providerId="LiveId" clId="{4C9CC575-BA15-46F8-9135-A8222EB0C112}" dt="2021-03-12T23:52:55.883" v="3484" actId="20577"/>
          <ac:spMkLst>
            <pc:docMk/>
            <pc:sldMk cId="2769308170" sldId="478"/>
            <ac:spMk id="2" creationId="{2CDECAFB-AB22-462D-9B9B-08E76C2A0D81}"/>
          </ac:spMkLst>
        </pc:spChg>
        <pc:picChg chg="add mod ord">
          <ac:chgData name="Steven Anderson" userId="b9d6594948bca552" providerId="LiveId" clId="{4C9CC575-BA15-46F8-9135-A8222EB0C112}" dt="2021-03-12T23:52:50.754" v="3482" actId="167"/>
          <ac:picMkLst>
            <pc:docMk/>
            <pc:sldMk cId="2769308170" sldId="478"/>
            <ac:picMk id="5" creationId="{EF00CDA2-5B25-464B-A8FD-FFDFA59635A6}"/>
          </ac:picMkLst>
        </pc:picChg>
      </pc:sldChg>
      <pc:sldChg chg="addSp delSp modSp add mod ord modNotesTx">
        <pc:chgData name="Steven Anderson" userId="b9d6594948bca552" providerId="LiveId" clId="{4C9CC575-BA15-46F8-9135-A8222EB0C112}" dt="2021-05-07T21:18:25.604" v="20343" actId="20577"/>
        <pc:sldMkLst>
          <pc:docMk/>
          <pc:sldMk cId="3327451973" sldId="479"/>
        </pc:sldMkLst>
        <pc:spChg chg="mod">
          <ac:chgData name="Steven Anderson" userId="b9d6594948bca552" providerId="LiveId" clId="{4C9CC575-BA15-46F8-9135-A8222EB0C112}" dt="2021-03-13T15:58:20.573" v="3774" actId="20577"/>
          <ac:spMkLst>
            <pc:docMk/>
            <pc:sldMk cId="3327451973" sldId="479"/>
            <ac:spMk id="2" creationId="{2CDECAFB-AB22-462D-9B9B-08E76C2A0D81}"/>
          </ac:spMkLst>
        </pc:spChg>
        <pc:spChg chg="mod">
          <ac:chgData name="Steven Anderson" userId="b9d6594948bca552" providerId="LiveId" clId="{4C9CC575-BA15-46F8-9135-A8222EB0C112}" dt="2021-04-15T23:37:44.290" v="7194" actId="20577"/>
          <ac:spMkLst>
            <pc:docMk/>
            <pc:sldMk cId="3327451973" sldId="479"/>
            <ac:spMk id="3" creationId="{9C4FF8E0-4EBB-4267-A534-86EAFEA30FF4}"/>
          </ac:spMkLst>
        </pc:spChg>
        <pc:spChg chg="mod">
          <ac:chgData name="Steven Anderson" userId="b9d6594948bca552" providerId="LiveId" clId="{4C9CC575-BA15-46F8-9135-A8222EB0C112}" dt="2021-04-15T23:37:33.013" v="7189" actId="948"/>
          <ac:spMkLst>
            <pc:docMk/>
            <pc:sldMk cId="3327451973" sldId="479"/>
            <ac:spMk id="4" creationId="{0F03CF3C-D3C8-4FF9-AAE0-74822205326E}"/>
          </ac:spMkLst>
        </pc:spChg>
        <pc:picChg chg="add del mod">
          <ac:chgData name="Steven Anderson" userId="b9d6594948bca552" providerId="LiveId" clId="{4C9CC575-BA15-46F8-9135-A8222EB0C112}" dt="2021-03-13T01:17:05.781" v="3488"/>
          <ac:picMkLst>
            <pc:docMk/>
            <pc:sldMk cId="3327451973" sldId="479"/>
            <ac:picMk id="5" creationId="{D6ED7B56-DCBB-4279-BD2E-8A035421E811}"/>
          </ac:picMkLst>
        </pc:picChg>
        <pc:picChg chg="add mod">
          <ac:chgData name="Steven Anderson" userId="b9d6594948bca552" providerId="LiveId" clId="{4C9CC575-BA15-46F8-9135-A8222EB0C112}" dt="2021-03-13T15:58:11.511" v="3772"/>
          <ac:picMkLst>
            <pc:docMk/>
            <pc:sldMk cId="3327451973" sldId="479"/>
            <ac:picMk id="6" creationId="{73E38FFE-D0EC-47C6-A547-C79D1AD012D1}"/>
          </ac:picMkLst>
        </pc:picChg>
      </pc:sldChg>
      <pc:sldChg chg="addSp modSp add mod ord modNotesTx">
        <pc:chgData name="Steven Anderson" userId="b9d6594948bca552" providerId="LiveId" clId="{4C9CC575-BA15-46F8-9135-A8222EB0C112}" dt="2021-05-10T23:46:07.170" v="28013" actId="20577"/>
        <pc:sldMkLst>
          <pc:docMk/>
          <pc:sldMk cId="3001553441" sldId="480"/>
        </pc:sldMkLst>
        <pc:spChg chg="mod">
          <ac:chgData name="Steven Anderson" userId="b9d6594948bca552" providerId="LiveId" clId="{4C9CC575-BA15-46F8-9135-A8222EB0C112}" dt="2021-05-10T23:46:07.170" v="28013" actId="20577"/>
          <ac:spMkLst>
            <pc:docMk/>
            <pc:sldMk cId="3001553441" sldId="480"/>
            <ac:spMk id="2" creationId="{2CDECAFB-AB22-462D-9B9B-08E76C2A0D81}"/>
          </ac:spMkLst>
        </pc:spChg>
        <pc:picChg chg="add mod ord">
          <ac:chgData name="Steven Anderson" userId="b9d6594948bca552" providerId="LiveId" clId="{4C9CC575-BA15-46F8-9135-A8222EB0C112}" dt="2021-03-13T18:20:20.383" v="4193" actId="167"/>
          <ac:picMkLst>
            <pc:docMk/>
            <pc:sldMk cId="3001553441" sldId="480"/>
            <ac:picMk id="5" creationId="{5B31B2F9-E021-4182-BD60-2C50008C3258}"/>
          </ac:picMkLst>
        </pc:picChg>
      </pc:sldChg>
      <pc:sldChg chg="addSp delSp modSp add mod modNotesTx">
        <pc:chgData name="Steven Anderson" userId="b9d6594948bca552" providerId="LiveId" clId="{4C9CC575-BA15-46F8-9135-A8222EB0C112}" dt="2021-03-13T01:20:15.885" v="3771"/>
        <pc:sldMkLst>
          <pc:docMk/>
          <pc:sldMk cId="3285965064" sldId="481"/>
        </pc:sldMkLst>
        <pc:spChg chg="mod">
          <ac:chgData name="Steven Anderson" userId="b9d6594948bca552" providerId="LiveId" clId="{4C9CC575-BA15-46F8-9135-A8222EB0C112}" dt="2021-03-13T01:20:12.243" v="3770"/>
          <ac:spMkLst>
            <pc:docMk/>
            <pc:sldMk cId="3285965064" sldId="481"/>
            <ac:spMk id="2" creationId="{2CDECAFB-AB22-462D-9B9B-08E76C2A0D81}"/>
          </ac:spMkLst>
        </pc:spChg>
        <pc:picChg chg="del">
          <ac:chgData name="Steven Anderson" userId="b9d6594948bca552" providerId="LiveId" clId="{4C9CC575-BA15-46F8-9135-A8222EB0C112}" dt="2021-03-13T01:20:02.062" v="3767" actId="478"/>
          <ac:picMkLst>
            <pc:docMk/>
            <pc:sldMk cId="3285965064" sldId="481"/>
            <ac:picMk id="5" creationId="{EF00CDA2-5B25-464B-A8FD-FFDFA59635A6}"/>
          </ac:picMkLst>
        </pc:picChg>
        <pc:picChg chg="add mod ord">
          <ac:chgData name="Steven Anderson" userId="b9d6594948bca552" providerId="LiveId" clId="{4C9CC575-BA15-46F8-9135-A8222EB0C112}" dt="2021-03-13T01:20:07.688" v="3769" actId="167"/>
          <ac:picMkLst>
            <pc:docMk/>
            <pc:sldMk cId="3285965064" sldId="481"/>
            <ac:picMk id="6" creationId="{7B17EDD3-0D9F-4697-A099-16F1598D2FFC}"/>
          </ac:picMkLst>
        </pc:picChg>
      </pc:sldChg>
      <pc:sldChg chg="addSp modSp add mod ord modNotesTx">
        <pc:chgData name="Steven Anderson" userId="b9d6594948bca552" providerId="LiveId" clId="{4C9CC575-BA15-46F8-9135-A8222EB0C112}" dt="2021-03-13T18:27:55.464" v="4218" actId="20577"/>
        <pc:sldMkLst>
          <pc:docMk/>
          <pc:sldMk cId="3201269769" sldId="482"/>
        </pc:sldMkLst>
        <pc:spChg chg="mod">
          <ac:chgData name="Steven Anderson" userId="b9d6594948bca552" providerId="LiveId" clId="{4C9CC575-BA15-46F8-9135-A8222EB0C112}" dt="2021-03-13T18:27:51.051" v="4216" actId="20577"/>
          <ac:spMkLst>
            <pc:docMk/>
            <pc:sldMk cId="3201269769" sldId="482"/>
            <ac:spMk id="2" creationId="{2CDECAFB-AB22-462D-9B9B-08E76C2A0D81}"/>
          </ac:spMkLst>
        </pc:spChg>
        <pc:picChg chg="add mod ord">
          <ac:chgData name="Steven Anderson" userId="b9d6594948bca552" providerId="LiveId" clId="{4C9CC575-BA15-46F8-9135-A8222EB0C112}" dt="2021-03-13T18:27:46.976" v="4214" actId="167"/>
          <ac:picMkLst>
            <pc:docMk/>
            <pc:sldMk cId="3201269769" sldId="482"/>
            <ac:picMk id="5" creationId="{0C8253D7-C693-46DD-9A0B-91B8CBD6A5EC}"/>
          </ac:picMkLst>
        </pc:picChg>
      </pc:sldChg>
      <pc:sldChg chg="add del">
        <pc:chgData name="Steven Anderson" userId="b9d6594948bca552" providerId="LiveId" clId="{4C9CC575-BA15-46F8-9135-A8222EB0C112}" dt="2021-03-13T18:28:16.012" v="4219" actId="47"/>
        <pc:sldMkLst>
          <pc:docMk/>
          <pc:sldMk cId="3862012682" sldId="483"/>
        </pc:sldMkLst>
      </pc:sldChg>
      <pc:sldChg chg="addSp delSp modSp add mod ord modNotesTx">
        <pc:chgData name="Steven Anderson" userId="b9d6594948bca552" providerId="LiveId" clId="{4C9CC575-BA15-46F8-9135-A8222EB0C112}" dt="2021-05-07T21:18:37.016" v="20345" actId="20577"/>
        <pc:sldMkLst>
          <pc:docMk/>
          <pc:sldMk cId="2246392372" sldId="484"/>
        </pc:sldMkLst>
        <pc:spChg chg="mod">
          <ac:chgData name="Steven Anderson" userId="b9d6594948bca552" providerId="LiveId" clId="{4C9CC575-BA15-46F8-9135-A8222EB0C112}" dt="2021-03-13T18:19:13.593" v="4191" actId="6549"/>
          <ac:spMkLst>
            <pc:docMk/>
            <pc:sldMk cId="2246392372" sldId="484"/>
            <ac:spMk id="2" creationId="{2CDECAFB-AB22-462D-9B9B-08E76C2A0D81}"/>
          </ac:spMkLst>
        </pc:spChg>
        <pc:spChg chg="mod">
          <ac:chgData name="Steven Anderson" userId="b9d6594948bca552" providerId="LiveId" clId="{4C9CC575-BA15-46F8-9135-A8222EB0C112}" dt="2021-04-15T23:37:49.399" v="7196" actId="20577"/>
          <ac:spMkLst>
            <pc:docMk/>
            <pc:sldMk cId="2246392372" sldId="484"/>
            <ac:spMk id="3" creationId="{9C4FF8E0-4EBB-4267-A534-86EAFEA30FF4}"/>
          </ac:spMkLst>
        </pc:spChg>
        <pc:spChg chg="mod">
          <ac:chgData name="Steven Anderson" userId="b9d6594948bca552" providerId="LiveId" clId="{4C9CC575-BA15-46F8-9135-A8222EB0C112}" dt="2021-04-15T23:37:39.342" v="7192"/>
          <ac:spMkLst>
            <pc:docMk/>
            <pc:sldMk cId="2246392372" sldId="484"/>
            <ac:spMk id="4" creationId="{0F03CF3C-D3C8-4FF9-AAE0-74822205326E}"/>
          </ac:spMkLst>
        </pc:spChg>
        <pc:picChg chg="del">
          <ac:chgData name="Steven Anderson" userId="b9d6594948bca552" providerId="LiveId" clId="{4C9CC575-BA15-46F8-9135-A8222EB0C112}" dt="2021-03-13T16:00:20.185" v="3780" actId="478"/>
          <ac:picMkLst>
            <pc:docMk/>
            <pc:sldMk cId="2246392372" sldId="484"/>
            <ac:picMk id="6" creationId="{73E38FFE-D0EC-47C6-A547-C79D1AD012D1}"/>
          </ac:picMkLst>
        </pc:picChg>
        <pc:picChg chg="add mod ord">
          <ac:chgData name="Steven Anderson" userId="b9d6594948bca552" providerId="LiveId" clId="{4C9CC575-BA15-46F8-9135-A8222EB0C112}" dt="2021-03-13T16:00:33.717" v="3791" actId="12789"/>
          <ac:picMkLst>
            <pc:docMk/>
            <pc:sldMk cId="2246392372" sldId="484"/>
            <ac:picMk id="7" creationId="{9CD213A5-DF92-44AA-ACAF-5192F78305B2}"/>
          </ac:picMkLst>
        </pc:picChg>
      </pc:sldChg>
      <pc:sldChg chg="addSp modSp add mod modNotesTx">
        <pc:chgData name="Steven Anderson" userId="b9d6594948bca552" providerId="LiveId" clId="{4C9CC575-BA15-46F8-9135-A8222EB0C112}" dt="2021-05-11T11:56:43.474" v="28947" actId="20577"/>
        <pc:sldMkLst>
          <pc:docMk/>
          <pc:sldMk cId="2340436738" sldId="485"/>
        </pc:sldMkLst>
        <pc:spChg chg="mod">
          <ac:chgData name="Steven Anderson" userId="b9d6594948bca552" providerId="LiveId" clId="{4C9CC575-BA15-46F8-9135-A8222EB0C112}" dt="2021-05-11T11:56:43.474" v="28947" actId="20577"/>
          <ac:spMkLst>
            <pc:docMk/>
            <pc:sldMk cId="2340436738" sldId="485"/>
            <ac:spMk id="2" creationId="{2CDECAFB-AB22-462D-9B9B-08E76C2A0D81}"/>
          </ac:spMkLst>
        </pc:spChg>
        <pc:picChg chg="add mod ord">
          <ac:chgData name="Steven Anderson" userId="b9d6594948bca552" providerId="LiveId" clId="{4C9CC575-BA15-46F8-9135-A8222EB0C112}" dt="2021-03-13T16:27:37.117" v="3837" actId="962"/>
          <ac:picMkLst>
            <pc:docMk/>
            <pc:sldMk cId="2340436738" sldId="485"/>
            <ac:picMk id="6" creationId="{26DEB6F0-B80E-4EBC-8DC4-723E3DBE5A52}"/>
          </ac:picMkLst>
        </pc:picChg>
      </pc:sldChg>
      <pc:sldChg chg="modSp add mod">
        <pc:chgData name="Steven Anderson" userId="b9d6594948bca552" providerId="LiveId" clId="{4C9CC575-BA15-46F8-9135-A8222EB0C112}" dt="2021-03-13T18:27:08.169" v="4204" actId="20577"/>
        <pc:sldMkLst>
          <pc:docMk/>
          <pc:sldMk cId="1860760349" sldId="486"/>
        </pc:sldMkLst>
        <pc:spChg chg="mod">
          <ac:chgData name="Steven Anderson" userId="b9d6594948bca552" providerId="LiveId" clId="{4C9CC575-BA15-46F8-9135-A8222EB0C112}" dt="2021-03-13T18:27:08.169" v="4204" actId="20577"/>
          <ac:spMkLst>
            <pc:docMk/>
            <pc:sldMk cId="1860760349" sldId="486"/>
            <ac:spMk id="3" creationId="{00000000-0000-0000-0000-000000000000}"/>
          </ac:spMkLst>
        </pc:spChg>
        <pc:spChg chg="mod">
          <ac:chgData name="Steven Anderson" userId="b9d6594948bca552" providerId="LiveId" clId="{4C9CC575-BA15-46F8-9135-A8222EB0C112}" dt="2021-03-13T18:27:05.152" v="4201"/>
          <ac:spMkLst>
            <pc:docMk/>
            <pc:sldMk cId="1860760349" sldId="486"/>
            <ac:spMk id="4" creationId="{00000000-0000-0000-0000-000000000000}"/>
          </ac:spMkLst>
        </pc:spChg>
      </pc:sldChg>
      <pc:sldChg chg="addSp modSp new mod modNotesTx">
        <pc:chgData name="Steven Anderson" userId="b9d6594948bca552" providerId="LiveId" clId="{4C9CC575-BA15-46F8-9135-A8222EB0C112}" dt="2021-05-11T02:17:28.477" v="28673" actId="20577"/>
        <pc:sldMkLst>
          <pc:docMk/>
          <pc:sldMk cId="3196354383" sldId="487"/>
        </pc:sldMkLst>
        <pc:spChg chg="mod">
          <ac:chgData name="Steven Anderson" userId="b9d6594948bca552" providerId="LiveId" clId="{4C9CC575-BA15-46F8-9135-A8222EB0C112}" dt="2021-04-15T14:14:14.911" v="5494"/>
          <ac:spMkLst>
            <pc:docMk/>
            <pc:sldMk cId="3196354383" sldId="487"/>
            <ac:spMk id="2" creationId="{8E8E81B5-7A9F-4B7B-809F-D44C87F84278}"/>
          </ac:spMkLst>
        </pc:spChg>
        <pc:spChg chg="mod">
          <ac:chgData name="Steven Anderson" userId="b9d6594948bca552" providerId="LiveId" clId="{4C9CC575-BA15-46F8-9135-A8222EB0C112}" dt="2021-03-19T16:45:30.688" v="4294" actId="20577"/>
          <ac:spMkLst>
            <pc:docMk/>
            <pc:sldMk cId="3196354383" sldId="487"/>
            <ac:spMk id="3" creationId="{3B7D8A4F-1B55-44EF-B129-4D24A31388F8}"/>
          </ac:spMkLst>
        </pc:spChg>
        <pc:spChg chg="mod">
          <ac:chgData name="Steven Anderson" userId="b9d6594948bca552" providerId="LiveId" clId="{4C9CC575-BA15-46F8-9135-A8222EB0C112}" dt="2021-04-15T14:44:13.266" v="6062" actId="6549"/>
          <ac:spMkLst>
            <pc:docMk/>
            <pc:sldMk cId="3196354383" sldId="487"/>
            <ac:spMk id="4" creationId="{9416ECF4-B0DA-4CAA-B658-DAC73B219EE2}"/>
          </ac:spMkLst>
        </pc:spChg>
        <pc:picChg chg="add mod ord">
          <ac:chgData name="Steven Anderson" userId="b9d6594948bca552" providerId="LiveId" clId="{4C9CC575-BA15-46F8-9135-A8222EB0C112}" dt="2021-04-15T14:13:54.901" v="5478" actId="962"/>
          <ac:picMkLst>
            <pc:docMk/>
            <pc:sldMk cId="3196354383" sldId="487"/>
            <ac:picMk id="6" creationId="{9B11AA7B-8254-44B4-B322-CEC34D016B18}"/>
          </ac:picMkLst>
        </pc:picChg>
      </pc:sldChg>
      <pc:sldChg chg="add del">
        <pc:chgData name="Steven Anderson" userId="b9d6594948bca552" providerId="LiveId" clId="{4C9CC575-BA15-46F8-9135-A8222EB0C112}" dt="2021-03-13T18:27:33.040" v="4208"/>
        <pc:sldMkLst>
          <pc:docMk/>
          <pc:sldMk cId="3913151785" sldId="487"/>
        </pc:sldMkLst>
      </pc:sldChg>
      <pc:sldChg chg="addSp modSp add mod ord modNotesTx">
        <pc:chgData name="Steven Anderson" userId="b9d6594948bca552" providerId="LiveId" clId="{4C9CC575-BA15-46F8-9135-A8222EB0C112}" dt="2021-05-11T03:19:52.492" v="28785" actId="20577"/>
        <pc:sldMkLst>
          <pc:docMk/>
          <pc:sldMk cId="3175991073" sldId="488"/>
        </pc:sldMkLst>
        <pc:spChg chg="mod">
          <ac:chgData name="Steven Anderson" userId="b9d6594948bca552" providerId="LiveId" clId="{4C9CC575-BA15-46F8-9135-A8222EB0C112}" dt="2021-03-19T16:46:30.986" v="4357" actId="20577"/>
          <ac:spMkLst>
            <pc:docMk/>
            <pc:sldMk cId="3175991073" sldId="488"/>
            <ac:spMk id="2" creationId="{8E8E81B5-7A9F-4B7B-809F-D44C87F84278}"/>
          </ac:spMkLst>
        </pc:spChg>
        <pc:spChg chg="mod">
          <ac:chgData name="Steven Anderson" userId="b9d6594948bca552" providerId="LiveId" clId="{4C9CC575-BA15-46F8-9135-A8222EB0C112}" dt="2021-04-15T14:34:54.759" v="5890"/>
          <ac:spMkLst>
            <pc:docMk/>
            <pc:sldMk cId="3175991073" sldId="488"/>
            <ac:spMk id="4" creationId="{9416ECF4-B0DA-4CAA-B658-DAC73B219EE2}"/>
          </ac:spMkLst>
        </pc:spChg>
        <pc:picChg chg="add mod ord">
          <ac:chgData name="Steven Anderson" userId="b9d6594948bca552" providerId="LiveId" clId="{4C9CC575-BA15-46F8-9135-A8222EB0C112}" dt="2021-03-19T16:46:06.125" v="4336" actId="962"/>
          <ac:picMkLst>
            <pc:docMk/>
            <pc:sldMk cId="3175991073" sldId="488"/>
            <ac:picMk id="6" creationId="{358CCC35-021A-485A-A876-B57EC12889AD}"/>
          </ac:picMkLst>
        </pc:picChg>
      </pc:sldChg>
      <pc:sldChg chg="addSp modSp add mod ord modNotesTx">
        <pc:chgData name="Steven Anderson" userId="b9d6594948bca552" providerId="LiveId" clId="{4C9CC575-BA15-46F8-9135-A8222EB0C112}" dt="2021-04-15T14:36:05.735" v="6061" actId="20577"/>
        <pc:sldMkLst>
          <pc:docMk/>
          <pc:sldMk cId="1352080299" sldId="489"/>
        </pc:sldMkLst>
        <pc:spChg chg="mod">
          <ac:chgData name="Steven Anderson" userId="b9d6594948bca552" providerId="LiveId" clId="{4C9CC575-BA15-46F8-9135-A8222EB0C112}" dt="2021-03-19T16:47:02.871" v="4381" actId="20577"/>
          <ac:spMkLst>
            <pc:docMk/>
            <pc:sldMk cId="1352080299" sldId="489"/>
            <ac:spMk id="2" creationId="{8E8E81B5-7A9F-4B7B-809F-D44C87F84278}"/>
          </ac:spMkLst>
        </pc:spChg>
        <pc:spChg chg="mod">
          <ac:chgData name="Steven Anderson" userId="b9d6594948bca552" providerId="LiveId" clId="{4C9CC575-BA15-46F8-9135-A8222EB0C112}" dt="2021-04-15T14:34:52.087" v="5889"/>
          <ac:spMkLst>
            <pc:docMk/>
            <pc:sldMk cId="1352080299" sldId="489"/>
            <ac:spMk id="4" creationId="{9416ECF4-B0DA-4CAA-B658-DAC73B219EE2}"/>
          </ac:spMkLst>
        </pc:spChg>
        <pc:picChg chg="add mod ord">
          <ac:chgData name="Steven Anderson" userId="b9d6594948bca552" providerId="LiveId" clId="{4C9CC575-BA15-46F8-9135-A8222EB0C112}" dt="2021-03-19T16:46:45.708" v="4361" actId="167"/>
          <ac:picMkLst>
            <pc:docMk/>
            <pc:sldMk cId="1352080299" sldId="489"/>
            <ac:picMk id="6" creationId="{68D326E0-65A3-4B20-B68C-2FE3CA73868B}"/>
          </ac:picMkLst>
        </pc:picChg>
      </pc:sldChg>
      <pc:sldChg chg="addSp modSp new mod modNotesTx">
        <pc:chgData name="Steven Anderson" userId="b9d6594948bca552" providerId="LiveId" clId="{4C9CC575-BA15-46F8-9135-A8222EB0C112}" dt="2021-05-11T17:46:36.195" v="30792" actId="20577"/>
        <pc:sldMkLst>
          <pc:docMk/>
          <pc:sldMk cId="1402458959" sldId="490"/>
        </pc:sldMkLst>
        <pc:spChg chg="mod">
          <ac:chgData name="Steven Anderson" userId="b9d6594948bca552" providerId="LiveId" clId="{4C9CC575-BA15-46F8-9135-A8222EB0C112}" dt="2021-03-19T16:49:13.221" v="4460" actId="20577"/>
          <ac:spMkLst>
            <pc:docMk/>
            <pc:sldMk cId="1402458959" sldId="490"/>
            <ac:spMk id="2" creationId="{88B21CEC-5BD4-46A6-8B63-27A4A0AFFBFE}"/>
          </ac:spMkLst>
        </pc:spChg>
        <pc:spChg chg="mod">
          <ac:chgData name="Steven Anderson" userId="b9d6594948bca552" providerId="LiveId" clId="{4C9CC575-BA15-46F8-9135-A8222EB0C112}" dt="2021-03-19T16:48:25.021" v="4442" actId="20577"/>
          <ac:spMkLst>
            <pc:docMk/>
            <pc:sldMk cId="1402458959" sldId="490"/>
            <ac:spMk id="3" creationId="{E25F95EF-39F9-4DEA-976C-B64FC11E4EBE}"/>
          </ac:spMkLst>
        </pc:spChg>
        <pc:spChg chg="mod">
          <ac:chgData name="Steven Anderson" userId="b9d6594948bca552" providerId="LiveId" clId="{4C9CC575-BA15-46F8-9135-A8222EB0C112}" dt="2021-03-19T16:48:21.238" v="4438" actId="20577"/>
          <ac:spMkLst>
            <pc:docMk/>
            <pc:sldMk cId="1402458959" sldId="490"/>
            <ac:spMk id="4" creationId="{D063CA60-8D6F-404F-82AD-A7FE01A50F32}"/>
          </ac:spMkLst>
        </pc:spChg>
        <pc:picChg chg="add mod ord">
          <ac:chgData name="Steven Anderson" userId="b9d6594948bca552" providerId="LiveId" clId="{4C9CC575-BA15-46F8-9135-A8222EB0C112}" dt="2021-03-19T16:48:58.224" v="4447" actId="962"/>
          <ac:picMkLst>
            <pc:docMk/>
            <pc:sldMk cId="1402458959" sldId="490"/>
            <ac:picMk id="6" creationId="{BCD68712-B104-4355-AAC3-8B5D21F9E8DD}"/>
          </ac:picMkLst>
        </pc:picChg>
      </pc:sldChg>
      <pc:sldChg chg="add del">
        <pc:chgData name="Steven Anderson" userId="b9d6594948bca552" providerId="LiveId" clId="{4C9CC575-BA15-46F8-9135-A8222EB0C112}" dt="2021-03-19T16:47:58.049" v="4382" actId="47"/>
        <pc:sldMkLst>
          <pc:docMk/>
          <pc:sldMk cId="2063919913" sldId="490"/>
        </pc:sldMkLst>
      </pc:sldChg>
      <pc:sldChg chg="addSp modSp add mod modNotesTx">
        <pc:chgData name="Steven Anderson" userId="b9d6594948bca552" providerId="LiveId" clId="{4C9CC575-BA15-46F8-9135-A8222EB0C112}" dt="2021-05-11T17:46:54.046" v="30846" actId="20577"/>
        <pc:sldMkLst>
          <pc:docMk/>
          <pc:sldMk cId="2517718434" sldId="491"/>
        </pc:sldMkLst>
        <pc:spChg chg="mod">
          <ac:chgData name="Steven Anderson" userId="b9d6594948bca552" providerId="LiveId" clId="{4C9CC575-BA15-46F8-9135-A8222EB0C112}" dt="2021-03-19T16:49:41.120" v="4481" actId="20577"/>
          <ac:spMkLst>
            <pc:docMk/>
            <pc:sldMk cId="2517718434" sldId="491"/>
            <ac:spMk id="2" creationId="{88B21CEC-5BD4-46A6-8B63-27A4A0AFFBFE}"/>
          </ac:spMkLst>
        </pc:spChg>
        <pc:picChg chg="add mod ord">
          <ac:chgData name="Steven Anderson" userId="b9d6594948bca552" providerId="LiveId" clId="{4C9CC575-BA15-46F8-9135-A8222EB0C112}" dt="2021-03-19T16:49:24.363" v="4464" actId="962"/>
          <ac:picMkLst>
            <pc:docMk/>
            <pc:sldMk cId="2517718434" sldId="491"/>
            <ac:picMk id="6" creationId="{8C8FB9DF-5B79-4C31-B4F3-7DAF64FE04D9}"/>
          </ac:picMkLst>
        </pc:picChg>
      </pc:sldChg>
      <pc:sldChg chg="addSp delSp modSp add mod modNotesTx">
        <pc:chgData name="Steven Anderson" userId="b9d6594948bca552" providerId="LiveId" clId="{4C9CC575-BA15-46F8-9135-A8222EB0C112}" dt="2021-05-11T11:53:41.191" v="28944" actId="20577"/>
        <pc:sldMkLst>
          <pc:docMk/>
          <pc:sldMk cId="397141742" sldId="492"/>
        </pc:sldMkLst>
        <pc:spChg chg="mod">
          <ac:chgData name="Steven Anderson" userId="b9d6594948bca552" providerId="LiveId" clId="{4C9CC575-BA15-46F8-9135-A8222EB0C112}" dt="2021-03-19T20:24:15.347" v="4618" actId="20577"/>
          <ac:spMkLst>
            <pc:docMk/>
            <pc:sldMk cId="397141742" sldId="492"/>
            <ac:spMk id="2" creationId="{5B0D3F54-AF99-4952-B17E-ED69873A8FD4}"/>
          </ac:spMkLst>
        </pc:spChg>
        <pc:spChg chg="mod">
          <ac:chgData name="Steven Anderson" userId="b9d6594948bca552" providerId="LiveId" clId="{4C9CC575-BA15-46F8-9135-A8222EB0C112}" dt="2021-03-19T20:24:04.638" v="4614" actId="20577"/>
          <ac:spMkLst>
            <pc:docMk/>
            <pc:sldMk cId="397141742" sldId="492"/>
            <ac:spMk id="4" creationId="{5B6784CB-F01D-42C3-8B89-DE71B2E2B6ED}"/>
          </ac:spMkLst>
        </pc:spChg>
        <pc:spChg chg="add del mod">
          <ac:chgData name="Steven Anderson" userId="b9d6594948bca552" providerId="LiveId" clId="{4C9CC575-BA15-46F8-9135-A8222EB0C112}" dt="2021-05-11T11:53:00.980" v="28929" actId="478"/>
          <ac:spMkLst>
            <pc:docMk/>
            <pc:sldMk cId="397141742" sldId="492"/>
            <ac:spMk id="5" creationId="{0D250FC6-5A69-46C4-BD5B-0DA0C6686072}"/>
          </ac:spMkLst>
        </pc:spChg>
        <pc:spChg chg="add del mod">
          <ac:chgData name="Steven Anderson" userId="b9d6594948bca552" providerId="LiveId" clId="{4C9CC575-BA15-46F8-9135-A8222EB0C112}" dt="2021-04-15T20:03:52.395" v="6578" actId="478"/>
          <ac:spMkLst>
            <pc:docMk/>
            <pc:sldMk cId="397141742" sldId="492"/>
            <ac:spMk id="8" creationId="{B74E22A1-5939-4DEB-A025-4F180F7340D3}"/>
          </ac:spMkLst>
        </pc:spChg>
        <pc:picChg chg="del">
          <ac:chgData name="Steven Anderson" userId="b9d6594948bca552" providerId="LiveId" clId="{4C9CC575-BA15-46F8-9135-A8222EB0C112}" dt="2021-03-19T20:23:22.100" v="4562" actId="478"/>
          <ac:picMkLst>
            <pc:docMk/>
            <pc:sldMk cId="397141742" sldId="492"/>
            <ac:picMk id="6" creationId="{30C23F2D-5199-4E62-B93C-BD0939E75D63}"/>
          </ac:picMkLst>
        </pc:picChg>
        <pc:picChg chg="add mod ord">
          <ac:chgData name="Steven Anderson" userId="b9d6594948bca552" providerId="LiveId" clId="{4C9CC575-BA15-46F8-9135-A8222EB0C112}" dt="2021-03-19T20:24:10.515" v="4616" actId="167"/>
          <ac:picMkLst>
            <pc:docMk/>
            <pc:sldMk cId="397141742" sldId="492"/>
            <ac:picMk id="7" creationId="{DE539DD3-833A-403D-9142-1ECAC772A89A}"/>
          </ac:picMkLst>
        </pc:picChg>
      </pc:sldChg>
      <pc:sldChg chg="addSp delSp modSp add mod modNotesTx">
        <pc:chgData name="Steven Anderson" userId="b9d6594948bca552" providerId="LiveId" clId="{4C9CC575-BA15-46F8-9135-A8222EB0C112}" dt="2021-05-11T12:15:23.903" v="29061" actId="20577"/>
        <pc:sldMkLst>
          <pc:docMk/>
          <pc:sldMk cId="3317837541" sldId="493"/>
        </pc:sldMkLst>
        <pc:spChg chg="mod">
          <ac:chgData name="Steven Anderson" userId="b9d6594948bca552" providerId="LiveId" clId="{4C9CC575-BA15-46F8-9135-A8222EB0C112}" dt="2021-03-28T17:16:12.880" v="4858" actId="20577"/>
          <ac:spMkLst>
            <pc:docMk/>
            <pc:sldMk cId="3317837541" sldId="493"/>
            <ac:spMk id="2" creationId="{F8666009-1923-4B57-A49A-9112C776157E}"/>
          </ac:spMkLst>
        </pc:spChg>
        <pc:picChg chg="del">
          <ac:chgData name="Steven Anderson" userId="b9d6594948bca552" providerId="LiveId" clId="{4C9CC575-BA15-46F8-9135-A8222EB0C112}" dt="2021-03-28T17:15:57.642" v="4852" actId="478"/>
          <ac:picMkLst>
            <pc:docMk/>
            <pc:sldMk cId="3317837541" sldId="493"/>
            <ac:picMk id="6" creationId="{97642B33-8C0D-43C4-B13F-63651C740AF7}"/>
          </ac:picMkLst>
        </pc:picChg>
        <pc:picChg chg="add mod ord">
          <ac:chgData name="Steven Anderson" userId="b9d6594948bca552" providerId="LiveId" clId="{4C9CC575-BA15-46F8-9135-A8222EB0C112}" dt="2021-03-28T17:16:08.635" v="4856" actId="167"/>
          <ac:picMkLst>
            <pc:docMk/>
            <pc:sldMk cId="3317837541" sldId="493"/>
            <ac:picMk id="7" creationId="{A15EB15B-5554-4EB8-BD1C-9FCF6D459DFD}"/>
          </ac:picMkLst>
        </pc:picChg>
      </pc:sldChg>
      <pc:sldChg chg="addSp modSp new mod modNotesTx">
        <pc:chgData name="Steven Anderson" userId="b9d6594948bca552" providerId="LiveId" clId="{4C9CC575-BA15-46F8-9135-A8222EB0C112}" dt="2021-05-11T13:17:39.120" v="29561" actId="20577"/>
        <pc:sldMkLst>
          <pc:docMk/>
          <pc:sldMk cId="972779132" sldId="494"/>
        </pc:sldMkLst>
        <pc:spChg chg="mod">
          <ac:chgData name="Steven Anderson" userId="b9d6594948bca552" providerId="LiveId" clId="{4C9CC575-BA15-46F8-9135-A8222EB0C112}" dt="2021-03-28T17:23:36.229" v="4901" actId="20577"/>
          <ac:spMkLst>
            <pc:docMk/>
            <pc:sldMk cId="972779132" sldId="494"/>
            <ac:spMk id="2" creationId="{1458EAE3-DE89-44A3-8532-306B24F124C7}"/>
          </ac:spMkLst>
        </pc:spChg>
        <pc:spChg chg="mod">
          <ac:chgData name="Steven Anderson" userId="b9d6594948bca552" providerId="LiveId" clId="{4C9CC575-BA15-46F8-9135-A8222EB0C112}" dt="2021-03-28T17:23:04.812" v="4864" actId="20577"/>
          <ac:spMkLst>
            <pc:docMk/>
            <pc:sldMk cId="972779132" sldId="494"/>
            <ac:spMk id="3" creationId="{DFF8A3EA-EF81-487D-934F-FFAD1710E8DB}"/>
          </ac:spMkLst>
        </pc:spChg>
        <pc:spChg chg="mod">
          <ac:chgData name="Steven Anderson" userId="b9d6594948bca552" providerId="LiveId" clId="{4C9CC575-BA15-46F8-9135-A8222EB0C112}" dt="2021-03-28T17:23:11.392" v="4897" actId="20577"/>
          <ac:spMkLst>
            <pc:docMk/>
            <pc:sldMk cId="972779132" sldId="494"/>
            <ac:spMk id="4" creationId="{265BE58E-B789-4FA9-8D9B-360FBC215E00}"/>
          </ac:spMkLst>
        </pc:spChg>
        <pc:picChg chg="add mod ord">
          <ac:chgData name="Steven Anderson" userId="b9d6594948bca552" providerId="LiveId" clId="{4C9CC575-BA15-46F8-9135-A8222EB0C112}" dt="2021-03-28T17:23:31.311" v="4899" actId="167"/>
          <ac:picMkLst>
            <pc:docMk/>
            <pc:sldMk cId="972779132" sldId="494"/>
            <ac:picMk id="5" creationId="{9FDBFA04-3409-454D-AD48-1400C7E6F663}"/>
          </ac:picMkLst>
        </pc:picChg>
      </pc:sldChg>
      <pc:sldChg chg="addSp delSp modSp add mod modNotesTx">
        <pc:chgData name="Steven Anderson" userId="b9d6594948bca552" providerId="LiveId" clId="{4C9CC575-BA15-46F8-9135-A8222EB0C112}" dt="2021-03-28T19:27:20.564" v="5036" actId="20577"/>
        <pc:sldMkLst>
          <pc:docMk/>
          <pc:sldMk cId="3796533807" sldId="495"/>
        </pc:sldMkLst>
        <pc:spChg chg="mod">
          <ac:chgData name="Steven Anderson" userId="b9d6594948bca552" providerId="LiveId" clId="{4C9CC575-BA15-46F8-9135-A8222EB0C112}" dt="2021-03-28T19:27:12.116" v="5027" actId="20577"/>
          <ac:spMkLst>
            <pc:docMk/>
            <pc:sldMk cId="3796533807" sldId="495"/>
            <ac:spMk id="2" creationId="{2CDECAFB-AB22-462D-9B9B-08E76C2A0D81}"/>
          </ac:spMkLst>
        </pc:spChg>
        <pc:picChg chg="add mod">
          <ac:chgData name="Steven Anderson" userId="b9d6594948bca552" providerId="LiveId" clId="{4C9CC575-BA15-46F8-9135-A8222EB0C112}" dt="2021-03-28T19:26:26.032" v="5004" actId="962"/>
          <ac:picMkLst>
            <pc:docMk/>
            <pc:sldMk cId="3796533807" sldId="495"/>
            <ac:picMk id="6" creationId="{7090821C-F1CA-4493-8CB6-3F6C5322138F}"/>
          </ac:picMkLst>
        </pc:picChg>
        <pc:picChg chg="del">
          <ac:chgData name="Steven Anderson" userId="b9d6594948bca552" providerId="LiveId" clId="{4C9CC575-BA15-46F8-9135-A8222EB0C112}" dt="2021-03-28T19:25:58.853" v="5001" actId="478"/>
          <ac:picMkLst>
            <pc:docMk/>
            <pc:sldMk cId="3796533807" sldId="495"/>
            <ac:picMk id="7" creationId="{9CD213A5-DF92-44AA-ACAF-5192F78305B2}"/>
          </ac:picMkLst>
        </pc:picChg>
      </pc:sldChg>
      <pc:sldChg chg="addSp delSp modSp add mod modNotesTx">
        <pc:chgData name="Steven Anderson" userId="b9d6594948bca552" providerId="LiveId" clId="{4C9CC575-BA15-46F8-9135-A8222EB0C112}" dt="2021-04-05T13:11:33.753" v="5428"/>
        <pc:sldMkLst>
          <pc:docMk/>
          <pc:sldMk cId="95616533" sldId="496"/>
        </pc:sldMkLst>
        <pc:spChg chg="mod">
          <ac:chgData name="Steven Anderson" userId="b9d6594948bca552" providerId="LiveId" clId="{4C9CC575-BA15-46F8-9135-A8222EB0C112}" dt="2021-04-05T13:11:00.305" v="5423" actId="20577"/>
          <ac:spMkLst>
            <pc:docMk/>
            <pc:sldMk cId="95616533" sldId="496"/>
            <ac:spMk id="2" creationId="{2CDECAFB-AB22-462D-9B9B-08E76C2A0D81}"/>
          </ac:spMkLst>
        </pc:spChg>
        <pc:picChg chg="del">
          <ac:chgData name="Steven Anderson" userId="b9d6594948bca552" providerId="LiveId" clId="{4C9CC575-BA15-46F8-9135-A8222EB0C112}" dt="2021-04-05T13:10:50.634" v="5389" actId="478"/>
          <ac:picMkLst>
            <pc:docMk/>
            <pc:sldMk cId="95616533" sldId="496"/>
            <ac:picMk id="6" creationId="{7090821C-F1CA-4493-8CB6-3F6C5322138F}"/>
          </ac:picMkLst>
        </pc:picChg>
        <pc:picChg chg="add mod ord">
          <ac:chgData name="Steven Anderson" userId="b9d6594948bca552" providerId="LiveId" clId="{4C9CC575-BA15-46F8-9135-A8222EB0C112}" dt="2021-04-05T13:11:25.215" v="5427" actId="962"/>
          <ac:picMkLst>
            <pc:docMk/>
            <pc:sldMk cId="95616533" sldId="496"/>
            <ac:picMk id="7" creationId="{2574B6E3-A0E4-4189-999F-52AD5D5D78AC}"/>
          </ac:picMkLst>
        </pc:picChg>
      </pc:sldChg>
      <pc:sldChg chg="addSp modSp new mod modNotesTx">
        <pc:chgData name="Steven Anderson" userId="b9d6594948bca552" providerId="LiveId" clId="{4C9CC575-BA15-46F8-9135-A8222EB0C112}" dt="2021-05-11T03:24:16.041" v="28927" actId="20577"/>
        <pc:sldMkLst>
          <pc:docMk/>
          <pc:sldMk cId="1256333218" sldId="497"/>
        </pc:sldMkLst>
        <pc:spChg chg="mod">
          <ac:chgData name="Steven Anderson" userId="b9d6594948bca552" providerId="LiveId" clId="{4C9CC575-BA15-46F8-9135-A8222EB0C112}" dt="2021-04-15T14:30:32.665" v="5653" actId="20577"/>
          <ac:spMkLst>
            <pc:docMk/>
            <pc:sldMk cId="1256333218" sldId="497"/>
            <ac:spMk id="2" creationId="{30929E28-A861-4C81-B0E9-A78399606821}"/>
          </ac:spMkLst>
        </pc:spChg>
        <pc:spChg chg="mod">
          <ac:chgData name="Steven Anderson" userId="b9d6594948bca552" providerId="LiveId" clId="{4C9CC575-BA15-46F8-9135-A8222EB0C112}" dt="2021-04-15T12:48:41.534" v="5433" actId="20577"/>
          <ac:spMkLst>
            <pc:docMk/>
            <pc:sldMk cId="1256333218" sldId="497"/>
            <ac:spMk id="3" creationId="{0F9C4560-7A39-4010-AC0F-A074B65BCD6B}"/>
          </ac:spMkLst>
        </pc:spChg>
        <pc:spChg chg="mod">
          <ac:chgData name="Steven Anderson" userId="b9d6594948bca552" providerId="LiveId" clId="{4C9CC575-BA15-46F8-9135-A8222EB0C112}" dt="2021-05-11T03:24:16.041" v="28927" actId="20577"/>
          <ac:spMkLst>
            <pc:docMk/>
            <pc:sldMk cId="1256333218" sldId="497"/>
            <ac:spMk id="4" creationId="{7722B71A-4844-4220-A0AA-EAAB19D686F4}"/>
          </ac:spMkLst>
        </pc:spChg>
        <pc:picChg chg="add mod ord">
          <ac:chgData name="Steven Anderson" userId="b9d6594948bca552" providerId="LiveId" clId="{4C9CC575-BA15-46F8-9135-A8222EB0C112}" dt="2021-04-15T14:30:10.428" v="5633" actId="962"/>
          <ac:picMkLst>
            <pc:docMk/>
            <pc:sldMk cId="1256333218" sldId="497"/>
            <ac:picMk id="6" creationId="{B07729DD-B142-4B29-A9B5-128F71C7AE9C}"/>
          </ac:picMkLst>
        </pc:picChg>
      </pc:sldChg>
      <pc:sldChg chg="addSp delSp modSp add mod modNotesTx">
        <pc:chgData name="Steven Anderson" userId="b9d6594948bca552" providerId="LiveId" clId="{4C9CC575-BA15-46F8-9135-A8222EB0C112}" dt="2021-05-11T03:21:37.199" v="28882" actId="20577"/>
        <pc:sldMkLst>
          <pc:docMk/>
          <pc:sldMk cId="42564941" sldId="498"/>
        </pc:sldMkLst>
        <pc:spChg chg="mod">
          <ac:chgData name="Steven Anderson" userId="b9d6594948bca552" providerId="LiveId" clId="{4C9CC575-BA15-46F8-9135-A8222EB0C112}" dt="2021-04-15T14:51:31.645" v="6202" actId="20577"/>
          <ac:spMkLst>
            <pc:docMk/>
            <pc:sldMk cId="42564941" sldId="498"/>
            <ac:spMk id="2" creationId="{8E8E81B5-7A9F-4B7B-809F-D44C87F84278}"/>
          </ac:spMkLst>
        </pc:spChg>
        <pc:picChg chg="del mod">
          <ac:chgData name="Steven Anderson" userId="b9d6594948bca552" providerId="LiveId" clId="{4C9CC575-BA15-46F8-9135-A8222EB0C112}" dt="2021-04-15T14:50:20.874" v="6065" actId="478"/>
          <ac:picMkLst>
            <pc:docMk/>
            <pc:sldMk cId="42564941" sldId="498"/>
            <ac:picMk id="6" creationId="{68D326E0-65A3-4B20-B68C-2FE3CA73868B}"/>
          </ac:picMkLst>
        </pc:picChg>
        <pc:picChg chg="add mod ord">
          <ac:chgData name="Steven Anderson" userId="b9d6594948bca552" providerId="LiveId" clId="{4C9CC575-BA15-46F8-9135-A8222EB0C112}" dt="2021-04-15T14:50:54.556" v="6084" actId="27614"/>
          <ac:picMkLst>
            <pc:docMk/>
            <pc:sldMk cId="42564941" sldId="498"/>
            <ac:picMk id="7" creationId="{7A6765F5-5188-4504-9832-6C6DCBA37179}"/>
          </ac:picMkLst>
        </pc:picChg>
      </pc:sldChg>
      <pc:sldChg chg="addSp modSp new mod modNotesTx">
        <pc:chgData name="Steven Anderson" userId="b9d6594948bca552" providerId="LiveId" clId="{4C9CC575-BA15-46F8-9135-A8222EB0C112}" dt="2021-05-11T03:24:22.813" v="28928"/>
        <pc:sldMkLst>
          <pc:docMk/>
          <pc:sldMk cId="3736668871" sldId="499"/>
        </pc:sldMkLst>
        <pc:spChg chg="mod">
          <ac:chgData name="Steven Anderson" userId="b9d6594948bca552" providerId="LiveId" clId="{4C9CC575-BA15-46F8-9135-A8222EB0C112}" dt="2021-04-15T19:48:04.218" v="6308"/>
          <ac:spMkLst>
            <pc:docMk/>
            <pc:sldMk cId="3736668871" sldId="499"/>
            <ac:spMk id="2" creationId="{4BE19114-7088-4287-A2CC-0382E1F4E6FB}"/>
          </ac:spMkLst>
        </pc:spChg>
        <pc:spChg chg="mod">
          <ac:chgData name="Steven Anderson" userId="b9d6594948bca552" providerId="LiveId" clId="{4C9CC575-BA15-46F8-9135-A8222EB0C112}" dt="2021-04-15T19:45:56.558" v="6269" actId="20577"/>
          <ac:spMkLst>
            <pc:docMk/>
            <pc:sldMk cId="3736668871" sldId="499"/>
            <ac:spMk id="3" creationId="{8EE92961-5DD2-4C95-949B-2A6F0721AD3C}"/>
          </ac:spMkLst>
        </pc:spChg>
        <pc:spChg chg="mod">
          <ac:chgData name="Steven Anderson" userId="b9d6594948bca552" providerId="LiveId" clId="{4C9CC575-BA15-46F8-9135-A8222EB0C112}" dt="2021-04-15T19:45:32.047" v="6266" actId="313"/>
          <ac:spMkLst>
            <pc:docMk/>
            <pc:sldMk cId="3736668871" sldId="499"/>
            <ac:spMk id="4" creationId="{81325B1C-A97A-480A-BF22-FB772A08B44E}"/>
          </ac:spMkLst>
        </pc:spChg>
        <pc:picChg chg="add mod ord">
          <ac:chgData name="Steven Anderson" userId="b9d6594948bca552" providerId="LiveId" clId="{4C9CC575-BA15-46F8-9135-A8222EB0C112}" dt="2021-04-15T19:47:30.225" v="6273" actId="962"/>
          <ac:picMkLst>
            <pc:docMk/>
            <pc:sldMk cId="3736668871" sldId="499"/>
            <ac:picMk id="6" creationId="{8B599541-9939-4C59-AE8F-71A757C1411B}"/>
          </ac:picMkLst>
        </pc:picChg>
      </pc:sldChg>
      <pc:sldChg chg="addSp delSp modSp add mod modNotesTx">
        <pc:chgData name="Steven Anderson" userId="b9d6594948bca552" providerId="LiveId" clId="{4C9CC575-BA15-46F8-9135-A8222EB0C112}" dt="2021-04-30T11:58:41.948" v="16089" actId="20577"/>
        <pc:sldMkLst>
          <pc:docMk/>
          <pc:sldMk cId="779906613" sldId="500"/>
        </pc:sldMkLst>
        <pc:spChg chg="mod">
          <ac:chgData name="Steven Anderson" userId="b9d6594948bca552" providerId="LiveId" clId="{4C9CC575-BA15-46F8-9135-A8222EB0C112}" dt="2021-04-30T11:58:41.948" v="16089" actId="20577"/>
          <ac:spMkLst>
            <pc:docMk/>
            <pc:sldMk cId="779906613" sldId="500"/>
            <ac:spMk id="2" creationId="{5B0D3F54-AF99-4952-B17E-ED69873A8FD4}"/>
          </ac:spMkLst>
        </pc:spChg>
        <pc:spChg chg="del">
          <ac:chgData name="Steven Anderson" userId="b9d6594948bca552" providerId="LiveId" clId="{4C9CC575-BA15-46F8-9135-A8222EB0C112}" dt="2021-04-15T20:03:46.041" v="6577" actId="478"/>
          <ac:spMkLst>
            <pc:docMk/>
            <pc:sldMk cId="779906613" sldId="500"/>
            <ac:spMk id="5" creationId="{0D250FC6-5A69-46C4-BD5B-0DA0C6686072}"/>
          </ac:spMkLst>
        </pc:spChg>
        <pc:spChg chg="del mod">
          <ac:chgData name="Steven Anderson" userId="b9d6594948bca552" providerId="LiveId" clId="{4C9CC575-BA15-46F8-9135-A8222EB0C112}" dt="2021-04-30T11:57:57.849" v="16053" actId="478"/>
          <ac:spMkLst>
            <pc:docMk/>
            <pc:sldMk cId="779906613" sldId="500"/>
            <ac:spMk id="8" creationId="{B74E22A1-5939-4DEB-A025-4F180F7340D3}"/>
          </ac:spMkLst>
        </pc:spChg>
        <pc:picChg chg="add mod ord">
          <ac:chgData name="Steven Anderson" userId="b9d6594948bca552" providerId="LiveId" clId="{4C9CC575-BA15-46F8-9135-A8222EB0C112}" dt="2021-04-30T11:58:13.706" v="16057" actId="167"/>
          <ac:picMkLst>
            <pc:docMk/>
            <pc:sldMk cId="779906613" sldId="500"/>
            <ac:picMk id="6" creationId="{0B4F1823-A02F-4D30-8433-5BFEEFE9C87F}"/>
          </ac:picMkLst>
        </pc:picChg>
        <pc:picChg chg="del">
          <ac:chgData name="Steven Anderson" userId="b9d6594948bca552" providerId="LiveId" clId="{4C9CC575-BA15-46F8-9135-A8222EB0C112}" dt="2021-04-15T20:03:37.420" v="6574" actId="478"/>
          <ac:picMkLst>
            <pc:docMk/>
            <pc:sldMk cId="779906613" sldId="500"/>
            <ac:picMk id="7" creationId="{DE539DD3-833A-403D-9142-1ECAC772A89A}"/>
          </ac:picMkLst>
        </pc:picChg>
      </pc:sldChg>
      <pc:sldChg chg="addSp delSp modSp add mod modNotesTx">
        <pc:chgData name="Steven Anderson" userId="b9d6594948bca552" providerId="LiveId" clId="{4C9CC575-BA15-46F8-9135-A8222EB0C112}" dt="2021-04-15T21:11:38.949" v="6721" actId="14100"/>
        <pc:sldMkLst>
          <pc:docMk/>
          <pc:sldMk cId="972109506" sldId="501"/>
        </pc:sldMkLst>
        <pc:spChg chg="mod">
          <ac:chgData name="Steven Anderson" userId="b9d6594948bca552" providerId="LiveId" clId="{4C9CC575-BA15-46F8-9135-A8222EB0C112}" dt="2021-04-15T21:10:43.275" v="6618"/>
          <ac:spMkLst>
            <pc:docMk/>
            <pc:sldMk cId="972109506" sldId="501"/>
            <ac:spMk id="2" creationId="{5B0D3F54-AF99-4952-B17E-ED69873A8FD4}"/>
          </ac:spMkLst>
        </pc:spChg>
        <pc:spChg chg="mod">
          <ac:chgData name="Steven Anderson" userId="b9d6594948bca552" providerId="LiveId" clId="{4C9CC575-BA15-46F8-9135-A8222EB0C112}" dt="2021-04-15T20:05:05.421" v="6602" actId="20577"/>
          <ac:spMkLst>
            <pc:docMk/>
            <pc:sldMk cId="972109506" sldId="501"/>
            <ac:spMk id="4" creationId="{5B6784CB-F01D-42C3-8B89-DE71B2E2B6ED}"/>
          </ac:spMkLst>
        </pc:spChg>
        <pc:spChg chg="del">
          <ac:chgData name="Steven Anderson" userId="b9d6594948bca552" providerId="LiveId" clId="{4C9CC575-BA15-46F8-9135-A8222EB0C112}" dt="2021-04-15T20:05:00.025" v="6581" actId="478"/>
          <ac:spMkLst>
            <pc:docMk/>
            <pc:sldMk cId="972109506" sldId="501"/>
            <ac:spMk id="8" creationId="{B74E22A1-5939-4DEB-A025-4F180F7340D3}"/>
          </ac:spMkLst>
        </pc:spChg>
        <pc:picChg chg="add mod ord">
          <ac:chgData name="Steven Anderson" userId="b9d6594948bca552" providerId="LiveId" clId="{4C9CC575-BA15-46F8-9135-A8222EB0C112}" dt="2021-04-15T21:11:38.949" v="6721" actId="14100"/>
          <ac:picMkLst>
            <pc:docMk/>
            <pc:sldMk cId="972109506" sldId="501"/>
            <ac:picMk id="6" creationId="{B6C3587F-7DD9-4AD3-A91E-104FD6D3CD8F}"/>
          </ac:picMkLst>
        </pc:picChg>
      </pc:sldChg>
      <pc:sldChg chg="addSp delSp modSp add mod modNotesTx">
        <pc:chgData name="Steven Anderson" userId="b9d6594948bca552" providerId="LiveId" clId="{4C9CC575-BA15-46F8-9135-A8222EB0C112}" dt="2021-04-15T21:20:22.321" v="6736"/>
        <pc:sldMkLst>
          <pc:docMk/>
          <pc:sldMk cId="4090148428" sldId="502"/>
        </pc:sldMkLst>
        <pc:spChg chg="mod">
          <ac:chgData name="Steven Anderson" userId="b9d6594948bca552" providerId="LiveId" clId="{4C9CC575-BA15-46F8-9135-A8222EB0C112}" dt="2021-04-15T21:20:22.321" v="6736"/>
          <ac:spMkLst>
            <pc:docMk/>
            <pc:sldMk cId="4090148428" sldId="502"/>
            <ac:spMk id="2" creationId="{5B0D3F54-AF99-4952-B17E-ED69873A8FD4}"/>
          </ac:spMkLst>
        </pc:spChg>
        <pc:picChg chg="del">
          <ac:chgData name="Steven Anderson" userId="b9d6594948bca552" providerId="LiveId" clId="{4C9CC575-BA15-46F8-9135-A8222EB0C112}" dt="2021-04-15T21:19:42.620" v="6723" actId="478"/>
          <ac:picMkLst>
            <pc:docMk/>
            <pc:sldMk cId="4090148428" sldId="502"/>
            <ac:picMk id="6" creationId="{B6C3587F-7DD9-4AD3-A91E-104FD6D3CD8F}"/>
          </ac:picMkLst>
        </pc:picChg>
        <pc:picChg chg="add mod ord">
          <ac:chgData name="Steven Anderson" userId="b9d6594948bca552" providerId="LiveId" clId="{4C9CC575-BA15-46F8-9135-A8222EB0C112}" dt="2021-04-15T21:20:05.192" v="6730" actId="962"/>
          <ac:picMkLst>
            <pc:docMk/>
            <pc:sldMk cId="4090148428" sldId="502"/>
            <ac:picMk id="7" creationId="{A616FFC8-639E-4862-B211-0E35CFBA230D}"/>
          </ac:picMkLst>
        </pc:picChg>
      </pc:sldChg>
      <pc:sldChg chg="addSp delSp modSp add mod modNotesTx">
        <pc:chgData name="Steven Anderson" userId="b9d6594948bca552" providerId="LiveId" clId="{4C9CC575-BA15-46F8-9135-A8222EB0C112}" dt="2021-04-15T22:34:41.117" v="6908" actId="20577"/>
        <pc:sldMkLst>
          <pc:docMk/>
          <pc:sldMk cId="1239010432" sldId="503"/>
        </pc:sldMkLst>
        <pc:spChg chg="mod">
          <ac:chgData name="Steven Anderson" userId="b9d6594948bca552" providerId="LiveId" clId="{4C9CC575-BA15-46F8-9135-A8222EB0C112}" dt="2021-04-15T22:34:41.117" v="6908" actId="20577"/>
          <ac:spMkLst>
            <pc:docMk/>
            <pc:sldMk cId="1239010432" sldId="503"/>
            <ac:spMk id="2" creationId="{5B0D3F54-AF99-4952-B17E-ED69873A8FD4}"/>
          </ac:spMkLst>
        </pc:spChg>
        <pc:picChg chg="add mod ord">
          <ac:chgData name="Steven Anderson" userId="b9d6594948bca552" providerId="LiveId" clId="{4C9CC575-BA15-46F8-9135-A8222EB0C112}" dt="2021-04-15T22:33:04.899" v="6742" actId="962"/>
          <ac:picMkLst>
            <pc:docMk/>
            <pc:sldMk cId="1239010432" sldId="503"/>
            <ac:picMk id="6" creationId="{0AE186E0-9507-4C85-B8F5-78AE834074D0}"/>
          </ac:picMkLst>
        </pc:picChg>
        <pc:picChg chg="del">
          <ac:chgData name="Steven Anderson" userId="b9d6594948bca552" providerId="LiveId" clId="{4C9CC575-BA15-46F8-9135-A8222EB0C112}" dt="2021-04-15T22:32:54.390" v="6738" actId="478"/>
          <ac:picMkLst>
            <pc:docMk/>
            <pc:sldMk cId="1239010432" sldId="503"/>
            <ac:picMk id="7" creationId="{A616FFC8-639E-4862-B211-0E35CFBA230D}"/>
          </ac:picMkLst>
        </pc:picChg>
      </pc:sldChg>
      <pc:sldChg chg="addSp delSp modSp add mod modNotesTx">
        <pc:chgData name="Steven Anderson" userId="b9d6594948bca552" providerId="LiveId" clId="{4C9CC575-BA15-46F8-9135-A8222EB0C112}" dt="2021-05-11T11:57:57.593" v="28958" actId="20577"/>
        <pc:sldMkLst>
          <pc:docMk/>
          <pc:sldMk cId="4173224048" sldId="504"/>
        </pc:sldMkLst>
        <pc:spChg chg="mod">
          <ac:chgData name="Steven Anderson" userId="b9d6594948bca552" providerId="LiveId" clId="{4C9CC575-BA15-46F8-9135-A8222EB0C112}" dt="2021-04-15T22:41:21.808" v="6932"/>
          <ac:spMkLst>
            <pc:docMk/>
            <pc:sldMk cId="4173224048" sldId="504"/>
            <ac:spMk id="2" creationId="{5B0D3F54-AF99-4952-B17E-ED69873A8FD4}"/>
          </ac:spMkLst>
        </pc:spChg>
        <pc:picChg chg="del">
          <ac:chgData name="Steven Anderson" userId="b9d6594948bca552" providerId="LiveId" clId="{4C9CC575-BA15-46F8-9135-A8222EB0C112}" dt="2021-04-15T22:40:37.210" v="6910" actId="478"/>
          <ac:picMkLst>
            <pc:docMk/>
            <pc:sldMk cId="4173224048" sldId="504"/>
            <ac:picMk id="6" creationId="{0AE186E0-9507-4C85-B8F5-78AE834074D0}"/>
          </ac:picMkLst>
        </pc:picChg>
        <pc:picChg chg="add mod ord">
          <ac:chgData name="Steven Anderson" userId="b9d6594948bca552" providerId="LiveId" clId="{4C9CC575-BA15-46F8-9135-A8222EB0C112}" dt="2021-04-15T22:40:46.892" v="6914" actId="962"/>
          <ac:picMkLst>
            <pc:docMk/>
            <pc:sldMk cId="4173224048" sldId="504"/>
            <ac:picMk id="7" creationId="{9214D068-EF9B-450C-AE11-36D118758F7F}"/>
          </ac:picMkLst>
        </pc:picChg>
      </pc:sldChg>
      <pc:sldChg chg="addSp delSp modSp new mod modNotesTx">
        <pc:chgData name="Steven Anderson" userId="b9d6594948bca552" providerId="LiveId" clId="{4C9CC575-BA15-46F8-9135-A8222EB0C112}" dt="2021-05-11T12:51:44.315" v="29410" actId="20577"/>
        <pc:sldMkLst>
          <pc:docMk/>
          <pc:sldMk cId="2322853407" sldId="505"/>
        </pc:sldMkLst>
        <pc:spChg chg="mod">
          <ac:chgData name="Steven Anderson" userId="b9d6594948bca552" providerId="LiveId" clId="{4C9CC575-BA15-46F8-9135-A8222EB0C112}" dt="2021-04-16T12:50:16.715" v="8171"/>
          <ac:spMkLst>
            <pc:docMk/>
            <pc:sldMk cId="2322853407" sldId="505"/>
            <ac:spMk id="2" creationId="{E1D1CCF1-8B9E-4E4B-B074-C78A2C63668D}"/>
          </ac:spMkLst>
        </pc:spChg>
        <pc:spChg chg="mod">
          <ac:chgData name="Steven Anderson" userId="b9d6594948bca552" providerId="LiveId" clId="{4C9CC575-BA15-46F8-9135-A8222EB0C112}" dt="2021-04-15T23:24:08.208" v="7038" actId="20577"/>
          <ac:spMkLst>
            <pc:docMk/>
            <pc:sldMk cId="2322853407" sldId="505"/>
            <ac:spMk id="3" creationId="{7496242D-6F66-43BE-A745-7ED93491BA24}"/>
          </ac:spMkLst>
        </pc:spChg>
        <pc:spChg chg="mod">
          <ac:chgData name="Steven Anderson" userId="b9d6594948bca552" providerId="LiveId" clId="{4C9CC575-BA15-46F8-9135-A8222EB0C112}" dt="2021-04-15T23:24:15.322" v="7073" actId="20577"/>
          <ac:spMkLst>
            <pc:docMk/>
            <pc:sldMk cId="2322853407" sldId="505"/>
            <ac:spMk id="4" creationId="{C5810A2E-E01A-4DF2-A957-266F7F0787E0}"/>
          </ac:spMkLst>
        </pc:spChg>
        <pc:picChg chg="add del mod ord">
          <ac:chgData name="Steven Anderson" userId="b9d6594948bca552" providerId="LiveId" clId="{4C9CC575-BA15-46F8-9135-A8222EB0C112}" dt="2021-04-16T12:50:02.587" v="8168" actId="478"/>
          <ac:picMkLst>
            <pc:docMk/>
            <pc:sldMk cId="2322853407" sldId="505"/>
            <ac:picMk id="6" creationId="{EC7B27C8-6D11-42D3-9DFD-1101905F37B2}"/>
          </ac:picMkLst>
        </pc:picChg>
        <pc:picChg chg="add mod ord">
          <ac:chgData name="Steven Anderson" userId="b9d6594948bca552" providerId="LiveId" clId="{4C9CC575-BA15-46F8-9135-A8222EB0C112}" dt="2021-04-16T12:50:12.303" v="8170" actId="167"/>
          <ac:picMkLst>
            <pc:docMk/>
            <pc:sldMk cId="2322853407" sldId="505"/>
            <ac:picMk id="7" creationId="{9E702164-0BA4-4FA6-AD53-10B72E244CF1}"/>
          </ac:picMkLst>
        </pc:picChg>
      </pc:sldChg>
      <pc:sldChg chg="addSp modSp new mod modNotesTx">
        <pc:chgData name="Steven Anderson" userId="b9d6594948bca552" providerId="LiveId" clId="{4C9CC575-BA15-46F8-9135-A8222EB0C112}" dt="2021-04-15T23:28:55.751" v="7145" actId="962"/>
        <pc:sldMkLst>
          <pc:docMk/>
          <pc:sldMk cId="1616899027" sldId="506"/>
        </pc:sldMkLst>
        <pc:spChg chg="mod">
          <ac:chgData name="Steven Anderson" userId="b9d6594948bca552" providerId="LiveId" clId="{4C9CC575-BA15-46F8-9135-A8222EB0C112}" dt="2021-04-15T23:28:31.232" v="7140" actId="20577"/>
          <ac:spMkLst>
            <pc:docMk/>
            <pc:sldMk cId="1616899027" sldId="506"/>
            <ac:spMk id="2" creationId="{7ABF83DA-B294-45C3-B8EA-276E1FEA6231}"/>
          </ac:spMkLst>
        </pc:spChg>
        <pc:spChg chg="mod">
          <ac:chgData name="Steven Anderson" userId="b9d6594948bca552" providerId="LiveId" clId="{4C9CC575-BA15-46F8-9135-A8222EB0C112}" dt="2021-04-15T23:27:38.200" v="7093" actId="20577"/>
          <ac:spMkLst>
            <pc:docMk/>
            <pc:sldMk cId="1616899027" sldId="506"/>
            <ac:spMk id="3" creationId="{3C317A59-E013-40D0-9970-0BE9494D45C7}"/>
          </ac:spMkLst>
        </pc:spChg>
        <pc:spChg chg="mod">
          <ac:chgData name="Steven Anderson" userId="b9d6594948bca552" providerId="LiveId" clId="{4C9CC575-BA15-46F8-9135-A8222EB0C112}" dt="2021-04-15T23:28:06.128" v="7136" actId="313"/>
          <ac:spMkLst>
            <pc:docMk/>
            <pc:sldMk cId="1616899027" sldId="506"/>
            <ac:spMk id="4" creationId="{CC6C9057-8479-4572-9210-433B8E2554C2}"/>
          </ac:spMkLst>
        </pc:spChg>
        <pc:picChg chg="add mod ord">
          <ac:chgData name="Steven Anderson" userId="b9d6594948bca552" providerId="LiveId" clId="{4C9CC575-BA15-46F8-9135-A8222EB0C112}" dt="2021-04-15T23:28:55.751" v="7145" actId="962"/>
          <ac:picMkLst>
            <pc:docMk/>
            <pc:sldMk cId="1616899027" sldId="506"/>
            <ac:picMk id="6" creationId="{E7063676-F2EB-459F-B1F9-6000C4B75DD4}"/>
          </ac:picMkLst>
        </pc:picChg>
      </pc:sldChg>
      <pc:sldChg chg="addSp modSp new mod modNotesTx">
        <pc:chgData name="Steven Anderson" userId="b9d6594948bca552" providerId="LiveId" clId="{4C9CC575-BA15-46F8-9135-A8222EB0C112}" dt="2021-05-11T12:17:03.575" v="29166" actId="20577"/>
        <pc:sldMkLst>
          <pc:docMk/>
          <pc:sldMk cId="3525958606" sldId="507"/>
        </pc:sldMkLst>
        <pc:spChg chg="mod">
          <ac:chgData name="Steven Anderson" userId="b9d6594948bca552" providerId="LiveId" clId="{4C9CC575-BA15-46F8-9135-A8222EB0C112}" dt="2021-04-16T13:03:17.366" v="8215"/>
          <ac:spMkLst>
            <pc:docMk/>
            <pc:sldMk cId="3525958606" sldId="507"/>
            <ac:spMk id="2" creationId="{AE1DFDC5-3B4C-40E6-86E6-9A81EE677864}"/>
          </ac:spMkLst>
        </pc:spChg>
        <pc:spChg chg="mod">
          <ac:chgData name="Steven Anderson" userId="b9d6594948bca552" providerId="LiveId" clId="{4C9CC575-BA15-46F8-9135-A8222EB0C112}" dt="2021-04-16T01:01:25.824" v="7206" actId="20577"/>
          <ac:spMkLst>
            <pc:docMk/>
            <pc:sldMk cId="3525958606" sldId="507"/>
            <ac:spMk id="3" creationId="{DD07F47C-ABB4-4537-8B0E-BFCEEA69ECFB}"/>
          </ac:spMkLst>
        </pc:spChg>
        <pc:spChg chg="mod">
          <ac:chgData name="Steven Anderson" userId="b9d6594948bca552" providerId="LiveId" clId="{4C9CC575-BA15-46F8-9135-A8222EB0C112}" dt="2021-04-16T01:01:35.847" v="7262" actId="20577"/>
          <ac:spMkLst>
            <pc:docMk/>
            <pc:sldMk cId="3525958606" sldId="507"/>
            <ac:spMk id="4" creationId="{51B9A6E9-19CF-4E9A-9958-D38CEF9C7629}"/>
          </ac:spMkLst>
        </pc:spChg>
        <pc:picChg chg="add mod">
          <ac:chgData name="Steven Anderson" userId="b9d6594948bca552" providerId="LiveId" clId="{4C9CC575-BA15-46F8-9135-A8222EB0C112}" dt="2021-04-16T13:03:12.343" v="8214" actId="167"/>
          <ac:picMkLst>
            <pc:docMk/>
            <pc:sldMk cId="3525958606" sldId="507"/>
            <ac:picMk id="5" creationId="{0E416380-E875-42A5-A280-E95FE38B9094}"/>
          </ac:picMkLst>
        </pc:picChg>
      </pc:sldChg>
      <pc:sldChg chg="modSp add del mod">
        <pc:chgData name="Steven Anderson" userId="b9d6594948bca552" providerId="LiveId" clId="{4C9CC575-BA15-46F8-9135-A8222EB0C112}" dt="2021-04-16T03:11:34.140" v="7872" actId="47"/>
        <pc:sldMkLst>
          <pc:docMk/>
          <pc:sldMk cId="2223235480" sldId="508"/>
        </pc:sldMkLst>
        <pc:spChg chg="mod">
          <ac:chgData name="Steven Anderson" userId="b9d6594948bca552" providerId="LiveId" clId="{4C9CC575-BA15-46F8-9135-A8222EB0C112}" dt="2021-04-16T01:02:08.807" v="7307" actId="20577"/>
          <ac:spMkLst>
            <pc:docMk/>
            <pc:sldMk cId="2223235480" sldId="508"/>
            <ac:spMk id="2" creationId="{AE1DFDC5-3B4C-40E6-86E6-9A81EE677864}"/>
          </ac:spMkLst>
        </pc:spChg>
      </pc:sldChg>
      <pc:sldChg chg="addSp delSp modSp add mod modNotesTx">
        <pc:chgData name="Steven Anderson" userId="b9d6594948bca552" providerId="LiveId" clId="{4C9CC575-BA15-46F8-9135-A8222EB0C112}" dt="2021-05-11T12:25:03.398" v="29367" actId="20577"/>
        <pc:sldMkLst>
          <pc:docMk/>
          <pc:sldMk cId="3217969074" sldId="509"/>
        </pc:sldMkLst>
        <pc:spChg chg="mod">
          <ac:chgData name="Steven Anderson" userId="b9d6594948bca552" providerId="LiveId" clId="{4C9CC575-BA15-46F8-9135-A8222EB0C112}" dt="2021-05-11T12:25:03.398" v="29367" actId="20577"/>
          <ac:spMkLst>
            <pc:docMk/>
            <pc:sldMk cId="3217969074" sldId="509"/>
            <ac:spMk id="2" creationId="{AE1DFDC5-3B4C-40E6-86E6-9A81EE677864}"/>
          </ac:spMkLst>
        </pc:spChg>
        <pc:spChg chg="add del mod">
          <ac:chgData name="Steven Anderson" userId="b9d6594948bca552" providerId="LiveId" clId="{4C9CC575-BA15-46F8-9135-A8222EB0C112}" dt="2021-05-11T12:19:28.482" v="29167" actId="478"/>
          <ac:spMkLst>
            <pc:docMk/>
            <pc:sldMk cId="3217969074" sldId="509"/>
            <ac:spMk id="7" creationId="{D2B042BF-F48E-4B77-83C5-1BF6C3AFEA14}"/>
          </ac:spMkLst>
        </pc:spChg>
        <pc:picChg chg="add del mod ord">
          <ac:chgData name="Steven Anderson" userId="b9d6594948bca552" providerId="LiveId" clId="{4C9CC575-BA15-46F8-9135-A8222EB0C112}" dt="2021-05-11T12:19:37.622" v="29170" actId="478"/>
          <ac:picMkLst>
            <pc:docMk/>
            <pc:sldMk cId="3217969074" sldId="509"/>
            <ac:picMk id="6" creationId="{761F5980-BDE0-4117-AD43-6E8B6511C97E}"/>
          </ac:picMkLst>
        </pc:picChg>
        <pc:picChg chg="add del mod ord">
          <ac:chgData name="Steven Anderson" userId="b9d6594948bca552" providerId="LiveId" clId="{4C9CC575-BA15-46F8-9135-A8222EB0C112}" dt="2021-05-11T12:24:03.207" v="29359" actId="478"/>
          <ac:picMkLst>
            <pc:docMk/>
            <pc:sldMk cId="3217969074" sldId="509"/>
            <ac:picMk id="8" creationId="{5B739CC3-5573-4A4B-98D1-73E94A2AF3B2}"/>
          </ac:picMkLst>
        </pc:picChg>
        <pc:picChg chg="add mod ord">
          <ac:chgData name="Steven Anderson" userId="b9d6594948bca552" providerId="LiveId" clId="{4C9CC575-BA15-46F8-9135-A8222EB0C112}" dt="2021-05-11T12:24:17.111" v="29363" actId="962"/>
          <ac:picMkLst>
            <pc:docMk/>
            <pc:sldMk cId="3217969074" sldId="509"/>
            <ac:picMk id="10" creationId="{6D556C1A-FCCE-4A44-91E3-83315621B6BC}"/>
          </ac:picMkLst>
        </pc:picChg>
      </pc:sldChg>
      <pc:sldChg chg="addSp modSp new mod modNotesTx">
        <pc:chgData name="Steven Anderson" userId="b9d6594948bca552" providerId="LiveId" clId="{4C9CC575-BA15-46F8-9135-A8222EB0C112}" dt="2021-05-11T12:45:30.448" v="29408" actId="20577"/>
        <pc:sldMkLst>
          <pc:docMk/>
          <pc:sldMk cId="3875173094" sldId="510"/>
        </pc:sldMkLst>
        <pc:spChg chg="mod">
          <ac:chgData name="Steven Anderson" userId="b9d6594948bca552" providerId="LiveId" clId="{4C9CC575-BA15-46F8-9135-A8222EB0C112}" dt="2021-05-11T12:45:30.448" v="29408" actId="20577"/>
          <ac:spMkLst>
            <pc:docMk/>
            <pc:sldMk cId="3875173094" sldId="510"/>
            <ac:spMk id="2" creationId="{48CDC78B-D01A-4D23-A4B4-47DD46E2B293}"/>
          </ac:spMkLst>
        </pc:spChg>
        <pc:spChg chg="mod">
          <ac:chgData name="Steven Anderson" userId="b9d6594948bca552" providerId="LiveId" clId="{4C9CC575-BA15-46F8-9135-A8222EB0C112}" dt="2021-04-16T01:02:14.640" v="7311" actId="20577"/>
          <ac:spMkLst>
            <pc:docMk/>
            <pc:sldMk cId="3875173094" sldId="510"/>
            <ac:spMk id="3" creationId="{F7CB6160-6628-4A8E-9664-99DCA6994962}"/>
          </ac:spMkLst>
        </pc:spChg>
        <pc:spChg chg="mod">
          <ac:chgData name="Steven Anderson" userId="b9d6594948bca552" providerId="LiveId" clId="{4C9CC575-BA15-46F8-9135-A8222EB0C112}" dt="2021-04-16T01:02:36.893" v="7389" actId="20577"/>
          <ac:spMkLst>
            <pc:docMk/>
            <pc:sldMk cId="3875173094" sldId="510"/>
            <ac:spMk id="4" creationId="{390A198B-F71E-46E4-A200-0EB521000FE1}"/>
          </ac:spMkLst>
        </pc:spChg>
        <pc:picChg chg="add mod">
          <ac:chgData name="Steven Anderson" userId="b9d6594948bca552" providerId="LiveId" clId="{4C9CC575-BA15-46F8-9135-A8222EB0C112}" dt="2021-04-16T04:15:35.222" v="8010" actId="167"/>
          <ac:picMkLst>
            <pc:docMk/>
            <pc:sldMk cId="3875173094" sldId="510"/>
            <ac:picMk id="5" creationId="{6A70FC6E-3A6D-4553-90D5-07C26A309D63}"/>
          </ac:picMkLst>
        </pc:picChg>
      </pc:sldChg>
      <pc:sldChg chg="addSp modSp add mod modNotesTx">
        <pc:chgData name="Steven Anderson" userId="b9d6594948bca552" providerId="LiveId" clId="{4C9CC575-BA15-46F8-9135-A8222EB0C112}" dt="2021-04-16T13:35:44.191" v="8697" actId="20577"/>
        <pc:sldMkLst>
          <pc:docMk/>
          <pc:sldMk cId="2956925429" sldId="511"/>
        </pc:sldMkLst>
        <pc:spChg chg="mod">
          <ac:chgData name="Steven Anderson" userId="b9d6594948bca552" providerId="LiveId" clId="{4C9CC575-BA15-46F8-9135-A8222EB0C112}" dt="2021-04-16T13:32:02.875" v="8269" actId="20577"/>
          <ac:spMkLst>
            <pc:docMk/>
            <pc:sldMk cId="2956925429" sldId="511"/>
            <ac:spMk id="2" creationId="{48CDC78B-D01A-4D23-A4B4-47DD46E2B293}"/>
          </ac:spMkLst>
        </pc:spChg>
        <pc:spChg chg="mod">
          <ac:chgData name="Steven Anderson" userId="b9d6594948bca552" providerId="LiveId" clId="{4C9CC575-BA15-46F8-9135-A8222EB0C112}" dt="2021-04-16T01:45:11.919" v="7416" actId="20577"/>
          <ac:spMkLst>
            <pc:docMk/>
            <pc:sldMk cId="2956925429" sldId="511"/>
            <ac:spMk id="4" creationId="{390A198B-F71E-46E4-A200-0EB521000FE1}"/>
          </ac:spMkLst>
        </pc:spChg>
        <pc:picChg chg="add mod ord">
          <ac:chgData name="Steven Anderson" userId="b9d6594948bca552" providerId="LiveId" clId="{4C9CC575-BA15-46F8-9135-A8222EB0C112}" dt="2021-04-16T13:31:32.740" v="8222" actId="167"/>
          <ac:picMkLst>
            <pc:docMk/>
            <pc:sldMk cId="2956925429" sldId="511"/>
            <ac:picMk id="6" creationId="{A1372156-6C84-46BE-B28F-5A25A03541AC}"/>
          </ac:picMkLst>
        </pc:picChg>
      </pc:sldChg>
      <pc:sldChg chg="addSp modSp new mod modNotesTx">
        <pc:chgData name="Steven Anderson" userId="b9d6594948bca552" providerId="LiveId" clId="{4C9CC575-BA15-46F8-9135-A8222EB0C112}" dt="2021-05-05T14:48:34.745" v="16604" actId="1076"/>
        <pc:sldMkLst>
          <pc:docMk/>
          <pc:sldMk cId="1395225076" sldId="512"/>
        </pc:sldMkLst>
        <pc:spChg chg="mod">
          <ac:chgData name="Steven Anderson" userId="b9d6594948bca552" providerId="LiveId" clId="{4C9CC575-BA15-46F8-9135-A8222EB0C112}" dt="2021-05-05T14:48:23.049" v="16601" actId="20577"/>
          <ac:spMkLst>
            <pc:docMk/>
            <pc:sldMk cId="1395225076" sldId="512"/>
            <ac:spMk id="2" creationId="{41D13D67-9C32-43E3-B4BB-2E712F9DCD99}"/>
          </ac:spMkLst>
        </pc:spChg>
        <pc:spChg chg="mod">
          <ac:chgData name="Steven Anderson" userId="b9d6594948bca552" providerId="LiveId" clId="{4C9CC575-BA15-46F8-9135-A8222EB0C112}" dt="2021-04-16T01:45:28.414" v="7436" actId="20577"/>
          <ac:spMkLst>
            <pc:docMk/>
            <pc:sldMk cId="1395225076" sldId="512"/>
            <ac:spMk id="3" creationId="{C4AEE654-8A87-4DCF-9738-7E15AEB036BE}"/>
          </ac:spMkLst>
        </pc:spChg>
        <pc:spChg chg="mod">
          <ac:chgData name="Steven Anderson" userId="b9d6594948bca552" providerId="LiveId" clId="{4C9CC575-BA15-46F8-9135-A8222EB0C112}" dt="2021-04-16T01:45:52.647" v="7487" actId="20577"/>
          <ac:spMkLst>
            <pc:docMk/>
            <pc:sldMk cId="1395225076" sldId="512"/>
            <ac:spMk id="4" creationId="{C8055784-4E9D-4720-9230-B867B3FD6F99}"/>
          </ac:spMkLst>
        </pc:spChg>
        <pc:spChg chg="add mod">
          <ac:chgData name="Steven Anderson" userId="b9d6594948bca552" providerId="LiveId" clId="{4C9CC575-BA15-46F8-9135-A8222EB0C112}" dt="2021-05-05T14:48:34.745" v="16604" actId="1076"/>
          <ac:spMkLst>
            <pc:docMk/>
            <pc:sldMk cId="1395225076" sldId="512"/>
            <ac:spMk id="5" creationId="{1378F7CE-B780-4413-88D9-EEE2DCB3B5CF}"/>
          </ac:spMkLst>
        </pc:spChg>
        <pc:picChg chg="add mod ord">
          <ac:chgData name="Steven Anderson" userId="b9d6594948bca552" providerId="LiveId" clId="{4C9CC575-BA15-46F8-9135-A8222EB0C112}" dt="2021-05-05T14:48:15.626" v="16599" actId="167"/>
          <ac:picMkLst>
            <pc:docMk/>
            <pc:sldMk cId="1395225076" sldId="512"/>
            <ac:picMk id="6" creationId="{6A98AEA3-AEF1-45D8-AB16-72E51A57B9D5}"/>
          </ac:picMkLst>
        </pc:picChg>
      </pc:sldChg>
      <pc:sldChg chg="addSp delSp modSp add mod modNotesTx">
        <pc:chgData name="Steven Anderson" userId="b9d6594948bca552" providerId="LiveId" clId="{4C9CC575-BA15-46F8-9135-A8222EB0C112}" dt="2021-05-11T13:10:38.046" v="29450" actId="20577"/>
        <pc:sldMkLst>
          <pc:docMk/>
          <pc:sldMk cId="2901292185" sldId="513"/>
        </pc:sldMkLst>
        <pc:spChg chg="mod">
          <ac:chgData name="Steven Anderson" userId="b9d6594948bca552" providerId="LiveId" clId="{4C9CC575-BA15-46F8-9135-A8222EB0C112}" dt="2021-04-16T02:10:04.449" v="7871" actId="20577"/>
          <ac:spMkLst>
            <pc:docMk/>
            <pc:sldMk cId="2901292185" sldId="513"/>
            <ac:spMk id="2" creationId="{E1D1CCF1-8B9E-4E4B-B074-C78A2C63668D}"/>
          </ac:spMkLst>
        </pc:spChg>
        <pc:picChg chg="del">
          <ac:chgData name="Steven Anderson" userId="b9d6594948bca552" providerId="LiveId" clId="{4C9CC575-BA15-46F8-9135-A8222EB0C112}" dt="2021-04-16T02:07:09.447" v="7489" actId="478"/>
          <ac:picMkLst>
            <pc:docMk/>
            <pc:sldMk cId="2901292185" sldId="513"/>
            <ac:picMk id="6" creationId="{EC7B27C8-6D11-42D3-9DFD-1101905F37B2}"/>
          </ac:picMkLst>
        </pc:picChg>
        <pc:picChg chg="add mod ord">
          <ac:chgData name="Steven Anderson" userId="b9d6594948bca552" providerId="LiveId" clId="{4C9CC575-BA15-46F8-9135-A8222EB0C112}" dt="2021-04-16T02:09:40.885" v="7855" actId="167"/>
          <ac:picMkLst>
            <pc:docMk/>
            <pc:sldMk cId="2901292185" sldId="513"/>
            <ac:picMk id="7" creationId="{0D7DB78A-657F-4E39-A55D-4CAC5D6FF62F}"/>
          </ac:picMkLst>
        </pc:picChg>
      </pc:sldChg>
      <pc:sldChg chg="addSp modSp add mod modNotesTx">
        <pc:chgData name="Steven Anderson" userId="b9d6594948bca552" providerId="LiveId" clId="{4C9CC575-BA15-46F8-9135-A8222EB0C112}" dt="2021-04-16T04:24:24.432" v="8017" actId="20577"/>
        <pc:sldMkLst>
          <pc:docMk/>
          <pc:sldMk cId="2103958583" sldId="514"/>
        </pc:sldMkLst>
        <pc:spChg chg="mod">
          <ac:chgData name="Steven Anderson" userId="b9d6594948bca552" providerId="LiveId" clId="{4C9CC575-BA15-46F8-9135-A8222EB0C112}" dt="2021-04-16T04:24:19.845" v="8015"/>
          <ac:spMkLst>
            <pc:docMk/>
            <pc:sldMk cId="2103958583" sldId="514"/>
            <ac:spMk id="2" creationId="{48CDC78B-D01A-4D23-A4B4-47DD46E2B293}"/>
          </ac:spMkLst>
        </pc:spChg>
        <pc:picChg chg="add mod">
          <ac:chgData name="Steven Anderson" userId="b9d6594948bca552" providerId="LiveId" clId="{4C9CC575-BA15-46F8-9135-A8222EB0C112}" dt="2021-04-16T04:24:14.417" v="8014"/>
          <ac:picMkLst>
            <pc:docMk/>
            <pc:sldMk cId="2103958583" sldId="514"/>
            <ac:picMk id="5" creationId="{15CBB35F-49AB-4CF8-9BCA-747B7E80ED9A}"/>
          </ac:picMkLst>
        </pc:picChg>
      </pc:sldChg>
      <pc:sldChg chg="addSp modSp add mod modNotesTx">
        <pc:chgData name="Steven Anderson" userId="b9d6594948bca552" providerId="LiveId" clId="{4C9CC575-BA15-46F8-9135-A8222EB0C112}" dt="2021-04-16T04:25:01.059" v="8022"/>
        <pc:sldMkLst>
          <pc:docMk/>
          <pc:sldMk cId="2738298427" sldId="515"/>
        </pc:sldMkLst>
        <pc:spChg chg="mod">
          <ac:chgData name="Steven Anderson" userId="b9d6594948bca552" providerId="LiveId" clId="{4C9CC575-BA15-46F8-9135-A8222EB0C112}" dt="2021-04-16T04:25:01.059" v="8022"/>
          <ac:spMkLst>
            <pc:docMk/>
            <pc:sldMk cId="2738298427" sldId="515"/>
            <ac:spMk id="2" creationId="{48CDC78B-D01A-4D23-A4B4-47DD46E2B293}"/>
          </ac:spMkLst>
        </pc:spChg>
        <pc:picChg chg="add mod">
          <ac:chgData name="Steven Anderson" userId="b9d6594948bca552" providerId="LiveId" clId="{4C9CC575-BA15-46F8-9135-A8222EB0C112}" dt="2021-04-16T04:24:52.998" v="8019" actId="167"/>
          <ac:picMkLst>
            <pc:docMk/>
            <pc:sldMk cId="2738298427" sldId="515"/>
            <ac:picMk id="5" creationId="{344CE453-E349-4610-80AC-86F1D7290BFA}"/>
          </ac:picMkLst>
        </pc:picChg>
      </pc:sldChg>
      <pc:sldChg chg="add del">
        <pc:chgData name="Steven Anderson" userId="b9d6594948bca552" providerId="LiveId" clId="{4C9CC575-BA15-46F8-9135-A8222EB0C112}" dt="2021-04-16T13:30:09.670" v="8218" actId="47"/>
        <pc:sldMkLst>
          <pc:docMk/>
          <pc:sldMk cId="1440173575" sldId="516"/>
        </pc:sldMkLst>
      </pc:sldChg>
      <pc:sldChg chg="add ord">
        <pc:chgData name="Steven Anderson" userId="b9d6594948bca552" providerId="LiveId" clId="{4C9CC575-BA15-46F8-9135-A8222EB0C112}" dt="2021-05-05T14:47:36.808" v="16597"/>
        <pc:sldMkLst>
          <pc:docMk/>
          <pc:sldMk cId="2087001620" sldId="517"/>
        </pc:sldMkLst>
      </pc:sldChg>
      <pc:sldChg chg="addSp modSp add modNotesTx">
        <pc:chgData name="Steven Anderson" userId="b9d6594948bca552" providerId="LiveId" clId="{4C9CC575-BA15-46F8-9135-A8222EB0C112}" dt="2021-05-11T12:52:38.582" v="29414" actId="20577"/>
        <pc:sldMkLst>
          <pc:docMk/>
          <pc:sldMk cId="2164901523" sldId="518"/>
        </pc:sldMkLst>
        <pc:spChg chg="add mod">
          <ac:chgData name="Steven Anderson" userId="b9d6594948bca552" providerId="LiveId" clId="{4C9CC575-BA15-46F8-9135-A8222EB0C112}" dt="2021-04-16T12:51:11.490" v="8174"/>
          <ac:spMkLst>
            <pc:docMk/>
            <pc:sldMk cId="2164901523" sldId="518"/>
            <ac:spMk id="6" creationId="{E493AAC0-F3CC-4681-96DF-C2B36271719C}"/>
          </ac:spMkLst>
        </pc:spChg>
        <pc:spChg chg="add mod">
          <ac:chgData name="Steven Anderson" userId="b9d6594948bca552" providerId="LiveId" clId="{4C9CC575-BA15-46F8-9135-A8222EB0C112}" dt="2021-04-16T12:51:11.490" v="8174"/>
          <ac:spMkLst>
            <pc:docMk/>
            <pc:sldMk cId="2164901523" sldId="518"/>
            <ac:spMk id="8" creationId="{24205877-BB35-4BC8-9494-2D9EA9B8A558}"/>
          </ac:spMkLst>
        </pc:spChg>
        <pc:spChg chg="add mod">
          <ac:chgData name="Steven Anderson" userId="b9d6594948bca552" providerId="LiveId" clId="{4C9CC575-BA15-46F8-9135-A8222EB0C112}" dt="2021-04-16T12:51:11.490" v="8174"/>
          <ac:spMkLst>
            <pc:docMk/>
            <pc:sldMk cId="2164901523" sldId="518"/>
            <ac:spMk id="9" creationId="{1A5EC58B-0233-4A52-BE1E-BA575CB32F43}"/>
          </ac:spMkLst>
        </pc:spChg>
        <pc:spChg chg="add mod">
          <ac:chgData name="Steven Anderson" userId="b9d6594948bca552" providerId="LiveId" clId="{4C9CC575-BA15-46F8-9135-A8222EB0C112}" dt="2021-04-16T12:51:11.490" v="8174"/>
          <ac:spMkLst>
            <pc:docMk/>
            <pc:sldMk cId="2164901523" sldId="518"/>
            <ac:spMk id="10" creationId="{8521EB27-6A15-4E96-B931-897271A726C6}"/>
          </ac:spMkLst>
        </pc:spChg>
      </pc:sldChg>
      <pc:sldChg chg="addSp delSp modSp add mod modNotesTx">
        <pc:chgData name="Steven Anderson" userId="b9d6594948bca552" providerId="LiveId" clId="{4C9CC575-BA15-46F8-9135-A8222EB0C112}" dt="2021-05-11T12:53:14.079" v="29416" actId="20577"/>
        <pc:sldMkLst>
          <pc:docMk/>
          <pc:sldMk cId="3536024547" sldId="519"/>
        </pc:sldMkLst>
        <pc:spChg chg="mod">
          <ac:chgData name="Steven Anderson" userId="b9d6594948bca552" providerId="LiveId" clId="{4C9CC575-BA15-46F8-9135-A8222EB0C112}" dt="2021-04-16T12:53:05.351" v="8212"/>
          <ac:spMkLst>
            <pc:docMk/>
            <pc:sldMk cId="3536024547" sldId="519"/>
            <ac:spMk id="2" creationId="{E1D1CCF1-8B9E-4E4B-B074-C78A2C63668D}"/>
          </ac:spMkLst>
        </pc:spChg>
        <pc:picChg chg="add mod">
          <ac:chgData name="Steven Anderson" userId="b9d6594948bca552" providerId="LiveId" clId="{4C9CC575-BA15-46F8-9135-A8222EB0C112}" dt="2021-04-16T12:52:56.039" v="8210" actId="167"/>
          <ac:picMkLst>
            <pc:docMk/>
            <pc:sldMk cId="3536024547" sldId="519"/>
            <ac:picMk id="6" creationId="{52666AA5-31AF-4150-9A8A-0B04DDC48597}"/>
          </ac:picMkLst>
        </pc:picChg>
        <pc:picChg chg="del">
          <ac:chgData name="Steven Anderson" userId="b9d6594948bca552" providerId="LiveId" clId="{4C9CC575-BA15-46F8-9135-A8222EB0C112}" dt="2021-04-16T12:52:48.562" v="8208" actId="478"/>
          <ac:picMkLst>
            <pc:docMk/>
            <pc:sldMk cId="3536024547" sldId="519"/>
            <ac:picMk id="7" creationId="{9E702164-0BA4-4FA6-AD53-10B72E244CF1}"/>
          </ac:picMkLst>
        </pc:picChg>
      </pc:sldChg>
      <pc:sldChg chg="addSp delSp modSp add mod modNotesTx">
        <pc:chgData name="Steven Anderson" userId="b9d6594948bca552" providerId="LiveId" clId="{4C9CC575-BA15-46F8-9135-A8222EB0C112}" dt="2021-05-11T13:12:03.377" v="29526" actId="20577"/>
        <pc:sldMkLst>
          <pc:docMk/>
          <pc:sldMk cId="916610168" sldId="520"/>
        </pc:sldMkLst>
        <pc:spChg chg="mod">
          <ac:chgData name="Steven Anderson" userId="b9d6594948bca552" providerId="LiveId" clId="{4C9CC575-BA15-46F8-9135-A8222EB0C112}" dt="2021-04-16T15:25:36.001" v="9397" actId="20577"/>
          <ac:spMkLst>
            <pc:docMk/>
            <pc:sldMk cId="916610168" sldId="520"/>
            <ac:spMk id="2" creationId="{E1D1CCF1-8B9E-4E4B-B074-C78A2C63668D}"/>
          </ac:spMkLst>
        </pc:spChg>
        <pc:picChg chg="add mod">
          <ac:chgData name="Steven Anderson" userId="b9d6594948bca552" providerId="LiveId" clId="{4C9CC575-BA15-46F8-9135-A8222EB0C112}" dt="2021-04-16T15:26:37.384" v="9471"/>
          <ac:picMkLst>
            <pc:docMk/>
            <pc:sldMk cId="916610168" sldId="520"/>
            <ac:picMk id="6" creationId="{0F65FF89-27C7-4F02-B46F-2B4CAE0A77EE}"/>
          </ac:picMkLst>
        </pc:picChg>
        <pc:picChg chg="del">
          <ac:chgData name="Steven Anderson" userId="b9d6594948bca552" providerId="LiveId" clId="{4C9CC575-BA15-46F8-9135-A8222EB0C112}" dt="2021-04-16T14:00:48.134" v="8699" actId="478"/>
          <ac:picMkLst>
            <pc:docMk/>
            <pc:sldMk cId="916610168" sldId="520"/>
            <ac:picMk id="7" creationId="{0D7DB78A-657F-4E39-A55D-4CAC5D6FF62F}"/>
          </ac:picMkLst>
        </pc:picChg>
      </pc:sldChg>
      <pc:sldChg chg="addSp delSp modSp add mod modNotesTx">
        <pc:chgData name="Steven Anderson" userId="b9d6594948bca552" providerId="LiveId" clId="{4C9CC575-BA15-46F8-9135-A8222EB0C112}" dt="2021-04-16T15:06:48.824" v="9096" actId="20577"/>
        <pc:sldMkLst>
          <pc:docMk/>
          <pc:sldMk cId="1405979436" sldId="521"/>
        </pc:sldMkLst>
        <pc:spChg chg="mod">
          <ac:chgData name="Steven Anderson" userId="b9d6594948bca552" providerId="LiveId" clId="{4C9CC575-BA15-46F8-9135-A8222EB0C112}" dt="2021-04-16T14:42:37.150" v="8869" actId="20577"/>
          <ac:spMkLst>
            <pc:docMk/>
            <pc:sldMk cId="1405979436" sldId="521"/>
            <ac:spMk id="2" creationId="{E1D1CCF1-8B9E-4E4B-B074-C78A2C63668D}"/>
          </ac:spMkLst>
        </pc:spChg>
        <pc:picChg chg="del">
          <ac:chgData name="Steven Anderson" userId="b9d6594948bca552" providerId="LiveId" clId="{4C9CC575-BA15-46F8-9135-A8222EB0C112}" dt="2021-04-16T14:42:05.073" v="8858" actId="478"/>
          <ac:picMkLst>
            <pc:docMk/>
            <pc:sldMk cId="1405979436" sldId="521"/>
            <ac:picMk id="6" creationId="{EC7B27C8-6D11-42D3-9DFD-1101905F37B2}"/>
          </ac:picMkLst>
        </pc:picChg>
        <pc:picChg chg="add mod ord">
          <ac:chgData name="Steven Anderson" userId="b9d6594948bca552" providerId="LiveId" clId="{4C9CC575-BA15-46F8-9135-A8222EB0C112}" dt="2021-04-16T14:42:25.388" v="8865" actId="167"/>
          <ac:picMkLst>
            <pc:docMk/>
            <pc:sldMk cId="1405979436" sldId="521"/>
            <ac:picMk id="7" creationId="{8C38826E-EBCC-471F-BA2B-13371189CE01}"/>
          </ac:picMkLst>
        </pc:picChg>
      </pc:sldChg>
      <pc:sldChg chg="addSp modSp add mod modNotesTx">
        <pc:chgData name="Steven Anderson" userId="b9d6594948bca552" providerId="LiveId" clId="{4C9CC575-BA15-46F8-9135-A8222EB0C112}" dt="2021-05-11T13:11:26.853" v="29472" actId="20577"/>
        <pc:sldMkLst>
          <pc:docMk/>
          <pc:sldMk cId="1594414385" sldId="522"/>
        </pc:sldMkLst>
        <pc:spChg chg="mod">
          <ac:chgData name="Steven Anderson" userId="b9d6594948bca552" providerId="LiveId" clId="{4C9CC575-BA15-46F8-9135-A8222EB0C112}" dt="2021-04-16T15:09:27.366" v="9377" actId="20577"/>
          <ac:spMkLst>
            <pc:docMk/>
            <pc:sldMk cId="1594414385" sldId="522"/>
            <ac:spMk id="2" creationId="{E1D1CCF1-8B9E-4E4B-B074-C78A2C63668D}"/>
          </ac:spMkLst>
        </pc:spChg>
        <pc:picChg chg="add mod ord modCrop">
          <ac:chgData name="Steven Anderson" userId="b9d6594948bca552" providerId="LiveId" clId="{4C9CC575-BA15-46F8-9135-A8222EB0C112}" dt="2021-04-16T15:07:22.471" v="9106" actId="732"/>
          <ac:picMkLst>
            <pc:docMk/>
            <pc:sldMk cId="1594414385" sldId="522"/>
            <ac:picMk id="6" creationId="{C7E49E6A-19B8-47AE-AF4B-FCAB86A1CBD8}"/>
          </ac:picMkLst>
        </pc:picChg>
      </pc:sldChg>
      <pc:sldChg chg="addSp modSp new mod modNotesTx">
        <pc:chgData name="Steven Anderson" userId="b9d6594948bca552" providerId="LiveId" clId="{4C9CC575-BA15-46F8-9135-A8222EB0C112}" dt="2021-05-11T13:18:28.667" v="29570" actId="20577"/>
        <pc:sldMkLst>
          <pc:docMk/>
          <pc:sldMk cId="296299004" sldId="523"/>
        </pc:sldMkLst>
        <pc:spChg chg="mod">
          <ac:chgData name="Steven Anderson" userId="b9d6594948bca552" providerId="LiveId" clId="{4C9CC575-BA15-46F8-9135-A8222EB0C112}" dt="2021-04-16T17:52:36.269" v="9849" actId="20577"/>
          <ac:spMkLst>
            <pc:docMk/>
            <pc:sldMk cId="296299004" sldId="523"/>
            <ac:spMk id="2" creationId="{00AFC763-37ED-4A92-8AD3-444ABF6A0006}"/>
          </ac:spMkLst>
        </pc:spChg>
        <pc:spChg chg="mod">
          <ac:chgData name="Steven Anderson" userId="b9d6594948bca552" providerId="LiveId" clId="{4C9CC575-BA15-46F8-9135-A8222EB0C112}" dt="2021-04-16T17:49:48.252" v="9838" actId="20577"/>
          <ac:spMkLst>
            <pc:docMk/>
            <pc:sldMk cId="296299004" sldId="523"/>
            <ac:spMk id="3" creationId="{B16FBC18-C99C-4071-BF18-70390017CB0E}"/>
          </ac:spMkLst>
        </pc:spChg>
        <pc:spChg chg="mod">
          <ac:chgData name="Steven Anderson" userId="b9d6594948bca552" providerId="LiveId" clId="{4C9CC575-BA15-46F8-9135-A8222EB0C112}" dt="2021-04-16T17:49:40.843" v="9835" actId="20577"/>
          <ac:spMkLst>
            <pc:docMk/>
            <pc:sldMk cId="296299004" sldId="523"/>
            <ac:spMk id="4" creationId="{3CE4F649-7D17-4FCC-881A-05D7FDFA94FD}"/>
          </ac:spMkLst>
        </pc:spChg>
        <pc:picChg chg="add mod ord">
          <ac:chgData name="Steven Anderson" userId="b9d6594948bca552" providerId="LiveId" clId="{4C9CC575-BA15-46F8-9135-A8222EB0C112}" dt="2021-04-16T17:52:30.885" v="9847" actId="167"/>
          <ac:picMkLst>
            <pc:docMk/>
            <pc:sldMk cId="296299004" sldId="523"/>
            <ac:picMk id="5" creationId="{97555E78-F2A5-4D5F-84DF-524D0FE3A7A1}"/>
          </ac:picMkLst>
        </pc:picChg>
      </pc:sldChg>
      <pc:sldChg chg="addSp delSp modSp add mod modNotesTx">
        <pc:chgData name="Steven Anderson" userId="b9d6594948bca552" providerId="LiveId" clId="{4C9CC575-BA15-46F8-9135-A8222EB0C112}" dt="2021-04-16T17:51:28.338" v="9845" actId="6549"/>
        <pc:sldMkLst>
          <pc:docMk/>
          <pc:sldMk cId="3505312807" sldId="524"/>
        </pc:sldMkLst>
        <pc:spChg chg="mod">
          <ac:chgData name="Steven Anderson" userId="b9d6594948bca552" providerId="LiveId" clId="{4C9CC575-BA15-46F8-9135-A8222EB0C112}" dt="2021-04-16T17:51:15.822" v="9843"/>
          <ac:spMkLst>
            <pc:docMk/>
            <pc:sldMk cId="3505312807" sldId="524"/>
            <ac:spMk id="2" creationId="{F9AA71D0-7992-4373-AC53-F2B452EE0AA7}"/>
          </ac:spMkLst>
        </pc:spChg>
        <pc:picChg chg="del">
          <ac:chgData name="Steven Anderson" userId="b9d6594948bca552" providerId="LiveId" clId="{4C9CC575-BA15-46F8-9135-A8222EB0C112}" dt="2021-04-16T17:51:04.317" v="9840" actId="478"/>
          <ac:picMkLst>
            <pc:docMk/>
            <pc:sldMk cId="3505312807" sldId="524"/>
            <ac:picMk id="6" creationId="{162C154C-9A82-42E9-A026-7FFCF0B08B5B}"/>
          </ac:picMkLst>
        </pc:picChg>
        <pc:picChg chg="add mod ord">
          <ac:chgData name="Steven Anderson" userId="b9d6594948bca552" providerId="LiveId" clId="{4C9CC575-BA15-46F8-9135-A8222EB0C112}" dt="2021-04-16T17:51:10.867" v="9842" actId="167"/>
          <ac:picMkLst>
            <pc:docMk/>
            <pc:sldMk cId="3505312807" sldId="524"/>
            <ac:picMk id="7" creationId="{35C2C349-5C9B-4F7F-93DE-2A274CA378D1}"/>
          </ac:picMkLst>
        </pc:picChg>
      </pc:sldChg>
      <pc:sldChg chg="addSp delSp modSp add mod modNotesTx">
        <pc:chgData name="Steven Anderson" userId="b9d6594948bca552" providerId="LiveId" clId="{4C9CC575-BA15-46F8-9135-A8222EB0C112}" dt="2021-05-11T13:22:04.499" v="29578" actId="20577"/>
        <pc:sldMkLst>
          <pc:docMk/>
          <pc:sldMk cId="3198754900" sldId="525"/>
        </pc:sldMkLst>
        <pc:spChg chg="mod">
          <ac:chgData name="Steven Anderson" userId="b9d6594948bca552" providerId="LiveId" clId="{4C9CC575-BA15-46F8-9135-A8222EB0C112}" dt="2021-04-16T17:54:26.016" v="9879" actId="20577"/>
          <ac:spMkLst>
            <pc:docMk/>
            <pc:sldMk cId="3198754900" sldId="525"/>
            <ac:spMk id="2" creationId="{F9AA71D0-7992-4373-AC53-F2B452EE0AA7}"/>
          </ac:spMkLst>
        </pc:spChg>
        <pc:picChg chg="add mod">
          <ac:chgData name="Steven Anderson" userId="b9d6594948bca552" providerId="LiveId" clId="{4C9CC575-BA15-46F8-9135-A8222EB0C112}" dt="2021-04-16T17:54:18.766" v="9877"/>
          <ac:picMkLst>
            <pc:docMk/>
            <pc:sldMk cId="3198754900" sldId="525"/>
            <ac:picMk id="6" creationId="{7AA76437-0F88-43A4-99DE-F3F79C53CE24}"/>
          </ac:picMkLst>
        </pc:picChg>
        <pc:picChg chg="del">
          <ac:chgData name="Steven Anderson" userId="b9d6594948bca552" providerId="LiveId" clId="{4C9CC575-BA15-46F8-9135-A8222EB0C112}" dt="2021-04-16T17:53:29.318" v="9853" actId="478"/>
          <ac:picMkLst>
            <pc:docMk/>
            <pc:sldMk cId="3198754900" sldId="525"/>
            <ac:picMk id="7" creationId="{35C2C349-5C9B-4F7F-93DE-2A274CA378D1}"/>
          </ac:picMkLst>
        </pc:picChg>
      </pc:sldChg>
      <pc:sldChg chg="addSp modSp add mod ord modNotesTx">
        <pc:chgData name="Steven Anderson" userId="b9d6594948bca552" providerId="LiveId" clId="{4C9CC575-BA15-46F8-9135-A8222EB0C112}" dt="2021-05-07T22:02:49.924" v="21316" actId="20577"/>
        <pc:sldMkLst>
          <pc:docMk/>
          <pc:sldMk cId="872591328" sldId="526"/>
        </pc:sldMkLst>
        <pc:spChg chg="mod">
          <ac:chgData name="Steven Anderson" userId="b9d6594948bca552" providerId="LiveId" clId="{4C9CC575-BA15-46F8-9135-A8222EB0C112}" dt="2021-04-16T17:54:50.228" v="9885" actId="20577"/>
          <ac:spMkLst>
            <pc:docMk/>
            <pc:sldMk cId="872591328" sldId="526"/>
            <ac:spMk id="2" creationId="{F9AA71D0-7992-4373-AC53-F2B452EE0AA7}"/>
          </ac:spMkLst>
        </pc:spChg>
        <pc:picChg chg="add mod ord">
          <ac:chgData name="Steven Anderson" userId="b9d6594948bca552" providerId="LiveId" clId="{4C9CC575-BA15-46F8-9135-A8222EB0C112}" dt="2021-04-16T17:54:45.003" v="9883" actId="167"/>
          <ac:picMkLst>
            <pc:docMk/>
            <pc:sldMk cId="872591328" sldId="526"/>
            <ac:picMk id="5" creationId="{1B41294E-FF8A-45D5-86C3-E0CBA9012AD3}"/>
          </ac:picMkLst>
        </pc:picChg>
      </pc:sldChg>
      <pc:sldChg chg="addSp modSp add mod ord modNotesTx">
        <pc:chgData name="Steven Anderson" userId="b9d6594948bca552" providerId="LiveId" clId="{4C9CC575-BA15-46F8-9135-A8222EB0C112}" dt="2021-05-11T13:21:08.868" v="29575" actId="6549"/>
        <pc:sldMkLst>
          <pc:docMk/>
          <pc:sldMk cId="2617062519" sldId="527"/>
        </pc:sldMkLst>
        <pc:spChg chg="mod">
          <ac:chgData name="Steven Anderson" userId="b9d6594948bca552" providerId="LiveId" clId="{4C9CC575-BA15-46F8-9135-A8222EB0C112}" dt="2021-05-11T13:21:08.868" v="29575" actId="6549"/>
          <ac:spMkLst>
            <pc:docMk/>
            <pc:sldMk cId="2617062519" sldId="527"/>
            <ac:spMk id="2" creationId="{F9AA71D0-7992-4373-AC53-F2B452EE0AA7}"/>
          </ac:spMkLst>
        </pc:spChg>
        <pc:picChg chg="add mod">
          <ac:chgData name="Steven Anderson" userId="b9d6594948bca552" providerId="LiveId" clId="{4C9CC575-BA15-46F8-9135-A8222EB0C112}" dt="2021-04-16T17:53:40.687" v="9858"/>
          <ac:picMkLst>
            <pc:docMk/>
            <pc:sldMk cId="2617062519" sldId="527"/>
            <ac:picMk id="5" creationId="{2D76C24B-72F2-4F5D-9B86-2E57C6424A8D}"/>
          </ac:picMkLst>
        </pc:picChg>
      </pc:sldChg>
      <pc:sldChg chg="modSp new del mod">
        <pc:chgData name="Steven Anderson" userId="b9d6594948bca552" providerId="LiveId" clId="{4C9CC575-BA15-46F8-9135-A8222EB0C112}" dt="2021-04-16T19:38:25.080" v="10286" actId="47"/>
        <pc:sldMkLst>
          <pc:docMk/>
          <pc:sldMk cId="3314219972" sldId="528"/>
        </pc:sldMkLst>
        <pc:spChg chg="mod">
          <ac:chgData name="Steven Anderson" userId="b9d6594948bca552" providerId="LiveId" clId="{4C9CC575-BA15-46F8-9135-A8222EB0C112}" dt="2021-04-16T19:28:12.407" v="9958" actId="20577"/>
          <ac:spMkLst>
            <pc:docMk/>
            <pc:sldMk cId="3314219972" sldId="528"/>
            <ac:spMk id="3" creationId="{EF8A89CD-24D0-4DBE-A334-EA68CEED2509}"/>
          </ac:spMkLst>
        </pc:spChg>
        <pc:spChg chg="mod">
          <ac:chgData name="Steven Anderson" userId="b9d6594948bca552" providerId="LiveId" clId="{4C9CC575-BA15-46F8-9135-A8222EB0C112}" dt="2021-04-16T19:28:06.628" v="9953" actId="20577"/>
          <ac:spMkLst>
            <pc:docMk/>
            <pc:sldMk cId="3314219972" sldId="528"/>
            <ac:spMk id="4" creationId="{78D2810A-DE9F-4525-8BB6-714FC7C57B70}"/>
          </ac:spMkLst>
        </pc:spChg>
      </pc:sldChg>
      <pc:sldChg chg="addSp modSp add mod ord modNotesTx">
        <pc:chgData name="Steven Anderson" userId="b9d6594948bca552" providerId="LiveId" clId="{4C9CC575-BA15-46F8-9135-A8222EB0C112}" dt="2021-05-11T13:40:46.927" v="29753" actId="20577"/>
        <pc:sldMkLst>
          <pc:docMk/>
          <pc:sldMk cId="2187701394" sldId="529"/>
        </pc:sldMkLst>
        <pc:spChg chg="mod">
          <ac:chgData name="Steven Anderson" userId="b9d6594948bca552" providerId="LiveId" clId="{4C9CC575-BA15-46F8-9135-A8222EB0C112}" dt="2021-04-16T19:56:37.158" v="10385" actId="20577"/>
          <ac:spMkLst>
            <pc:docMk/>
            <pc:sldMk cId="2187701394" sldId="529"/>
            <ac:spMk id="2" creationId="{3BA0EB78-7265-4AD5-8F61-6EC88AC37BD4}"/>
          </ac:spMkLst>
        </pc:spChg>
        <pc:picChg chg="add mod ord">
          <ac:chgData name="Steven Anderson" userId="b9d6594948bca552" providerId="LiveId" clId="{4C9CC575-BA15-46F8-9135-A8222EB0C112}" dt="2021-04-16T19:57:12.661" v="10389" actId="27614"/>
          <ac:picMkLst>
            <pc:docMk/>
            <pc:sldMk cId="2187701394" sldId="529"/>
            <ac:picMk id="6" creationId="{D60DE9E5-FAAB-4A7B-8B6B-9157A97DCC8D}"/>
          </ac:picMkLst>
        </pc:picChg>
      </pc:sldChg>
      <pc:sldChg chg="addSp delSp modSp add mod modNotesTx">
        <pc:chgData name="Steven Anderson" userId="b9d6594948bca552" providerId="LiveId" clId="{4C9CC575-BA15-46F8-9135-A8222EB0C112}" dt="2021-05-11T13:27:03.007" v="29702" actId="6549"/>
        <pc:sldMkLst>
          <pc:docMk/>
          <pc:sldMk cId="1142739680" sldId="530"/>
        </pc:sldMkLst>
        <pc:spChg chg="mod">
          <ac:chgData name="Steven Anderson" userId="b9d6594948bca552" providerId="LiveId" clId="{4C9CC575-BA15-46F8-9135-A8222EB0C112}" dt="2021-04-16T19:29:27.507" v="9963" actId="20577"/>
          <ac:spMkLst>
            <pc:docMk/>
            <pc:sldMk cId="1142739680" sldId="530"/>
            <ac:spMk id="3" creationId="{9C4FF8E0-4EBB-4267-A534-86EAFEA30FF4}"/>
          </ac:spMkLst>
        </pc:spChg>
        <pc:spChg chg="mod">
          <ac:chgData name="Steven Anderson" userId="b9d6594948bca552" providerId="LiveId" clId="{4C9CC575-BA15-46F8-9135-A8222EB0C112}" dt="2021-04-16T19:29:22.155" v="9961"/>
          <ac:spMkLst>
            <pc:docMk/>
            <pc:sldMk cId="1142739680" sldId="530"/>
            <ac:spMk id="4" creationId="{0F03CF3C-D3C8-4FF9-AAE0-74822205326E}"/>
          </ac:spMkLst>
        </pc:spChg>
        <pc:picChg chg="del">
          <ac:chgData name="Steven Anderson" userId="b9d6594948bca552" providerId="LiveId" clId="{4C9CC575-BA15-46F8-9135-A8222EB0C112}" dt="2021-04-16T19:33:27.595" v="9964" actId="478"/>
          <ac:picMkLst>
            <pc:docMk/>
            <pc:sldMk cId="1142739680" sldId="530"/>
            <ac:picMk id="6" creationId="{6B456DB4-D990-444B-A209-D081E1B82CB3}"/>
          </ac:picMkLst>
        </pc:picChg>
        <pc:picChg chg="add mod ord">
          <ac:chgData name="Steven Anderson" userId="b9d6594948bca552" providerId="LiveId" clId="{4C9CC575-BA15-46F8-9135-A8222EB0C112}" dt="2021-04-16T19:33:49.662" v="9975" actId="12789"/>
          <ac:picMkLst>
            <pc:docMk/>
            <pc:sldMk cId="1142739680" sldId="530"/>
            <ac:picMk id="7" creationId="{B91A9573-F9DE-455D-A07D-2DC638689395}"/>
          </ac:picMkLst>
        </pc:picChg>
      </pc:sldChg>
      <pc:sldChg chg="addSp modSp add mod modNotesTx">
        <pc:chgData name="Steven Anderson" userId="b9d6594948bca552" providerId="LiveId" clId="{4C9CC575-BA15-46F8-9135-A8222EB0C112}" dt="2021-05-11T13:26:54.137" v="29700" actId="20577"/>
        <pc:sldMkLst>
          <pc:docMk/>
          <pc:sldMk cId="1229687954" sldId="531"/>
        </pc:sldMkLst>
        <pc:spChg chg="add mod">
          <ac:chgData name="Steven Anderson" userId="b9d6594948bca552" providerId="LiveId" clId="{4C9CC575-BA15-46F8-9135-A8222EB0C112}" dt="2021-04-16T19:36:54.971" v="10182" actId="14100"/>
          <ac:spMkLst>
            <pc:docMk/>
            <pc:sldMk cId="1229687954" sldId="531"/>
            <ac:spMk id="6" creationId="{9DFF8377-425A-4402-B003-CE49DB45ECFC}"/>
          </ac:spMkLst>
        </pc:spChg>
        <pc:spChg chg="add mod">
          <ac:chgData name="Steven Anderson" userId="b9d6594948bca552" providerId="LiveId" clId="{4C9CC575-BA15-46F8-9135-A8222EB0C112}" dt="2021-04-16T19:37:42.674" v="10285" actId="1037"/>
          <ac:spMkLst>
            <pc:docMk/>
            <pc:sldMk cId="1229687954" sldId="531"/>
            <ac:spMk id="8" creationId="{1CD513EE-2A95-49A0-AD43-24652EDDFEB9}"/>
          </ac:spMkLst>
        </pc:spChg>
      </pc:sldChg>
      <pc:sldChg chg="addSp modSp new mod modNotesTx">
        <pc:chgData name="Steven Anderson" userId="b9d6594948bca552" providerId="LiveId" clId="{4C9CC575-BA15-46F8-9135-A8222EB0C112}" dt="2021-05-11T13:43:20.770" v="29842" actId="6549"/>
        <pc:sldMkLst>
          <pc:docMk/>
          <pc:sldMk cId="3603237291" sldId="532"/>
        </pc:sldMkLst>
        <pc:spChg chg="mod">
          <ac:chgData name="Steven Anderson" userId="b9d6594948bca552" providerId="LiveId" clId="{4C9CC575-BA15-46F8-9135-A8222EB0C112}" dt="2021-04-16T20:04:59.456" v="10502" actId="20577"/>
          <ac:spMkLst>
            <pc:docMk/>
            <pc:sldMk cId="3603237291" sldId="532"/>
            <ac:spMk id="2" creationId="{F9AE52FD-1DC1-4682-9568-00BBA3BD8853}"/>
          </ac:spMkLst>
        </pc:spChg>
        <pc:spChg chg="mod">
          <ac:chgData name="Steven Anderson" userId="b9d6594948bca552" providerId="LiveId" clId="{4C9CC575-BA15-46F8-9135-A8222EB0C112}" dt="2021-04-16T20:03:35.847" v="10485" actId="20577"/>
          <ac:spMkLst>
            <pc:docMk/>
            <pc:sldMk cId="3603237291" sldId="532"/>
            <ac:spMk id="3" creationId="{E44A3E9F-2895-47AD-BB5C-FAC007EEB6CA}"/>
          </ac:spMkLst>
        </pc:spChg>
        <pc:spChg chg="mod">
          <ac:chgData name="Steven Anderson" userId="b9d6594948bca552" providerId="LiveId" clId="{4C9CC575-BA15-46F8-9135-A8222EB0C112}" dt="2021-04-16T20:03:27.462" v="10477" actId="20577"/>
          <ac:spMkLst>
            <pc:docMk/>
            <pc:sldMk cId="3603237291" sldId="532"/>
            <ac:spMk id="4" creationId="{0B2A91A3-A30B-4B77-97BC-82FB6108F368}"/>
          </ac:spMkLst>
        </pc:spChg>
        <pc:picChg chg="add mod ord modCrop">
          <ac:chgData name="Steven Anderson" userId="b9d6594948bca552" providerId="LiveId" clId="{4C9CC575-BA15-46F8-9135-A8222EB0C112}" dt="2021-04-16T20:06:23.256" v="10593" actId="732"/>
          <ac:picMkLst>
            <pc:docMk/>
            <pc:sldMk cId="3603237291" sldId="532"/>
            <ac:picMk id="6" creationId="{656C72FE-1243-4303-BD14-BD4EB67F0DD3}"/>
          </ac:picMkLst>
        </pc:picChg>
      </pc:sldChg>
      <pc:sldChg chg="addSp modSp new mod modNotesTx">
        <pc:chgData name="Steven Anderson" userId="b9d6594948bca552" providerId="LiveId" clId="{4C9CC575-BA15-46F8-9135-A8222EB0C112}" dt="2021-04-16T20:21:04.422" v="10955" actId="962"/>
        <pc:sldMkLst>
          <pc:docMk/>
          <pc:sldMk cId="2727230084" sldId="533"/>
        </pc:sldMkLst>
        <pc:spChg chg="mod">
          <ac:chgData name="Steven Anderson" userId="b9d6594948bca552" providerId="LiveId" clId="{4C9CC575-BA15-46F8-9135-A8222EB0C112}" dt="2021-04-16T20:20:29.668" v="10948" actId="20577"/>
          <ac:spMkLst>
            <pc:docMk/>
            <pc:sldMk cId="2727230084" sldId="533"/>
            <ac:spMk id="2" creationId="{5F94DEAA-DBC0-47C8-9C75-174A2E1515C5}"/>
          </ac:spMkLst>
        </pc:spChg>
        <pc:spChg chg="mod">
          <ac:chgData name="Steven Anderson" userId="b9d6594948bca552" providerId="LiveId" clId="{4C9CC575-BA15-46F8-9135-A8222EB0C112}" dt="2021-04-16T20:13:41.099" v="10656" actId="20577"/>
          <ac:spMkLst>
            <pc:docMk/>
            <pc:sldMk cId="2727230084" sldId="533"/>
            <ac:spMk id="3" creationId="{2B8A0B4C-373D-41F9-BB76-A057A0506168}"/>
          </ac:spMkLst>
        </pc:spChg>
        <pc:spChg chg="mod">
          <ac:chgData name="Steven Anderson" userId="b9d6594948bca552" providerId="LiveId" clId="{4C9CC575-BA15-46F8-9135-A8222EB0C112}" dt="2021-04-16T20:13:35.506" v="10652" actId="20577"/>
          <ac:spMkLst>
            <pc:docMk/>
            <pc:sldMk cId="2727230084" sldId="533"/>
            <ac:spMk id="4" creationId="{63D1CD52-C2CD-454C-8BAA-A1FA632543B1}"/>
          </ac:spMkLst>
        </pc:spChg>
        <pc:picChg chg="add mod ord">
          <ac:chgData name="Steven Anderson" userId="b9d6594948bca552" providerId="LiveId" clId="{4C9CC575-BA15-46F8-9135-A8222EB0C112}" dt="2021-04-16T20:21:04.422" v="10955" actId="962"/>
          <ac:picMkLst>
            <pc:docMk/>
            <pc:sldMk cId="2727230084" sldId="533"/>
            <ac:picMk id="6" creationId="{D4931041-9755-42C7-BF0D-E878283DC322}"/>
          </ac:picMkLst>
        </pc:picChg>
      </pc:sldChg>
      <pc:sldChg chg="addSp modSp add mod modNotesTx">
        <pc:chgData name="Steven Anderson" userId="b9d6594948bca552" providerId="LiveId" clId="{4C9CC575-BA15-46F8-9135-A8222EB0C112}" dt="2021-05-11T13:45:34.815" v="29955" actId="20577"/>
        <pc:sldMkLst>
          <pc:docMk/>
          <pc:sldMk cId="1974732430" sldId="534"/>
        </pc:sldMkLst>
        <pc:spChg chg="mod">
          <ac:chgData name="Steven Anderson" userId="b9d6594948bca552" providerId="LiveId" clId="{4C9CC575-BA15-46F8-9135-A8222EB0C112}" dt="2021-04-16T20:17:03.853" v="10840" actId="20577"/>
          <ac:spMkLst>
            <pc:docMk/>
            <pc:sldMk cId="1974732430" sldId="534"/>
            <ac:spMk id="2" creationId="{5F94DEAA-DBC0-47C8-9C75-174A2E1515C5}"/>
          </ac:spMkLst>
        </pc:spChg>
        <pc:picChg chg="add mod ord">
          <ac:chgData name="Steven Anderson" userId="b9d6594948bca552" providerId="LiveId" clId="{4C9CC575-BA15-46F8-9135-A8222EB0C112}" dt="2021-04-16T20:16:35.551" v="10823" actId="962"/>
          <ac:picMkLst>
            <pc:docMk/>
            <pc:sldMk cId="1974732430" sldId="534"/>
            <ac:picMk id="6" creationId="{C4D3AE38-FADB-406B-BB0A-43FCBE4F6AE2}"/>
          </ac:picMkLst>
        </pc:picChg>
      </pc:sldChg>
      <pc:sldChg chg="addSp modSp add mod modNotesTx">
        <pc:chgData name="Steven Anderson" userId="b9d6594948bca552" providerId="LiveId" clId="{4C9CC575-BA15-46F8-9135-A8222EB0C112}" dt="2021-05-05T20:36:20.337" v="16695" actId="20577"/>
        <pc:sldMkLst>
          <pc:docMk/>
          <pc:sldMk cId="2542440275" sldId="535"/>
        </pc:sldMkLst>
        <pc:spChg chg="mod">
          <ac:chgData name="Steven Anderson" userId="b9d6594948bca552" providerId="LiveId" clId="{4C9CC575-BA15-46F8-9135-A8222EB0C112}" dt="2021-04-16T20:32:01.143" v="10963" actId="20577"/>
          <ac:spMkLst>
            <pc:docMk/>
            <pc:sldMk cId="2542440275" sldId="535"/>
            <ac:spMk id="2" creationId="{5F94DEAA-DBC0-47C8-9C75-174A2E1515C5}"/>
          </ac:spMkLst>
        </pc:spChg>
        <pc:picChg chg="add mod">
          <ac:chgData name="Steven Anderson" userId="b9d6594948bca552" providerId="LiveId" clId="{4C9CC575-BA15-46F8-9135-A8222EB0C112}" dt="2021-04-16T20:31:53.671" v="10959" actId="962"/>
          <ac:picMkLst>
            <pc:docMk/>
            <pc:sldMk cId="2542440275" sldId="535"/>
            <ac:picMk id="6" creationId="{4B0A5587-6AC1-4C74-AD99-59E3CF17C3A5}"/>
          </ac:picMkLst>
        </pc:picChg>
      </pc:sldChg>
      <pc:sldChg chg="addSp modSp add mod modNotesTx">
        <pc:chgData name="Steven Anderson" userId="b9d6594948bca552" providerId="LiveId" clId="{4C9CC575-BA15-46F8-9135-A8222EB0C112}" dt="2021-05-11T13:44:38.992" v="29919" actId="20577"/>
        <pc:sldMkLst>
          <pc:docMk/>
          <pc:sldMk cId="349423632" sldId="536"/>
        </pc:sldMkLst>
        <pc:spChg chg="mod">
          <ac:chgData name="Steven Anderson" userId="b9d6594948bca552" providerId="LiveId" clId="{4C9CC575-BA15-46F8-9135-A8222EB0C112}" dt="2021-04-16T20:32:28.124" v="10972" actId="20577"/>
          <ac:spMkLst>
            <pc:docMk/>
            <pc:sldMk cId="349423632" sldId="536"/>
            <ac:spMk id="2" creationId="{5F94DEAA-DBC0-47C8-9C75-174A2E1515C5}"/>
          </ac:spMkLst>
        </pc:spChg>
        <pc:picChg chg="add mod ord">
          <ac:chgData name="Steven Anderson" userId="b9d6594948bca552" providerId="LiveId" clId="{4C9CC575-BA15-46F8-9135-A8222EB0C112}" dt="2021-04-16T20:32:18.197" v="10968" actId="167"/>
          <ac:picMkLst>
            <pc:docMk/>
            <pc:sldMk cId="349423632" sldId="536"/>
            <ac:picMk id="6" creationId="{09086603-3EE7-4D70-841F-BA56D6480C49}"/>
          </ac:picMkLst>
        </pc:picChg>
      </pc:sldChg>
      <pc:sldChg chg="add modNotesTx">
        <pc:chgData name="Steven Anderson" userId="b9d6594948bca552" providerId="LiveId" clId="{4C9CC575-BA15-46F8-9135-A8222EB0C112}" dt="2021-05-11T13:46:59.188" v="29999" actId="20577"/>
        <pc:sldMkLst>
          <pc:docMk/>
          <pc:sldMk cId="298129187" sldId="537"/>
        </pc:sldMkLst>
      </pc:sldChg>
      <pc:sldChg chg="addSp modSp new del mod modNotesTx">
        <pc:chgData name="Steven Anderson" userId="b9d6594948bca552" providerId="LiveId" clId="{4C9CC575-BA15-46F8-9135-A8222EB0C112}" dt="2021-04-16T22:23:26.174" v="11829" actId="47"/>
        <pc:sldMkLst>
          <pc:docMk/>
          <pc:sldMk cId="3512439735" sldId="538"/>
        </pc:sldMkLst>
        <pc:spChg chg="mod">
          <ac:chgData name="Steven Anderson" userId="b9d6594948bca552" providerId="LiveId" clId="{4C9CC575-BA15-46F8-9135-A8222EB0C112}" dt="2021-04-16T21:27:31.180" v="11446" actId="20577"/>
          <ac:spMkLst>
            <pc:docMk/>
            <pc:sldMk cId="3512439735" sldId="538"/>
            <ac:spMk id="2" creationId="{B9622F27-0816-406A-83E0-D3C97DA887A3}"/>
          </ac:spMkLst>
        </pc:spChg>
        <pc:spChg chg="mod">
          <ac:chgData name="Steven Anderson" userId="b9d6594948bca552" providerId="LiveId" clId="{4C9CC575-BA15-46F8-9135-A8222EB0C112}" dt="2021-04-16T20:37:54.845" v="11067" actId="20577"/>
          <ac:spMkLst>
            <pc:docMk/>
            <pc:sldMk cId="3512439735" sldId="538"/>
            <ac:spMk id="3" creationId="{A37EABC6-E191-4DA2-A3AA-F88E4D369D6D}"/>
          </ac:spMkLst>
        </pc:spChg>
        <pc:spChg chg="mod">
          <ac:chgData name="Steven Anderson" userId="b9d6594948bca552" providerId="LiveId" clId="{4C9CC575-BA15-46F8-9135-A8222EB0C112}" dt="2021-04-16T20:38:39.119" v="11078" actId="20577"/>
          <ac:spMkLst>
            <pc:docMk/>
            <pc:sldMk cId="3512439735" sldId="538"/>
            <ac:spMk id="4" creationId="{8CC141DB-7B3C-462F-B0AB-C38AAE619BC9}"/>
          </ac:spMkLst>
        </pc:spChg>
        <pc:picChg chg="add mod ord">
          <ac:chgData name="Steven Anderson" userId="b9d6594948bca552" providerId="LiveId" clId="{4C9CC575-BA15-46F8-9135-A8222EB0C112}" dt="2021-04-16T21:05:04.444" v="11082" actId="167"/>
          <ac:picMkLst>
            <pc:docMk/>
            <pc:sldMk cId="3512439735" sldId="538"/>
            <ac:picMk id="6" creationId="{8B0DCF3A-572F-4213-9152-8CB0AB5DF2DE}"/>
          </ac:picMkLst>
        </pc:picChg>
      </pc:sldChg>
      <pc:sldChg chg="addSp modSp new mod ord modNotesTx">
        <pc:chgData name="Steven Anderson" userId="b9d6594948bca552" providerId="LiveId" clId="{4C9CC575-BA15-46F8-9135-A8222EB0C112}" dt="2021-05-11T13:47:18.082" v="30001" actId="20577"/>
        <pc:sldMkLst>
          <pc:docMk/>
          <pc:sldMk cId="4226512773" sldId="539"/>
        </pc:sldMkLst>
        <pc:spChg chg="mod">
          <ac:chgData name="Steven Anderson" userId="b9d6594948bca552" providerId="LiveId" clId="{4C9CC575-BA15-46F8-9135-A8222EB0C112}" dt="2021-05-11T13:47:18.082" v="30001" actId="20577"/>
          <ac:spMkLst>
            <pc:docMk/>
            <pc:sldMk cId="4226512773" sldId="539"/>
            <ac:spMk id="2" creationId="{08046A8D-4B39-4868-8FEA-CC5C668FD299}"/>
          </ac:spMkLst>
        </pc:spChg>
        <pc:spChg chg="mod">
          <ac:chgData name="Steven Anderson" userId="b9d6594948bca552" providerId="LiveId" clId="{4C9CC575-BA15-46F8-9135-A8222EB0C112}" dt="2021-04-29T11:23:00.513" v="14464" actId="20577"/>
          <ac:spMkLst>
            <pc:docMk/>
            <pc:sldMk cId="4226512773" sldId="539"/>
            <ac:spMk id="3" creationId="{FBA45E4E-CB3D-4814-AD2E-0277D81513C2}"/>
          </ac:spMkLst>
        </pc:spChg>
        <pc:spChg chg="mod">
          <ac:chgData name="Steven Anderson" userId="b9d6594948bca552" providerId="LiveId" clId="{4C9CC575-BA15-46F8-9135-A8222EB0C112}" dt="2021-04-29T11:22:55.922" v="14463"/>
          <ac:spMkLst>
            <pc:docMk/>
            <pc:sldMk cId="4226512773" sldId="539"/>
            <ac:spMk id="4" creationId="{28557F91-09FE-4666-ABB7-7BD927ADCCB0}"/>
          </ac:spMkLst>
        </pc:spChg>
        <pc:picChg chg="add mod ord">
          <ac:chgData name="Steven Anderson" userId="b9d6594948bca552" providerId="LiveId" clId="{4C9CC575-BA15-46F8-9135-A8222EB0C112}" dt="2021-04-16T21:19:02.254" v="11164" actId="167"/>
          <ac:picMkLst>
            <pc:docMk/>
            <pc:sldMk cId="4226512773" sldId="539"/>
            <ac:picMk id="6" creationId="{A69D1023-2266-4CDF-AEBD-5B56249E2560}"/>
          </ac:picMkLst>
        </pc:picChg>
      </pc:sldChg>
      <pc:sldChg chg="addSp delSp modSp add mod ord modNotesTx">
        <pc:chgData name="Steven Anderson" userId="b9d6594948bca552" providerId="LiveId" clId="{4C9CC575-BA15-46F8-9135-A8222EB0C112}" dt="2021-05-11T13:47:55.668" v="30005"/>
        <pc:sldMkLst>
          <pc:docMk/>
          <pc:sldMk cId="1128794744" sldId="540"/>
        </pc:sldMkLst>
        <pc:spChg chg="mod">
          <ac:chgData name="Steven Anderson" userId="b9d6594948bca552" providerId="LiveId" clId="{4C9CC575-BA15-46F8-9135-A8222EB0C112}" dt="2021-05-11T13:47:42.219" v="30003" actId="20577"/>
          <ac:spMkLst>
            <pc:docMk/>
            <pc:sldMk cId="1128794744" sldId="540"/>
            <ac:spMk id="2" creationId="{B9622F27-0816-406A-83E0-D3C97DA887A3}"/>
          </ac:spMkLst>
        </pc:spChg>
        <pc:picChg chg="del">
          <ac:chgData name="Steven Anderson" userId="b9d6594948bca552" providerId="LiveId" clId="{4C9CC575-BA15-46F8-9135-A8222EB0C112}" dt="2021-04-16T21:26:46.068" v="11408" actId="478"/>
          <ac:picMkLst>
            <pc:docMk/>
            <pc:sldMk cId="1128794744" sldId="540"/>
            <ac:picMk id="6" creationId="{8B0DCF3A-572F-4213-9152-8CB0AB5DF2DE}"/>
          </ac:picMkLst>
        </pc:picChg>
        <pc:picChg chg="add mod ord">
          <ac:chgData name="Steven Anderson" userId="b9d6594948bca552" providerId="LiveId" clId="{4C9CC575-BA15-46F8-9135-A8222EB0C112}" dt="2021-04-16T21:27:51.107" v="11450" actId="962"/>
          <ac:picMkLst>
            <pc:docMk/>
            <pc:sldMk cId="1128794744" sldId="540"/>
            <ac:picMk id="7" creationId="{088411E5-1EF9-4842-902F-353066E7BA9D}"/>
          </ac:picMkLst>
        </pc:picChg>
      </pc:sldChg>
      <pc:sldChg chg="addSp delSp modSp add mod modNotesTx">
        <pc:chgData name="Steven Anderson" userId="b9d6594948bca552" providerId="LiveId" clId="{4C9CC575-BA15-46F8-9135-A8222EB0C112}" dt="2021-04-16T22:25:32.422" v="12160" actId="20577"/>
        <pc:sldMkLst>
          <pc:docMk/>
          <pc:sldMk cId="300906774" sldId="541"/>
        </pc:sldMkLst>
        <pc:spChg chg="mod">
          <ac:chgData name="Steven Anderson" userId="b9d6594948bca552" providerId="LiveId" clId="{4C9CC575-BA15-46F8-9135-A8222EB0C112}" dt="2021-04-16T22:07:49.329" v="11469"/>
          <ac:spMkLst>
            <pc:docMk/>
            <pc:sldMk cId="300906774" sldId="541"/>
            <ac:spMk id="2" creationId="{B9622F27-0816-406A-83E0-D3C97DA887A3}"/>
          </ac:spMkLst>
        </pc:spChg>
        <pc:picChg chg="add del mod">
          <ac:chgData name="Steven Anderson" userId="b9d6594948bca552" providerId="LiveId" clId="{4C9CC575-BA15-46F8-9135-A8222EB0C112}" dt="2021-04-16T22:06:55.404" v="11459" actId="478"/>
          <ac:picMkLst>
            <pc:docMk/>
            <pc:sldMk cId="300906774" sldId="541"/>
            <ac:picMk id="6" creationId="{1C469D2F-E336-4161-ADC5-38FE2FA828AC}"/>
          </ac:picMkLst>
        </pc:picChg>
        <pc:picChg chg="del">
          <ac:chgData name="Steven Anderson" userId="b9d6594948bca552" providerId="LiveId" clId="{4C9CC575-BA15-46F8-9135-A8222EB0C112}" dt="2021-04-16T22:06:28.258" v="11452" actId="478"/>
          <ac:picMkLst>
            <pc:docMk/>
            <pc:sldMk cId="300906774" sldId="541"/>
            <ac:picMk id="7" creationId="{088411E5-1EF9-4842-902F-353066E7BA9D}"/>
          </ac:picMkLst>
        </pc:picChg>
        <pc:picChg chg="add mod ord">
          <ac:chgData name="Steven Anderson" userId="b9d6594948bca552" providerId="LiveId" clId="{4C9CC575-BA15-46F8-9135-A8222EB0C112}" dt="2021-04-16T22:07:35.942" v="11463" actId="167"/>
          <ac:picMkLst>
            <pc:docMk/>
            <pc:sldMk cId="300906774" sldId="541"/>
            <ac:picMk id="9" creationId="{004983E7-F5DB-42A5-AC6D-C0507E363EC1}"/>
          </ac:picMkLst>
        </pc:picChg>
      </pc:sldChg>
      <pc:sldChg chg="addSp modSp add mod modNotesTx">
        <pc:chgData name="Steven Anderson" userId="b9d6594948bca552" providerId="LiveId" clId="{4C9CC575-BA15-46F8-9135-A8222EB0C112}" dt="2021-04-16T22:08:14.677" v="11481"/>
        <pc:sldMkLst>
          <pc:docMk/>
          <pc:sldMk cId="3977494731" sldId="542"/>
        </pc:sldMkLst>
        <pc:spChg chg="mod">
          <ac:chgData name="Steven Anderson" userId="b9d6594948bca552" providerId="LiveId" clId="{4C9CC575-BA15-46F8-9135-A8222EB0C112}" dt="2021-04-16T22:08:12.785" v="11480" actId="20577"/>
          <ac:spMkLst>
            <pc:docMk/>
            <pc:sldMk cId="3977494731" sldId="542"/>
            <ac:spMk id="2" creationId="{B9622F27-0816-406A-83E0-D3C97DA887A3}"/>
          </ac:spMkLst>
        </pc:spChg>
        <pc:picChg chg="add mod ord">
          <ac:chgData name="Steven Anderson" userId="b9d6594948bca552" providerId="LiveId" clId="{4C9CC575-BA15-46F8-9135-A8222EB0C112}" dt="2021-04-16T22:08:02.298" v="11474" actId="14100"/>
          <ac:picMkLst>
            <pc:docMk/>
            <pc:sldMk cId="3977494731" sldId="542"/>
            <ac:picMk id="6" creationId="{FC975184-3715-422C-8F7C-9443F111A387}"/>
          </ac:picMkLst>
        </pc:picChg>
      </pc:sldChg>
      <pc:sldChg chg="addSp delSp modSp add mod ord modNotesTx">
        <pc:chgData name="Steven Anderson" userId="b9d6594948bca552" providerId="LiveId" clId="{4C9CC575-BA15-46F8-9135-A8222EB0C112}" dt="2021-05-08T15:19:51.499" v="24576" actId="20577"/>
        <pc:sldMkLst>
          <pc:docMk/>
          <pc:sldMk cId="841351299" sldId="543"/>
        </pc:sldMkLst>
        <pc:spChg chg="mod">
          <ac:chgData name="Steven Anderson" userId="b9d6594948bca552" providerId="LiveId" clId="{4C9CC575-BA15-46F8-9135-A8222EB0C112}" dt="2021-04-22T14:34:20.459" v="13832" actId="20577"/>
          <ac:spMkLst>
            <pc:docMk/>
            <pc:sldMk cId="841351299" sldId="543"/>
            <ac:spMk id="2" creationId="{08046A8D-4B39-4868-8FEA-CC5C668FD299}"/>
          </ac:spMkLst>
        </pc:spChg>
        <pc:picChg chg="del">
          <ac:chgData name="Steven Anderson" userId="b9d6594948bca552" providerId="LiveId" clId="{4C9CC575-BA15-46F8-9135-A8222EB0C112}" dt="2021-04-16T22:08:19.984" v="11483" actId="478"/>
          <ac:picMkLst>
            <pc:docMk/>
            <pc:sldMk cId="841351299" sldId="543"/>
            <ac:picMk id="6" creationId="{A69D1023-2266-4CDF-AEBD-5B56249E2560}"/>
          </ac:picMkLst>
        </pc:picChg>
        <pc:picChg chg="add mod ord">
          <ac:chgData name="Steven Anderson" userId="b9d6594948bca552" providerId="LiveId" clId="{4C9CC575-BA15-46F8-9135-A8222EB0C112}" dt="2021-04-16T22:08:35.407" v="11489" actId="167"/>
          <ac:picMkLst>
            <pc:docMk/>
            <pc:sldMk cId="841351299" sldId="543"/>
            <ac:picMk id="7" creationId="{70B5B102-9395-43E7-A3E1-C7B22DE3FA27}"/>
          </ac:picMkLst>
        </pc:picChg>
      </pc:sldChg>
      <pc:sldChg chg="addSp delSp modSp new mod modNotesTx">
        <pc:chgData name="Steven Anderson" userId="b9d6594948bca552" providerId="LiveId" clId="{4C9CC575-BA15-46F8-9135-A8222EB0C112}" dt="2021-05-11T13:50:26.222" v="30016" actId="20577"/>
        <pc:sldMkLst>
          <pc:docMk/>
          <pc:sldMk cId="3592639725" sldId="544"/>
        </pc:sldMkLst>
        <pc:spChg chg="mod">
          <ac:chgData name="Steven Anderson" userId="b9d6594948bca552" providerId="LiveId" clId="{4C9CC575-BA15-46F8-9135-A8222EB0C112}" dt="2021-04-22T20:35:11.383" v="14172" actId="20577"/>
          <ac:spMkLst>
            <pc:docMk/>
            <pc:sldMk cId="3592639725" sldId="544"/>
            <ac:spMk id="2" creationId="{2298990E-6AFB-4E50-917A-267AE17174CC}"/>
          </ac:spMkLst>
        </pc:spChg>
        <pc:spChg chg="mod">
          <ac:chgData name="Steven Anderson" userId="b9d6594948bca552" providerId="LiveId" clId="{4C9CC575-BA15-46F8-9135-A8222EB0C112}" dt="2021-04-16T22:10:45.827" v="11505" actId="20577"/>
          <ac:spMkLst>
            <pc:docMk/>
            <pc:sldMk cId="3592639725" sldId="544"/>
            <ac:spMk id="3" creationId="{924B6790-78D8-44DF-8305-7A3A13182975}"/>
          </ac:spMkLst>
        </pc:spChg>
        <pc:spChg chg="mod">
          <ac:chgData name="Steven Anderson" userId="b9d6594948bca552" providerId="LiveId" clId="{4C9CC575-BA15-46F8-9135-A8222EB0C112}" dt="2021-04-29T17:27:26.267" v="15269" actId="313"/>
          <ac:spMkLst>
            <pc:docMk/>
            <pc:sldMk cId="3592639725" sldId="544"/>
            <ac:spMk id="4" creationId="{38102122-4AF6-4663-ADC0-5963A06D8C51}"/>
          </ac:spMkLst>
        </pc:spChg>
        <pc:spChg chg="add mod">
          <ac:chgData name="Steven Anderson" userId="b9d6594948bca552" providerId="LiveId" clId="{4C9CC575-BA15-46F8-9135-A8222EB0C112}" dt="2021-04-29T12:14:27.758" v="14766" actId="1036"/>
          <ac:spMkLst>
            <pc:docMk/>
            <pc:sldMk cId="3592639725" sldId="544"/>
            <ac:spMk id="5" creationId="{67EA2D49-7054-403A-BCCA-DF88EDCDCF4F}"/>
          </ac:spMkLst>
        </pc:spChg>
        <pc:spChg chg="add del mod">
          <ac:chgData name="Steven Anderson" userId="b9d6594948bca552" providerId="LiveId" clId="{4C9CC575-BA15-46F8-9135-A8222EB0C112}" dt="2021-04-29T12:08:57.386" v="14478" actId="478"/>
          <ac:spMkLst>
            <pc:docMk/>
            <pc:sldMk cId="3592639725" sldId="544"/>
            <ac:spMk id="7" creationId="{577CEE77-DAFE-402A-ACC9-33B5333BFDD0}"/>
          </ac:spMkLst>
        </pc:spChg>
        <pc:spChg chg="add mod">
          <ac:chgData name="Steven Anderson" userId="b9d6594948bca552" providerId="LiveId" clId="{4C9CC575-BA15-46F8-9135-A8222EB0C112}" dt="2021-04-29T12:10:07.762" v="14534" actId="1038"/>
          <ac:spMkLst>
            <pc:docMk/>
            <pc:sldMk cId="3592639725" sldId="544"/>
            <ac:spMk id="8" creationId="{AE208B4D-BF98-4CF6-98D8-8B45327622F5}"/>
          </ac:spMkLst>
        </pc:spChg>
        <pc:spChg chg="add mod">
          <ac:chgData name="Steven Anderson" userId="b9d6594948bca552" providerId="LiveId" clId="{4C9CC575-BA15-46F8-9135-A8222EB0C112}" dt="2021-04-29T12:09:56.669" v="14527" actId="1038"/>
          <ac:spMkLst>
            <pc:docMk/>
            <pc:sldMk cId="3592639725" sldId="544"/>
            <ac:spMk id="9" creationId="{9831FEBD-6BC9-4FE3-98D1-E537C43CC961}"/>
          </ac:spMkLst>
        </pc:spChg>
        <pc:spChg chg="add mod">
          <ac:chgData name="Steven Anderson" userId="b9d6594948bca552" providerId="LiveId" clId="{4C9CC575-BA15-46F8-9135-A8222EB0C112}" dt="2021-04-29T17:27:26.619" v="15270" actId="313"/>
          <ac:spMkLst>
            <pc:docMk/>
            <pc:sldMk cId="3592639725" sldId="544"/>
            <ac:spMk id="10" creationId="{F563CDAD-B187-432B-ACE8-A4E952F5BCE7}"/>
          </ac:spMkLst>
        </pc:spChg>
        <pc:spChg chg="add del mod">
          <ac:chgData name="Steven Anderson" userId="b9d6594948bca552" providerId="LiveId" clId="{4C9CC575-BA15-46F8-9135-A8222EB0C112}" dt="2021-04-29T13:07:13.991" v="14815" actId="478"/>
          <ac:spMkLst>
            <pc:docMk/>
            <pc:sldMk cId="3592639725" sldId="544"/>
            <ac:spMk id="11" creationId="{CDAED3B3-FED2-4AF5-9734-AAEAC657C389}"/>
          </ac:spMkLst>
        </pc:spChg>
        <pc:spChg chg="add mod">
          <ac:chgData name="Steven Anderson" userId="b9d6594948bca552" providerId="LiveId" clId="{4C9CC575-BA15-46F8-9135-A8222EB0C112}" dt="2021-04-29T13:08:41.933" v="14897" actId="1038"/>
          <ac:spMkLst>
            <pc:docMk/>
            <pc:sldMk cId="3592639725" sldId="544"/>
            <ac:spMk id="12" creationId="{090AC890-6C37-4595-B2BB-547C828298E6}"/>
          </ac:spMkLst>
        </pc:spChg>
        <pc:spChg chg="add del mod">
          <ac:chgData name="Steven Anderson" userId="b9d6594948bca552" providerId="LiveId" clId="{4C9CC575-BA15-46F8-9135-A8222EB0C112}" dt="2021-04-29T13:08:15.763" v="14847" actId="478"/>
          <ac:spMkLst>
            <pc:docMk/>
            <pc:sldMk cId="3592639725" sldId="544"/>
            <ac:spMk id="13" creationId="{027C75A0-B0F4-4DAB-88D9-B2DE77B89D58}"/>
          </ac:spMkLst>
        </pc:spChg>
        <pc:spChg chg="add mod">
          <ac:chgData name="Steven Anderson" userId="b9d6594948bca552" providerId="LiveId" clId="{4C9CC575-BA15-46F8-9135-A8222EB0C112}" dt="2021-04-29T13:07:35.968" v="14835" actId="14100"/>
          <ac:spMkLst>
            <pc:docMk/>
            <pc:sldMk cId="3592639725" sldId="544"/>
            <ac:spMk id="14" creationId="{D61A1CA9-6210-4477-9BE1-48BC3493D925}"/>
          </ac:spMkLst>
        </pc:spChg>
        <pc:picChg chg="add mod ord">
          <ac:chgData name="Steven Anderson" userId="b9d6594948bca552" providerId="LiveId" clId="{4C9CC575-BA15-46F8-9135-A8222EB0C112}" dt="2021-04-22T20:33:13.165" v="14063" actId="1035"/>
          <ac:picMkLst>
            <pc:docMk/>
            <pc:sldMk cId="3592639725" sldId="544"/>
            <ac:picMk id="6" creationId="{91933C79-A113-44A4-A25D-8D06C1E66049}"/>
          </ac:picMkLst>
        </pc:picChg>
      </pc:sldChg>
      <pc:sldChg chg="addSp delSp modSp new mod modNotesTx">
        <pc:chgData name="Steven Anderson" userId="b9d6594948bca552" providerId="LiveId" clId="{4C9CC575-BA15-46F8-9135-A8222EB0C112}" dt="2021-05-11T16:03:52.837" v="30595" actId="20577"/>
        <pc:sldMkLst>
          <pc:docMk/>
          <pc:sldMk cId="1209979679" sldId="545"/>
        </pc:sldMkLst>
        <pc:spChg chg="mod">
          <ac:chgData name="Steven Anderson" userId="b9d6594948bca552" providerId="LiveId" clId="{4C9CC575-BA15-46F8-9135-A8222EB0C112}" dt="2021-04-29T10:32:30.908" v="14275" actId="20577"/>
          <ac:spMkLst>
            <pc:docMk/>
            <pc:sldMk cId="1209979679" sldId="545"/>
            <ac:spMk id="2" creationId="{4A265960-8C92-4C54-907D-4F7ED0197DF6}"/>
          </ac:spMkLst>
        </pc:spChg>
        <pc:spChg chg="mod">
          <ac:chgData name="Steven Anderson" userId="b9d6594948bca552" providerId="LiveId" clId="{4C9CC575-BA15-46F8-9135-A8222EB0C112}" dt="2021-04-16T22:12:03.306" v="11705" actId="20577"/>
          <ac:spMkLst>
            <pc:docMk/>
            <pc:sldMk cId="1209979679" sldId="545"/>
            <ac:spMk id="3" creationId="{292B73FA-72ED-4D58-BDEF-976FF7738131}"/>
          </ac:spMkLst>
        </pc:spChg>
        <pc:spChg chg="mod">
          <ac:chgData name="Steven Anderson" userId="b9d6594948bca552" providerId="LiveId" clId="{4C9CC575-BA15-46F8-9135-A8222EB0C112}" dt="2021-04-16T22:11:57.348" v="11701" actId="20577"/>
          <ac:spMkLst>
            <pc:docMk/>
            <pc:sldMk cId="1209979679" sldId="545"/>
            <ac:spMk id="4" creationId="{2937E436-83F7-4239-9753-A33539C4F469}"/>
          </ac:spMkLst>
        </pc:spChg>
        <pc:picChg chg="add del mod ord">
          <ac:chgData name="Steven Anderson" userId="b9d6594948bca552" providerId="LiveId" clId="{4C9CC575-BA15-46F8-9135-A8222EB0C112}" dt="2021-04-22T20:26:41.792" v="13908"/>
          <ac:picMkLst>
            <pc:docMk/>
            <pc:sldMk cId="1209979679" sldId="545"/>
            <ac:picMk id="6" creationId="{0452E3D8-EAF2-4705-96B6-3A2973CE6CDD}"/>
          </ac:picMkLst>
        </pc:picChg>
        <pc:picChg chg="add mod ord">
          <ac:chgData name="Steven Anderson" userId="b9d6594948bca552" providerId="LiveId" clId="{4C9CC575-BA15-46F8-9135-A8222EB0C112}" dt="2021-04-29T10:32:50.205" v="14280" actId="167"/>
          <ac:picMkLst>
            <pc:docMk/>
            <pc:sldMk cId="1209979679" sldId="545"/>
            <ac:picMk id="6" creationId="{262E4CF9-4240-42A3-9490-30D45EA1AE82}"/>
          </ac:picMkLst>
        </pc:picChg>
      </pc:sldChg>
      <pc:sldChg chg="addSp modSp new mod modNotesTx">
        <pc:chgData name="Steven Anderson" userId="b9d6594948bca552" providerId="LiveId" clId="{4C9CC575-BA15-46F8-9135-A8222EB0C112}" dt="2021-05-08T14:41:54.521" v="24340" actId="20577"/>
        <pc:sldMkLst>
          <pc:docMk/>
          <pc:sldMk cId="3165246934" sldId="546"/>
        </pc:sldMkLst>
        <pc:spChg chg="mod">
          <ac:chgData name="Steven Anderson" userId="b9d6594948bca552" providerId="LiveId" clId="{4C9CC575-BA15-46F8-9135-A8222EB0C112}" dt="2021-04-29T10:28:28.832" v="14267" actId="20577"/>
          <ac:spMkLst>
            <pc:docMk/>
            <pc:sldMk cId="3165246934" sldId="546"/>
            <ac:spMk id="2" creationId="{2D399C28-7C8C-4AC0-9B9B-85F2D44504D6}"/>
          </ac:spMkLst>
        </pc:spChg>
        <pc:spChg chg="mod">
          <ac:chgData name="Steven Anderson" userId="b9d6594948bca552" providerId="LiveId" clId="{4C9CC575-BA15-46F8-9135-A8222EB0C112}" dt="2021-04-16T22:12:16.977" v="11747" actId="20577"/>
          <ac:spMkLst>
            <pc:docMk/>
            <pc:sldMk cId="3165246934" sldId="546"/>
            <ac:spMk id="3" creationId="{074CBD48-317F-4988-98CC-CB8413FBC365}"/>
          </ac:spMkLst>
        </pc:spChg>
        <pc:spChg chg="mod">
          <ac:chgData name="Steven Anderson" userId="b9d6594948bca552" providerId="LiveId" clId="{4C9CC575-BA15-46F8-9135-A8222EB0C112}" dt="2021-04-16T22:12:13.478" v="11743" actId="20577"/>
          <ac:spMkLst>
            <pc:docMk/>
            <pc:sldMk cId="3165246934" sldId="546"/>
            <ac:spMk id="4" creationId="{CD035CE1-B8D2-4D1C-BC8F-25E32D700814}"/>
          </ac:spMkLst>
        </pc:spChg>
        <pc:picChg chg="add mod ord">
          <ac:chgData name="Steven Anderson" userId="b9d6594948bca552" providerId="LiveId" clId="{4C9CC575-BA15-46F8-9135-A8222EB0C112}" dt="2021-04-29T10:28:57.668" v="14271" actId="962"/>
          <ac:picMkLst>
            <pc:docMk/>
            <pc:sldMk cId="3165246934" sldId="546"/>
            <ac:picMk id="6" creationId="{C6ED83DC-7EBD-40CC-9BF1-3C5E99CD8761}"/>
          </ac:picMkLst>
        </pc:picChg>
      </pc:sldChg>
      <pc:sldChg chg="addSp modSp new mod modNotesTx">
        <pc:chgData name="Steven Anderson" userId="b9d6594948bca552" providerId="LiveId" clId="{4C9CC575-BA15-46F8-9135-A8222EB0C112}" dt="2021-05-11T16:07:39.882" v="30609" actId="20577"/>
        <pc:sldMkLst>
          <pc:docMk/>
          <pc:sldMk cId="377994861" sldId="547"/>
        </pc:sldMkLst>
        <pc:spChg chg="mod">
          <ac:chgData name="Steven Anderson" userId="b9d6594948bca552" providerId="LiveId" clId="{4C9CC575-BA15-46F8-9135-A8222EB0C112}" dt="2021-04-16T22:22:09.146" v="11828" actId="20577"/>
          <ac:spMkLst>
            <pc:docMk/>
            <pc:sldMk cId="377994861" sldId="547"/>
            <ac:spMk id="3" creationId="{E57AA93B-68AC-40BE-9FD1-91BB968AC7B6}"/>
          </ac:spMkLst>
        </pc:spChg>
        <pc:spChg chg="mod">
          <ac:chgData name="Steven Anderson" userId="b9d6594948bca552" providerId="LiveId" clId="{4C9CC575-BA15-46F8-9135-A8222EB0C112}" dt="2021-04-16T22:21:26.305" v="11824" actId="20577"/>
          <ac:spMkLst>
            <pc:docMk/>
            <pc:sldMk cId="377994861" sldId="547"/>
            <ac:spMk id="4" creationId="{CED92926-A69E-41E6-90A7-A885C7DA7890}"/>
          </ac:spMkLst>
        </pc:spChg>
        <pc:spChg chg="add mod">
          <ac:chgData name="Steven Anderson" userId="b9d6594948bca552" providerId="LiveId" clId="{4C9CC575-BA15-46F8-9135-A8222EB0C112}" dt="2021-05-05T21:34:51.002" v="16788" actId="1076"/>
          <ac:spMkLst>
            <pc:docMk/>
            <pc:sldMk cId="377994861" sldId="547"/>
            <ac:spMk id="5" creationId="{57368C31-3B8E-4E13-A8E5-CD9CA4B4C5D0}"/>
          </ac:spMkLst>
        </pc:spChg>
        <pc:spChg chg="add mod">
          <ac:chgData name="Steven Anderson" userId="b9d6594948bca552" providerId="LiveId" clId="{4C9CC575-BA15-46F8-9135-A8222EB0C112}" dt="2021-05-11T16:07:27.977" v="30605" actId="6549"/>
          <ac:spMkLst>
            <pc:docMk/>
            <pc:sldMk cId="377994861" sldId="547"/>
            <ac:spMk id="6" creationId="{FD948BD7-A32D-49D5-AD76-0A6AFA50AD6E}"/>
          </ac:spMkLst>
        </pc:spChg>
      </pc:sldChg>
      <pc:sldChg chg="addSp modSp new mod modNotesTx">
        <pc:chgData name="Steven Anderson" userId="b9d6594948bca552" providerId="LiveId" clId="{4C9CC575-BA15-46F8-9135-A8222EB0C112}" dt="2021-05-08T15:22:32.663" v="24874" actId="20577"/>
        <pc:sldMkLst>
          <pc:docMk/>
          <pc:sldMk cId="426771977" sldId="548"/>
        </pc:sldMkLst>
        <pc:spChg chg="mod">
          <ac:chgData name="Steven Anderson" userId="b9d6594948bca552" providerId="LiveId" clId="{4C9CC575-BA15-46F8-9135-A8222EB0C112}" dt="2021-04-22T18:54:43.829" v="13886" actId="20577"/>
          <ac:spMkLst>
            <pc:docMk/>
            <pc:sldMk cId="426771977" sldId="548"/>
            <ac:spMk id="2" creationId="{DBDC92BC-3062-4A76-BCB2-348797658758}"/>
          </ac:spMkLst>
        </pc:spChg>
        <pc:spChg chg="mod">
          <ac:chgData name="Steven Anderson" userId="b9d6594948bca552" providerId="LiveId" clId="{4C9CC575-BA15-46F8-9135-A8222EB0C112}" dt="2021-04-16T22:29:43.495" v="12220" actId="20577"/>
          <ac:spMkLst>
            <pc:docMk/>
            <pc:sldMk cId="426771977" sldId="548"/>
            <ac:spMk id="3" creationId="{D4CE3A8D-BE4E-4C65-8958-21A1CF996616}"/>
          </ac:spMkLst>
        </pc:spChg>
        <pc:spChg chg="mod">
          <ac:chgData name="Steven Anderson" userId="b9d6594948bca552" providerId="LiveId" clId="{4C9CC575-BA15-46F8-9135-A8222EB0C112}" dt="2021-04-16T22:29:39.535" v="12216" actId="20577"/>
          <ac:spMkLst>
            <pc:docMk/>
            <pc:sldMk cId="426771977" sldId="548"/>
            <ac:spMk id="4" creationId="{CF76176E-F947-4B55-BFB6-F4E2AB3C20B2}"/>
          </ac:spMkLst>
        </pc:spChg>
        <pc:picChg chg="add mod ord">
          <ac:chgData name="Steven Anderson" userId="b9d6594948bca552" providerId="LiveId" clId="{4C9CC575-BA15-46F8-9135-A8222EB0C112}" dt="2021-04-22T18:55:19.428" v="13893" actId="962"/>
          <ac:picMkLst>
            <pc:docMk/>
            <pc:sldMk cId="426771977" sldId="548"/>
            <ac:picMk id="6" creationId="{1EBB0D21-6BA6-47EF-8C27-4307DC3255DD}"/>
          </ac:picMkLst>
        </pc:picChg>
      </pc:sldChg>
      <pc:sldChg chg="modSp new del mod">
        <pc:chgData name="Steven Anderson" userId="b9d6594948bca552" providerId="LiveId" clId="{4C9CC575-BA15-46F8-9135-A8222EB0C112}" dt="2021-05-06T03:28:45.035" v="17206" actId="47"/>
        <pc:sldMkLst>
          <pc:docMk/>
          <pc:sldMk cId="2201350239" sldId="549"/>
        </pc:sldMkLst>
        <pc:spChg chg="mod">
          <ac:chgData name="Steven Anderson" userId="b9d6594948bca552" providerId="LiveId" clId="{4C9CC575-BA15-46F8-9135-A8222EB0C112}" dt="2021-04-16T22:30:14.559" v="12302" actId="20577"/>
          <ac:spMkLst>
            <pc:docMk/>
            <pc:sldMk cId="2201350239" sldId="549"/>
            <ac:spMk id="3" creationId="{29357C9D-74CA-4CCB-96B4-68D3EC266090}"/>
          </ac:spMkLst>
        </pc:spChg>
        <pc:spChg chg="mod">
          <ac:chgData name="Steven Anderson" userId="b9d6594948bca552" providerId="LiveId" clId="{4C9CC575-BA15-46F8-9135-A8222EB0C112}" dt="2021-04-16T22:30:09.016" v="12298" actId="20577"/>
          <ac:spMkLst>
            <pc:docMk/>
            <pc:sldMk cId="2201350239" sldId="549"/>
            <ac:spMk id="4" creationId="{E60F6962-D669-471B-8F54-9A25E5AA8F4C}"/>
          </ac:spMkLst>
        </pc:spChg>
      </pc:sldChg>
      <pc:sldChg chg="addSp modSp new mod modNotesTx">
        <pc:chgData name="Steven Anderson" userId="b9d6594948bca552" providerId="LiveId" clId="{4C9CC575-BA15-46F8-9135-A8222EB0C112}" dt="2021-05-11T17:33:09.107" v="30735" actId="313"/>
        <pc:sldMkLst>
          <pc:docMk/>
          <pc:sldMk cId="3396090386" sldId="550"/>
        </pc:sldMkLst>
        <pc:spChg chg="mod">
          <ac:chgData name="Steven Anderson" userId="b9d6594948bca552" providerId="LiveId" clId="{4C9CC575-BA15-46F8-9135-A8222EB0C112}" dt="2021-04-29T11:02:57.580" v="14372" actId="20577"/>
          <ac:spMkLst>
            <pc:docMk/>
            <pc:sldMk cId="3396090386" sldId="550"/>
            <ac:spMk id="2" creationId="{CC50F5ED-7B14-4315-B150-8309BDF258DE}"/>
          </ac:spMkLst>
        </pc:spChg>
        <pc:spChg chg="mod">
          <ac:chgData name="Steven Anderson" userId="b9d6594948bca552" providerId="LiveId" clId="{4C9CC575-BA15-46F8-9135-A8222EB0C112}" dt="2021-04-16T22:32:05.016" v="12442" actId="20577"/>
          <ac:spMkLst>
            <pc:docMk/>
            <pc:sldMk cId="3396090386" sldId="550"/>
            <ac:spMk id="3" creationId="{99BC8B24-BC46-40C5-94CA-34BFFE60780A}"/>
          </ac:spMkLst>
        </pc:spChg>
        <pc:spChg chg="mod">
          <ac:chgData name="Steven Anderson" userId="b9d6594948bca552" providerId="LiveId" clId="{4C9CC575-BA15-46F8-9135-A8222EB0C112}" dt="2021-04-16T22:31:59.067" v="12438" actId="20577"/>
          <ac:spMkLst>
            <pc:docMk/>
            <pc:sldMk cId="3396090386" sldId="550"/>
            <ac:spMk id="4" creationId="{44E51352-09E4-4656-9B22-FFF7FFCB23BD}"/>
          </ac:spMkLst>
        </pc:spChg>
        <pc:picChg chg="add mod ord">
          <ac:chgData name="Steven Anderson" userId="b9d6594948bca552" providerId="LiveId" clId="{4C9CC575-BA15-46F8-9135-A8222EB0C112}" dt="2021-04-29T11:02:15.648" v="14306" actId="962"/>
          <ac:picMkLst>
            <pc:docMk/>
            <pc:sldMk cId="3396090386" sldId="550"/>
            <ac:picMk id="6" creationId="{E874196E-0B52-4A61-8C39-18DBA977EEB4}"/>
          </ac:picMkLst>
        </pc:picChg>
      </pc:sldChg>
      <pc:sldChg chg="addSp modSp new mod modNotesTx">
        <pc:chgData name="Steven Anderson" userId="b9d6594948bca552" providerId="LiveId" clId="{4C9CC575-BA15-46F8-9135-A8222EB0C112}" dt="2021-04-29T11:15:23.059" v="14406" actId="20577"/>
        <pc:sldMkLst>
          <pc:docMk/>
          <pc:sldMk cId="2551646186" sldId="551"/>
        </pc:sldMkLst>
        <pc:spChg chg="mod">
          <ac:chgData name="Steven Anderson" userId="b9d6594948bca552" providerId="LiveId" clId="{4C9CC575-BA15-46F8-9135-A8222EB0C112}" dt="2021-04-29T11:15:23.059" v="14406" actId="20577"/>
          <ac:spMkLst>
            <pc:docMk/>
            <pc:sldMk cId="2551646186" sldId="551"/>
            <ac:spMk id="2" creationId="{72050636-4CE7-4872-A8BF-6428C63B18F3}"/>
          </ac:spMkLst>
        </pc:spChg>
        <pc:spChg chg="mod">
          <ac:chgData name="Steven Anderson" userId="b9d6594948bca552" providerId="LiveId" clId="{4C9CC575-BA15-46F8-9135-A8222EB0C112}" dt="2021-04-21T20:55:16.424" v="12732" actId="20577"/>
          <ac:spMkLst>
            <pc:docMk/>
            <pc:sldMk cId="2551646186" sldId="551"/>
            <ac:spMk id="3" creationId="{5154EF4D-5BBE-49AE-AA4C-D908C626EA41}"/>
          </ac:spMkLst>
        </pc:spChg>
        <pc:spChg chg="mod">
          <ac:chgData name="Steven Anderson" userId="b9d6594948bca552" providerId="LiveId" clId="{4C9CC575-BA15-46F8-9135-A8222EB0C112}" dt="2021-04-21T20:55:10.806" v="12728" actId="20577"/>
          <ac:spMkLst>
            <pc:docMk/>
            <pc:sldMk cId="2551646186" sldId="551"/>
            <ac:spMk id="4" creationId="{DA609F35-3F03-42BB-ABF9-AD1EB0EFFE69}"/>
          </ac:spMkLst>
        </pc:spChg>
        <pc:picChg chg="add mod ord">
          <ac:chgData name="Steven Anderson" userId="b9d6594948bca552" providerId="LiveId" clId="{4C9CC575-BA15-46F8-9135-A8222EB0C112}" dt="2021-04-29T11:14:35.788" v="14388" actId="167"/>
          <ac:picMkLst>
            <pc:docMk/>
            <pc:sldMk cId="2551646186" sldId="551"/>
            <ac:picMk id="6" creationId="{56EDA7FD-4C55-4F4E-8846-AFAF62FCA4A7}"/>
          </ac:picMkLst>
        </pc:picChg>
      </pc:sldChg>
      <pc:sldChg chg="addSp modSp new mod modNotesTx">
        <pc:chgData name="Steven Anderson" userId="b9d6594948bca552" providerId="LiveId" clId="{4C9CC575-BA15-46F8-9135-A8222EB0C112}" dt="2021-05-11T19:24:34.523" v="31035" actId="20577"/>
        <pc:sldMkLst>
          <pc:docMk/>
          <pc:sldMk cId="328541237" sldId="552"/>
        </pc:sldMkLst>
        <pc:spChg chg="mod">
          <ac:chgData name="Steven Anderson" userId="b9d6594948bca552" providerId="LiveId" clId="{4C9CC575-BA15-46F8-9135-A8222EB0C112}" dt="2021-04-21T20:59:30.871" v="12819" actId="20577"/>
          <ac:spMkLst>
            <pc:docMk/>
            <pc:sldMk cId="328541237" sldId="552"/>
            <ac:spMk id="2" creationId="{6FC5585D-6A85-407D-9686-7789B11EB6F1}"/>
          </ac:spMkLst>
        </pc:spChg>
        <pc:spChg chg="mod">
          <ac:chgData name="Steven Anderson" userId="b9d6594948bca552" providerId="LiveId" clId="{4C9CC575-BA15-46F8-9135-A8222EB0C112}" dt="2021-04-21T20:56:15.891" v="12802" actId="20577"/>
          <ac:spMkLst>
            <pc:docMk/>
            <pc:sldMk cId="328541237" sldId="552"/>
            <ac:spMk id="3" creationId="{B7E52121-8C8A-4098-8F62-E8E0C0736154}"/>
          </ac:spMkLst>
        </pc:spChg>
        <pc:spChg chg="mod">
          <ac:chgData name="Steven Anderson" userId="b9d6594948bca552" providerId="LiveId" clId="{4C9CC575-BA15-46F8-9135-A8222EB0C112}" dt="2021-04-21T20:56:11.230" v="12798" actId="20577"/>
          <ac:spMkLst>
            <pc:docMk/>
            <pc:sldMk cId="328541237" sldId="552"/>
            <ac:spMk id="4" creationId="{E050A8BD-58B2-41B7-AD47-5328C6B95204}"/>
          </ac:spMkLst>
        </pc:spChg>
        <pc:picChg chg="add mod ord">
          <ac:chgData name="Steven Anderson" userId="b9d6594948bca552" providerId="LiveId" clId="{4C9CC575-BA15-46F8-9135-A8222EB0C112}" dt="2021-04-21T20:59:06.119" v="12806" actId="167"/>
          <ac:picMkLst>
            <pc:docMk/>
            <pc:sldMk cId="328541237" sldId="552"/>
            <ac:picMk id="6" creationId="{B85FD9BC-A26D-421D-AFF9-D0A6A91E5B63}"/>
          </ac:picMkLst>
        </pc:picChg>
      </pc:sldChg>
      <pc:sldChg chg="modSp add mod modNotesTx">
        <pc:chgData name="Steven Anderson" userId="b9d6594948bca552" providerId="LiveId" clId="{4C9CC575-BA15-46F8-9135-A8222EB0C112}" dt="2021-05-11T21:01:41.524" v="31341" actId="20577"/>
        <pc:sldMkLst>
          <pc:docMk/>
          <pc:sldMk cId="620553756" sldId="553"/>
        </pc:sldMkLst>
        <pc:spChg chg="mod">
          <ac:chgData name="Steven Anderson" userId="b9d6594948bca552" providerId="LiveId" clId="{4C9CC575-BA15-46F8-9135-A8222EB0C112}" dt="2021-05-11T20:46:14.607" v="31192"/>
          <ac:spMkLst>
            <pc:docMk/>
            <pc:sldMk cId="620553756" sldId="553"/>
            <ac:spMk id="4" creationId="{00000000-0000-0000-0000-000000000000}"/>
          </ac:spMkLst>
        </pc:spChg>
      </pc:sldChg>
      <pc:sldChg chg="addSp modSp add mod modNotesTx">
        <pc:chgData name="Steven Anderson" userId="b9d6594948bca552" providerId="LiveId" clId="{4C9CC575-BA15-46F8-9135-A8222EB0C112}" dt="2021-05-11T20:46:29.809" v="31196"/>
        <pc:sldMkLst>
          <pc:docMk/>
          <pc:sldMk cId="473194627" sldId="554"/>
        </pc:sldMkLst>
        <pc:spChg chg="mod">
          <ac:chgData name="Steven Anderson" userId="b9d6594948bca552" providerId="LiveId" clId="{4C9CC575-BA15-46F8-9135-A8222EB0C112}" dt="2021-05-11T20:46:29.809" v="31196"/>
          <ac:spMkLst>
            <pc:docMk/>
            <pc:sldMk cId="473194627" sldId="554"/>
            <ac:spMk id="4" creationId="{00000000-0000-0000-0000-000000000000}"/>
          </ac:spMkLst>
        </pc:spChg>
        <pc:spChg chg="mod">
          <ac:chgData name="Steven Anderson" userId="b9d6594948bca552" providerId="LiveId" clId="{4C9CC575-BA15-46F8-9135-A8222EB0C112}" dt="2021-04-22T02:20:41.505" v="13306"/>
          <ac:spMkLst>
            <pc:docMk/>
            <pc:sldMk cId="473194627" sldId="554"/>
            <ac:spMk id="9" creationId="{93881682-5F63-4803-8220-3CE72B100A80}"/>
          </ac:spMkLst>
        </pc:spChg>
        <pc:picChg chg="add mod ord">
          <ac:chgData name="Steven Anderson" userId="b9d6594948bca552" providerId="LiveId" clId="{4C9CC575-BA15-46F8-9135-A8222EB0C112}" dt="2021-04-22T02:20:19.434" v="13305" actId="167"/>
          <ac:picMkLst>
            <pc:docMk/>
            <pc:sldMk cId="473194627" sldId="554"/>
            <ac:picMk id="5" creationId="{A0C6662C-820D-49B9-8B3F-E2C6AF9F37B3}"/>
          </ac:picMkLst>
        </pc:picChg>
      </pc:sldChg>
      <pc:sldChg chg="addSp modSp new mod modNotesTx">
        <pc:chgData name="Steven Anderson" userId="b9d6594948bca552" providerId="LiveId" clId="{4C9CC575-BA15-46F8-9135-A8222EB0C112}" dt="2021-05-10T15:31:52.981" v="27331" actId="20577"/>
        <pc:sldMkLst>
          <pc:docMk/>
          <pc:sldMk cId="2583175738" sldId="555"/>
        </pc:sldMkLst>
        <pc:spChg chg="mod">
          <ac:chgData name="Steven Anderson" userId="b9d6594948bca552" providerId="LiveId" clId="{4C9CC575-BA15-46F8-9135-A8222EB0C112}" dt="2021-04-22T02:11:37.805" v="13298" actId="20577"/>
          <ac:spMkLst>
            <pc:docMk/>
            <pc:sldMk cId="2583175738" sldId="555"/>
            <ac:spMk id="2" creationId="{CCA43B31-88B3-4FA8-B83C-04A8ECF9EE52}"/>
          </ac:spMkLst>
        </pc:spChg>
        <pc:spChg chg="mod">
          <ac:chgData name="Steven Anderson" userId="b9d6594948bca552" providerId="LiveId" clId="{4C9CC575-BA15-46F8-9135-A8222EB0C112}" dt="2021-04-21T21:21:44.878" v="12879" actId="20577"/>
          <ac:spMkLst>
            <pc:docMk/>
            <pc:sldMk cId="2583175738" sldId="555"/>
            <ac:spMk id="3" creationId="{69C2DE05-C44B-47C9-99F6-CA172E18ABF7}"/>
          </ac:spMkLst>
        </pc:spChg>
        <pc:spChg chg="mod">
          <ac:chgData name="Steven Anderson" userId="b9d6594948bca552" providerId="LiveId" clId="{4C9CC575-BA15-46F8-9135-A8222EB0C112}" dt="2021-04-21T21:21:40.685" v="12875" actId="20577"/>
          <ac:spMkLst>
            <pc:docMk/>
            <pc:sldMk cId="2583175738" sldId="555"/>
            <ac:spMk id="4" creationId="{DF70FB87-A6E5-43F4-A044-189C78145146}"/>
          </ac:spMkLst>
        </pc:spChg>
        <pc:picChg chg="add mod">
          <ac:chgData name="Steven Anderson" userId="b9d6594948bca552" providerId="LiveId" clId="{4C9CC575-BA15-46F8-9135-A8222EB0C112}" dt="2021-04-22T02:10:58.023" v="13249" actId="167"/>
          <ac:picMkLst>
            <pc:docMk/>
            <pc:sldMk cId="2583175738" sldId="555"/>
            <ac:picMk id="5" creationId="{09663A65-191E-42FB-8E47-5446C08A9483}"/>
          </ac:picMkLst>
        </pc:picChg>
      </pc:sldChg>
      <pc:sldChg chg="addSp modSp new mod modNotesTx">
        <pc:chgData name="Steven Anderson" userId="b9d6594948bca552" providerId="LiveId" clId="{4C9CC575-BA15-46F8-9135-A8222EB0C112}" dt="2021-04-22T02:07:18.553" v="13247" actId="20577"/>
        <pc:sldMkLst>
          <pc:docMk/>
          <pc:sldMk cId="22693651" sldId="556"/>
        </pc:sldMkLst>
        <pc:spChg chg="mod">
          <ac:chgData name="Steven Anderson" userId="b9d6594948bca552" providerId="LiveId" clId="{4C9CC575-BA15-46F8-9135-A8222EB0C112}" dt="2021-04-22T02:06:55.154" v="13235"/>
          <ac:spMkLst>
            <pc:docMk/>
            <pc:sldMk cId="22693651" sldId="556"/>
            <ac:spMk id="2" creationId="{8F2033AA-0487-4F33-8238-1E6162A826C3}"/>
          </ac:spMkLst>
        </pc:spChg>
        <pc:spChg chg="mod">
          <ac:chgData name="Steven Anderson" userId="b9d6594948bca552" providerId="LiveId" clId="{4C9CC575-BA15-46F8-9135-A8222EB0C112}" dt="2021-04-22T00:01:00.644" v="12955" actId="20577"/>
          <ac:spMkLst>
            <pc:docMk/>
            <pc:sldMk cId="22693651" sldId="556"/>
            <ac:spMk id="3" creationId="{360EFC04-3DC0-4326-B616-33A370146980}"/>
          </ac:spMkLst>
        </pc:spChg>
        <pc:spChg chg="mod">
          <ac:chgData name="Steven Anderson" userId="b9d6594948bca552" providerId="LiveId" clId="{4C9CC575-BA15-46F8-9135-A8222EB0C112}" dt="2021-04-22T00:00:57.504" v="12951" actId="20577"/>
          <ac:spMkLst>
            <pc:docMk/>
            <pc:sldMk cId="22693651" sldId="556"/>
            <ac:spMk id="4" creationId="{1A868BB1-58EB-498F-ACEF-BBB217ADC517}"/>
          </ac:spMkLst>
        </pc:spChg>
        <pc:picChg chg="add mod ord">
          <ac:chgData name="Steven Anderson" userId="b9d6594948bca552" providerId="LiveId" clId="{4C9CC575-BA15-46F8-9135-A8222EB0C112}" dt="2021-04-22T02:06:47.824" v="13234" actId="167"/>
          <ac:picMkLst>
            <pc:docMk/>
            <pc:sldMk cId="22693651" sldId="556"/>
            <ac:picMk id="5" creationId="{69BB1345-2374-4955-8258-697A711C641B}"/>
          </ac:picMkLst>
        </pc:picChg>
      </pc:sldChg>
      <pc:sldChg chg="addSp modSp new mod modNotesTx">
        <pc:chgData name="Steven Anderson" userId="b9d6594948bca552" providerId="LiveId" clId="{4C9CC575-BA15-46F8-9135-A8222EB0C112}" dt="2021-04-22T02:39:07.842" v="13584" actId="20577"/>
        <pc:sldMkLst>
          <pc:docMk/>
          <pc:sldMk cId="848798004" sldId="557"/>
        </pc:sldMkLst>
        <pc:spChg chg="mod">
          <ac:chgData name="Steven Anderson" userId="b9d6594948bca552" providerId="LiveId" clId="{4C9CC575-BA15-46F8-9135-A8222EB0C112}" dt="2021-04-22T02:37:36.336" v="13329" actId="20577"/>
          <ac:spMkLst>
            <pc:docMk/>
            <pc:sldMk cId="848798004" sldId="557"/>
            <ac:spMk id="2" creationId="{D3544FF7-B405-4D67-8EA3-13D1755881C3}"/>
          </ac:spMkLst>
        </pc:spChg>
        <pc:spChg chg="mod">
          <ac:chgData name="Steven Anderson" userId="b9d6594948bca552" providerId="LiveId" clId="{4C9CC575-BA15-46F8-9135-A8222EB0C112}" dt="2021-04-22T00:01:54.854" v="13146" actId="20577"/>
          <ac:spMkLst>
            <pc:docMk/>
            <pc:sldMk cId="848798004" sldId="557"/>
            <ac:spMk id="3" creationId="{0FC336BC-2957-4D39-9C42-BF12A0DF9744}"/>
          </ac:spMkLst>
        </pc:spChg>
        <pc:spChg chg="mod">
          <ac:chgData name="Steven Anderson" userId="b9d6594948bca552" providerId="LiveId" clId="{4C9CC575-BA15-46F8-9135-A8222EB0C112}" dt="2021-04-22T00:01:51.698" v="13142" actId="20577"/>
          <ac:spMkLst>
            <pc:docMk/>
            <pc:sldMk cId="848798004" sldId="557"/>
            <ac:spMk id="4" creationId="{EC40A862-DFDA-4394-AE33-838B37D26D1E}"/>
          </ac:spMkLst>
        </pc:spChg>
        <pc:picChg chg="add mod ord">
          <ac:chgData name="Steven Anderson" userId="b9d6594948bca552" providerId="LiveId" clId="{4C9CC575-BA15-46F8-9135-A8222EB0C112}" dt="2021-04-22T02:38:46.480" v="13537" actId="962"/>
          <ac:picMkLst>
            <pc:docMk/>
            <pc:sldMk cId="848798004" sldId="557"/>
            <ac:picMk id="6" creationId="{7BAA3A95-A363-4EE5-8148-56B83E950F5C}"/>
          </ac:picMkLst>
        </pc:picChg>
      </pc:sldChg>
      <pc:sldChg chg="addSp modSp new mod modNotesTx">
        <pc:chgData name="Steven Anderson" userId="b9d6594948bca552" providerId="LiveId" clId="{4C9CC575-BA15-46F8-9135-A8222EB0C112}" dt="2021-05-12T13:50:45.575" v="31396" actId="20577"/>
        <pc:sldMkLst>
          <pc:docMk/>
          <pc:sldMk cId="3163317842" sldId="558"/>
        </pc:sldMkLst>
        <pc:spChg chg="mod">
          <ac:chgData name="Steven Anderson" userId="b9d6594948bca552" providerId="LiveId" clId="{4C9CC575-BA15-46F8-9135-A8222EB0C112}" dt="2021-04-29T11:20:41.385" v="14431" actId="20577"/>
          <ac:spMkLst>
            <pc:docMk/>
            <pc:sldMk cId="3163317842" sldId="558"/>
            <ac:spMk id="2" creationId="{510F24FE-122F-461A-9993-157B8F3FE7C2}"/>
          </ac:spMkLst>
        </pc:spChg>
        <pc:spChg chg="mod">
          <ac:chgData name="Steven Anderson" userId="b9d6594948bca552" providerId="LiveId" clId="{4C9CC575-BA15-46F8-9135-A8222EB0C112}" dt="2021-04-22T00:03:07.683" v="13232" actId="20577"/>
          <ac:spMkLst>
            <pc:docMk/>
            <pc:sldMk cId="3163317842" sldId="558"/>
            <ac:spMk id="3" creationId="{CA59F680-BB78-4109-9BF0-BD6A1DF1EE03}"/>
          </ac:spMkLst>
        </pc:spChg>
        <pc:spChg chg="mod">
          <ac:chgData name="Steven Anderson" userId="b9d6594948bca552" providerId="LiveId" clId="{4C9CC575-BA15-46F8-9135-A8222EB0C112}" dt="2021-04-22T00:03:04.457" v="13228" actId="20577"/>
          <ac:spMkLst>
            <pc:docMk/>
            <pc:sldMk cId="3163317842" sldId="558"/>
            <ac:spMk id="4" creationId="{A310AA1E-47C6-4958-8E11-F739444915E4}"/>
          </ac:spMkLst>
        </pc:spChg>
        <pc:picChg chg="add mod ord">
          <ac:chgData name="Steven Anderson" userId="b9d6594948bca552" providerId="LiveId" clId="{4C9CC575-BA15-46F8-9135-A8222EB0C112}" dt="2021-04-29T11:20:21.410" v="14411" actId="167"/>
          <ac:picMkLst>
            <pc:docMk/>
            <pc:sldMk cId="3163317842" sldId="558"/>
            <ac:picMk id="6" creationId="{2ACC9F0A-BCC2-48DF-B504-39DED47CC7E9}"/>
          </ac:picMkLst>
        </pc:picChg>
      </pc:sldChg>
      <pc:sldChg chg="addSp delSp modSp add mod modNotesTx">
        <pc:chgData name="Steven Anderson" userId="b9d6594948bca552" providerId="LiveId" clId="{4C9CC575-BA15-46F8-9135-A8222EB0C112}" dt="2021-04-22T05:08:14.751" v="13623" actId="6549"/>
        <pc:sldMkLst>
          <pc:docMk/>
          <pc:sldMk cId="2459885237" sldId="559"/>
        </pc:sldMkLst>
        <pc:spChg chg="mod">
          <ac:chgData name="Steven Anderson" userId="b9d6594948bca552" providerId="LiveId" clId="{4C9CC575-BA15-46F8-9135-A8222EB0C112}" dt="2021-04-22T05:08:03.279" v="13620"/>
          <ac:spMkLst>
            <pc:docMk/>
            <pc:sldMk cId="2459885237" sldId="559"/>
            <ac:spMk id="2" creationId="{D3544FF7-B405-4D67-8EA3-13D1755881C3}"/>
          </ac:spMkLst>
        </pc:spChg>
        <pc:picChg chg="del">
          <ac:chgData name="Steven Anderson" userId="b9d6594948bca552" providerId="LiveId" clId="{4C9CC575-BA15-46F8-9135-A8222EB0C112}" dt="2021-04-22T02:39:16.891" v="13586" actId="478"/>
          <ac:picMkLst>
            <pc:docMk/>
            <pc:sldMk cId="2459885237" sldId="559"/>
            <ac:picMk id="6" creationId="{7BAA3A95-A363-4EE5-8148-56B83E950F5C}"/>
          </ac:picMkLst>
        </pc:picChg>
        <pc:picChg chg="add mod ord">
          <ac:chgData name="Steven Anderson" userId="b9d6594948bca552" providerId="LiveId" clId="{4C9CC575-BA15-46F8-9135-A8222EB0C112}" dt="2021-04-22T05:07:58.747" v="13619" actId="167"/>
          <ac:picMkLst>
            <pc:docMk/>
            <pc:sldMk cId="2459885237" sldId="559"/>
            <ac:picMk id="7" creationId="{542FCAAE-2826-4639-B766-6711C413EA7D}"/>
          </ac:picMkLst>
        </pc:picChg>
      </pc:sldChg>
      <pc:sldChg chg="addSp delSp modSp add mod modNotesTx">
        <pc:chgData name="Steven Anderson" userId="b9d6594948bca552" providerId="LiveId" clId="{4C9CC575-BA15-46F8-9135-A8222EB0C112}" dt="2021-04-29T10:33:24.484" v="14301" actId="20577"/>
        <pc:sldMkLst>
          <pc:docMk/>
          <pc:sldMk cId="318408045" sldId="560"/>
        </pc:sldMkLst>
        <pc:spChg chg="mod">
          <ac:chgData name="Steven Anderson" userId="b9d6594948bca552" providerId="LiveId" clId="{4C9CC575-BA15-46F8-9135-A8222EB0C112}" dt="2021-04-22T14:33:31.984" v="13831" actId="6549"/>
          <ac:spMkLst>
            <pc:docMk/>
            <pc:sldMk cId="318408045" sldId="560"/>
            <ac:spMk id="2" creationId="{08046A8D-4B39-4868-8FEA-CC5C668FD299}"/>
          </ac:spMkLst>
        </pc:spChg>
        <pc:spChg chg="add mod">
          <ac:chgData name="Steven Anderson" userId="b9d6594948bca552" providerId="LiveId" clId="{4C9CC575-BA15-46F8-9135-A8222EB0C112}" dt="2021-04-29T10:33:24.484" v="14301" actId="20577"/>
          <ac:spMkLst>
            <pc:docMk/>
            <pc:sldMk cId="318408045" sldId="560"/>
            <ac:spMk id="5" creationId="{F2ACA05F-0B4B-4850-8D1A-7B10DCE59793}"/>
          </ac:spMkLst>
        </pc:spChg>
        <pc:picChg chg="del">
          <ac:chgData name="Steven Anderson" userId="b9d6594948bca552" providerId="LiveId" clId="{4C9CC575-BA15-46F8-9135-A8222EB0C112}" dt="2021-04-22T14:33:25.532" v="13829" actId="478"/>
          <ac:picMkLst>
            <pc:docMk/>
            <pc:sldMk cId="318408045" sldId="560"/>
            <ac:picMk id="7" creationId="{70B5B102-9395-43E7-A3E1-C7B22DE3FA27}"/>
          </ac:picMkLst>
        </pc:picChg>
      </pc:sldChg>
      <pc:sldChg chg="addSp delSp modSp add mod modNotesTx">
        <pc:chgData name="Steven Anderson" userId="b9d6594948bca552" providerId="LiveId" clId="{4C9CC575-BA15-46F8-9135-A8222EB0C112}" dt="2021-04-22T20:29:02.996" v="14057" actId="14100"/>
        <pc:sldMkLst>
          <pc:docMk/>
          <pc:sldMk cId="2667890154" sldId="561"/>
        </pc:sldMkLst>
        <pc:spChg chg="mod">
          <ac:chgData name="Steven Anderson" userId="b9d6594948bca552" providerId="LiveId" clId="{4C9CC575-BA15-46F8-9135-A8222EB0C112}" dt="2021-04-22T20:27:32.462" v="13942" actId="20577"/>
          <ac:spMkLst>
            <pc:docMk/>
            <pc:sldMk cId="2667890154" sldId="561"/>
            <ac:spMk id="2" creationId="{DBDC92BC-3062-4A76-BCB2-348797658758}"/>
          </ac:spMkLst>
        </pc:spChg>
        <pc:spChg chg="add mod">
          <ac:chgData name="Steven Anderson" userId="b9d6594948bca552" providerId="LiveId" clId="{4C9CC575-BA15-46F8-9135-A8222EB0C112}" dt="2021-04-22T20:29:02.996" v="14057" actId="14100"/>
          <ac:spMkLst>
            <pc:docMk/>
            <pc:sldMk cId="2667890154" sldId="561"/>
            <ac:spMk id="8" creationId="{F40CD7F8-3A15-4B9B-B7BF-4C62F6831E18}"/>
          </ac:spMkLst>
        </pc:spChg>
        <pc:picChg chg="del">
          <ac:chgData name="Steven Anderson" userId="b9d6594948bca552" providerId="LiveId" clId="{4C9CC575-BA15-46F8-9135-A8222EB0C112}" dt="2021-04-22T20:26:58.141" v="13913" actId="478"/>
          <ac:picMkLst>
            <pc:docMk/>
            <pc:sldMk cId="2667890154" sldId="561"/>
            <ac:picMk id="6" creationId="{1EBB0D21-6BA6-47EF-8C27-4307DC3255DD}"/>
          </ac:picMkLst>
        </pc:picChg>
        <pc:picChg chg="add mod ord">
          <ac:chgData name="Steven Anderson" userId="b9d6594948bca552" providerId="LiveId" clId="{4C9CC575-BA15-46F8-9135-A8222EB0C112}" dt="2021-04-22T20:27:06.936" v="13918" actId="167"/>
          <ac:picMkLst>
            <pc:docMk/>
            <pc:sldMk cId="2667890154" sldId="561"/>
            <ac:picMk id="7" creationId="{5D2F6D7F-2082-48D6-8F79-26F05D52289B}"/>
          </ac:picMkLst>
        </pc:picChg>
      </pc:sldChg>
      <pc:sldChg chg="addSp modSp add mod modNotesTx">
        <pc:chgData name="Steven Anderson" userId="b9d6594948bca552" providerId="LiveId" clId="{4C9CC575-BA15-46F8-9135-A8222EB0C112}" dt="2021-05-08T17:33:46.336" v="25667" actId="20577"/>
        <pc:sldMkLst>
          <pc:docMk/>
          <pc:sldMk cId="3977120" sldId="562"/>
        </pc:sldMkLst>
        <pc:spChg chg="mod">
          <ac:chgData name="Steven Anderson" userId="b9d6594948bca552" providerId="LiveId" clId="{4C9CC575-BA15-46F8-9135-A8222EB0C112}" dt="2021-04-29T11:14:05.438" v="14383" actId="20577"/>
          <ac:spMkLst>
            <pc:docMk/>
            <pc:sldMk cId="3977120" sldId="562"/>
            <ac:spMk id="2" creationId="{CC50F5ED-7B14-4315-B150-8309BDF258DE}"/>
          </ac:spMkLst>
        </pc:spChg>
        <pc:picChg chg="add mod ord">
          <ac:chgData name="Steven Anderson" userId="b9d6594948bca552" providerId="LiveId" clId="{4C9CC575-BA15-46F8-9135-A8222EB0C112}" dt="2021-04-29T11:13:52.770" v="14376" actId="167"/>
          <ac:picMkLst>
            <pc:docMk/>
            <pc:sldMk cId="3977120" sldId="562"/>
            <ac:picMk id="6" creationId="{87B01717-9698-40AE-A28B-973FDB35A60D}"/>
          </ac:picMkLst>
        </pc:picChg>
      </pc:sldChg>
      <pc:sldChg chg="add del">
        <pc:chgData name="Steven Anderson" userId="b9d6594948bca552" providerId="LiveId" clId="{4C9CC575-BA15-46F8-9135-A8222EB0C112}" dt="2021-04-22T20:26:56.118" v="13912"/>
        <pc:sldMkLst>
          <pc:docMk/>
          <pc:sldMk cId="3408913241" sldId="562"/>
        </pc:sldMkLst>
      </pc:sldChg>
      <pc:sldChg chg="addSp modSp add mod modNotesTx">
        <pc:chgData name="Steven Anderson" userId="b9d6594948bca552" providerId="LiveId" clId="{4C9CC575-BA15-46F8-9135-A8222EB0C112}" dt="2021-05-10T20:31:42.128" v="27813" actId="20577"/>
        <pc:sldMkLst>
          <pc:docMk/>
          <pc:sldMk cId="415972184" sldId="563"/>
        </pc:sldMkLst>
        <pc:spChg chg="mod">
          <ac:chgData name="Steven Anderson" userId="b9d6594948bca552" providerId="LiveId" clId="{4C9CC575-BA15-46F8-9135-A8222EB0C112}" dt="2021-04-29T11:21:07.041" v="14447" actId="20577"/>
          <ac:spMkLst>
            <pc:docMk/>
            <pc:sldMk cId="415972184" sldId="563"/>
            <ac:spMk id="2" creationId="{510F24FE-122F-461A-9993-157B8F3FE7C2}"/>
          </ac:spMkLst>
        </pc:spChg>
        <pc:picChg chg="add mod">
          <ac:chgData name="Steven Anderson" userId="b9d6594948bca552" providerId="LiveId" clId="{4C9CC575-BA15-46F8-9135-A8222EB0C112}" dt="2021-04-29T11:20:50.445" v="14434" actId="962"/>
          <ac:picMkLst>
            <pc:docMk/>
            <pc:sldMk cId="415972184" sldId="563"/>
            <ac:picMk id="6" creationId="{FDD50653-F6A2-4679-831D-8EFC2124AEF4}"/>
          </ac:picMkLst>
        </pc:picChg>
      </pc:sldChg>
      <pc:sldChg chg="delSp modSp add mod modNotesTx">
        <pc:chgData name="Steven Anderson" userId="b9d6594948bca552" providerId="LiveId" clId="{4C9CC575-BA15-46F8-9135-A8222EB0C112}" dt="2021-05-11T16:08:14.609" v="30654" actId="20577"/>
        <pc:sldMkLst>
          <pc:docMk/>
          <pc:sldMk cId="3600872336" sldId="564"/>
        </pc:sldMkLst>
        <pc:spChg chg="mod">
          <ac:chgData name="Steven Anderson" userId="b9d6594948bca552" providerId="LiveId" clId="{4C9CC575-BA15-46F8-9135-A8222EB0C112}" dt="2021-04-29T12:14:53.742" v="14769"/>
          <ac:spMkLst>
            <pc:docMk/>
            <pc:sldMk cId="3600872336" sldId="564"/>
            <ac:spMk id="3" creationId="{924B6790-78D8-44DF-8305-7A3A13182975}"/>
          </ac:spMkLst>
        </pc:spChg>
        <pc:spChg chg="mod">
          <ac:chgData name="Steven Anderson" userId="b9d6594948bca552" providerId="LiveId" clId="{4C9CC575-BA15-46F8-9135-A8222EB0C112}" dt="2021-04-29T12:14:44.988" v="14768"/>
          <ac:spMkLst>
            <pc:docMk/>
            <pc:sldMk cId="3600872336" sldId="564"/>
            <ac:spMk id="4" creationId="{38102122-4AF6-4663-ADC0-5963A06D8C51}"/>
          </ac:spMkLst>
        </pc:spChg>
        <pc:spChg chg="del">
          <ac:chgData name="Steven Anderson" userId="b9d6594948bca552" providerId="LiveId" clId="{4C9CC575-BA15-46F8-9135-A8222EB0C112}" dt="2021-04-29T12:15:03.945" v="14770" actId="478"/>
          <ac:spMkLst>
            <pc:docMk/>
            <pc:sldMk cId="3600872336" sldId="564"/>
            <ac:spMk id="5" creationId="{67EA2D49-7054-403A-BCCA-DF88EDCDCF4F}"/>
          </ac:spMkLst>
        </pc:spChg>
        <pc:spChg chg="del">
          <ac:chgData name="Steven Anderson" userId="b9d6594948bca552" providerId="LiveId" clId="{4C9CC575-BA15-46F8-9135-A8222EB0C112}" dt="2021-04-29T12:56:52.209" v="14784" actId="478"/>
          <ac:spMkLst>
            <pc:docMk/>
            <pc:sldMk cId="3600872336" sldId="564"/>
            <ac:spMk id="8" creationId="{AE208B4D-BF98-4CF6-98D8-8B45327622F5}"/>
          </ac:spMkLst>
        </pc:spChg>
        <pc:spChg chg="del">
          <ac:chgData name="Steven Anderson" userId="b9d6594948bca552" providerId="LiveId" clId="{4C9CC575-BA15-46F8-9135-A8222EB0C112}" dt="2021-04-29T12:56:52.209" v="14784" actId="478"/>
          <ac:spMkLst>
            <pc:docMk/>
            <pc:sldMk cId="3600872336" sldId="564"/>
            <ac:spMk id="9" creationId="{9831FEBD-6BC9-4FE3-98D1-E537C43CC961}"/>
          </ac:spMkLst>
        </pc:spChg>
        <pc:spChg chg="mod">
          <ac:chgData name="Steven Anderson" userId="b9d6594948bca552" providerId="LiveId" clId="{4C9CC575-BA15-46F8-9135-A8222EB0C112}" dt="2021-04-29T12:56:45.670" v="14783" actId="1076"/>
          <ac:spMkLst>
            <pc:docMk/>
            <pc:sldMk cId="3600872336" sldId="564"/>
            <ac:spMk id="10" creationId="{F563CDAD-B187-432B-ACE8-A4E952F5BCE7}"/>
          </ac:spMkLst>
        </pc:spChg>
        <pc:spChg chg="mod">
          <ac:chgData name="Steven Anderson" userId="b9d6594948bca552" providerId="LiveId" clId="{4C9CC575-BA15-46F8-9135-A8222EB0C112}" dt="2021-04-29T12:56:34.413" v="14774" actId="1036"/>
          <ac:spMkLst>
            <pc:docMk/>
            <pc:sldMk cId="3600872336" sldId="564"/>
            <ac:spMk id="11" creationId="{CDAED3B3-FED2-4AF5-9734-AAEAC657C389}"/>
          </ac:spMkLst>
        </pc:spChg>
        <pc:spChg chg="mod">
          <ac:chgData name="Steven Anderson" userId="b9d6594948bca552" providerId="LiveId" clId="{4C9CC575-BA15-46F8-9135-A8222EB0C112}" dt="2021-04-29T17:27:07.977" v="15267" actId="20577"/>
          <ac:spMkLst>
            <pc:docMk/>
            <pc:sldMk cId="3600872336" sldId="564"/>
            <ac:spMk id="12" creationId="{090AC890-6C37-4595-B2BB-547C828298E6}"/>
          </ac:spMkLst>
        </pc:spChg>
      </pc:sldChg>
      <pc:sldChg chg="addSp delSp modSp add mod modNotesTx">
        <pc:chgData name="Steven Anderson" userId="b9d6594948bca552" providerId="LiveId" clId="{4C9CC575-BA15-46F8-9135-A8222EB0C112}" dt="2021-05-11T14:04:03.134" v="30113" actId="478"/>
        <pc:sldMkLst>
          <pc:docMk/>
          <pc:sldMk cId="1344114555" sldId="565"/>
        </pc:sldMkLst>
        <pc:spChg chg="mod">
          <ac:chgData name="Steven Anderson" userId="b9d6594948bca552" providerId="LiveId" clId="{4C9CC575-BA15-46F8-9135-A8222EB0C112}" dt="2021-04-29T16:24:13.330" v="15083" actId="20577"/>
          <ac:spMkLst>
            <pc:docMk/>
            <pc:sldMk cId="1344114555" sldId="565"/>
            <ac:spMk id="2" creationId="{2298990E-6AFB-4E50-917A-267AE17174CC}"/>
          </ac:spMkLst>
        </pc:spChg>
        <pc:spChg chg="mod">
          <ac:chgData name="Steven Anderson" userId="b9d6594948bca552" providerId="LiveId" clId="{4C9CC575-BA15-46F8-9135-A8222EB0C112}" dt="2021-04-29T17:27:27.115" v="15271" actId="313"/>
          <ac:spMkLst>
            <pc:docMk/>
            <pc:sldMk cId="1344114555" sldId="565"/>
            <ac:spMk id="4" creationId="{38102122-4AF6-4663-ADC0-5963A06D8C51}"/>
          </ac:spMkLst>
        </pc:spChg>
        <pc:spChg chg="del">
          <ac:chgData name="Steven Anderson" userId="b9d6594948bca552" providerId="LiveId" clId="{4C9CC575-BA15-46F8-9135-A8222EB0C112}" dt="2021-04-29T13:19:54.243" v="14899" actId="478"/>
          <ac:spMkLst>
            <pc:docMk/>
            <pc:sldMk cId="1344114555" sldId="565"/>
            <ac:spMk id="5" creationId="{67EA2D49-7054-403A-BCCA-DF88EDCDCF4F}"/>
          </ac:spMkLst>
        </pc:spChg>
        <pc:spChg chg="add del mod">
          <ac:chgData name="Steven Anderson" userId="b9d6594948bca552" providerId="LiveId" clId="{4C9CC575-BA15-46F8-9135-A8222EB0C112}" dt="2021-05-11T14:04:03.134" v="30113" actId="478"/>
          <ac:spMkLst>
            <pc:docMk/>
            <pc:sldMk cId="1344114555" sldId="565"/>
            <ac:spMk id="8" creationId="{638BACFE-95DC-46B3-8DB4-A3F64C2BB48A}"/>
          </ac:spMkLst>
        </pc:spChg>
        <pc:spChg chg="del">
          <ac:chgData name="Steven Anderson" userId="b9d6594948bca552" providerId="LiveId" clId="{4C9CC575-BA15-46F8-9135-A8222EB0C112}" dt="2021-04-29T13:20:06.942" v="14903" actId="478"/>
          <ac:spMkLst>
            <pc:docMk/>
            <pc:sldMk cId="1344114555" sldId="565"/>
            <ac:spMk id="8" creationId="{AE208B4D-BF98-4CF6-98D8-8B45327622F5}"/>
          </ac:spMkLst>
        </pc:spChg>
        <pc:spChg chg="del">
          <ac:chgData name="Steven Anderson" userId="b9d6594948bca552" providerId="LiveId" clId="{4C9CC575-BA15-46F8-9135-A8222EB0C112}" dt="2021-04-29T13:20:06.942" v="14903" actId="478"/>
          <ac:spMkLst>
            <pc:docMk/>
            <pc:sldMk cId="1344114555" sldId="565"/>
            <ac:spMk id="9" creationId="{9831FEBD-6BC9-4FE3-98D1-E537C43CC961}"/>
          </ac:spMkLst>
        </pc:spChg>
        <pc:spChg chg="del">
          <ac:chgData name="Steven Anderson" userId="b9d6594948bca552" providerId="LiveId" clId="{4C9CC575-BA15-46F8-9135-A8222EB0C112}" dt="2021-04-29T13:20:06.942" v="14903" actId="478"/>
          <ac:spMkLst>
            <pc:docMk/>
            <pc:sldMk cId="1344114555" sldId="565"/>
            <ac:spMk id="10" creationId="{F563CDAD-B187-432B-ACE8-A4E952F5BCE7}"/>
          </ac:spMkLst>
        </pc:spChg>
        <pc:spChg chg="del">
          <ac:chgData name="Steven Anderson" userId="b9d6594948bca552" providerId="LiveId" clId="{4C9CC575-BA15-46F8-9135-A8222EB0C112}" dt="2021-04-29T13:20:06.942" v="14903" actId="478"/>
          <ac:spMkLst>
            <pc:docMk/>
            <pc:sldMk cId="1344114555" sldId="565"/>
            <ac:spMk id="12" creationId="{090AC890-6C37-4595-B2BB-547C828298E6}"/>
          </ac:spMkLst>
        </pc:spChg>
        <pc:spChg chg="add mod">
          <ac:chgData name="Steven Anderson" userId="b9d6594948bca552" providerId="LiveId" clId="{4C9CC575-BA15-46F8-9135-A8222EB0C112}" dt="2021-04-29T15:32:30.679" v="15079" actId="20577"/>
          <ac:spMkLst>
            <pc:docMk/>
            <pc:sldMk cId="1344114555" sldId="565"/>
            <ac:spMk id="13" creationId="{AE958BD1-FCC4-4236-B7BB-663A1DD88946}"/>
          </ac:spMkLst>
        </pc:spChg>
        <pc:spChg chg="del">
          <ac:chgData name="Steven Anderson" userId="b9d6594948bca552" providerId="LiveId" clId="{4C9CC575-BA15-46F8-9135-A8222EB0C112}" dt="2021-04-29T13:20:06.942" v="14903" actId="478"/>
          <ac:spMkLst>
            <pc:docMk/>
            <pc:sldMk cId="1344114555" sldId="565"/>
            <ac:spMk id="14" creationId="{D61A1CA9-6210-4477-9BE1-48BC3493D925}"/>
          </ac:spMkLst>
        </pc:spChg>
        <pc:spChg chg="add mod">
          <ac:chgData name="Steven Anderson" userId="b9d6594948bca552" providerId="LiveId" clId="{4C9CC575-BA15-46F8-9135-A8222EB0C112}" dt="2021-04-29T16:25:58.258" v="15192" actId="20577"/>
          <ac:spMkLst>
            <pc:docMk/>
            <pc:sldMk cId="1344114555" sldId="565"/>
            <ac:spMk id="15" creationId="{9DE10EDF-59A7-48A8-8A06-D778AA89CB8A}"/>
          </ac:spMkLst>
        </pc:spChg>
        <pc:picChg chg="del">
          <ac:chgData name="Steven Anderson" userId="b9d6594948bca552" providerId="LiveId" clId="{4C9CC575-BA15-46F8-9135-A8222EB0C112}" dt="2021-04-29T13:19:56.024" v="14900" actId="478"/>
          <ac:picMkLst>
            <pc:docMk/>
            <pc:sldMk cId="1344114555" sldId="565"/>
            <ac:picMk id="6" creationId="{91933C79-A113-44A4-A25D-8D06C1E66049}"/>
          </ac:picMkLst>
        </pc:picChg>
        <pc:picChg chg="add mod ord">
          <ac:chgData name="Steven Anderson" userId="b9d6594948bca552" providerId="LiveId" clId="{4C9CC575-BA15-46F8-9135-A8222EB0C112}" dt="2021-04-29T16:24:37.121" v="15094" actId="171"/>
          <ac:picMkLst>
            <pc:docMk/>
            <pc:sldMk cId="1344114555" sldId="565"/>
            <ac:picMk id="11" creationId="{9FBDDF46-4212-4C70-8AFC-580883430C5C}"/>
          </ac:picMkLst>
        </pc:picChg>
      </pc:sldChg>
      <pc:sldChg chg="addSp delSp modSp add mod ord modNotesTx">
        <pc:chgData name="Steven Anderson" userId="b9d6594948bca552" providerId="LiveId" clId="{4C9CC575-BA15-46F8-9135-A8222EB0C112}" dt="2021-05-11T13:51:05.778" v="30017" actId="21"/>
        <pc:sldMkLst>
          <pc:docMk/>
          <pc:sldMk cId="3795123715" sldId="566"/>
        </pc:sldMkLst>
        <pc:spChg chg="mod">
          <ac:chgData name="Steven Anderson" userId="b9d6594948bca552" providerId="LiveId" clId="{4C9CC575-BA15-46F8-9135-A8222EB0C112}" dt="2021-05-06T21:00:07.455" v="17312" actId="20577"/>
          <ac:spMkLst>
            <pc:docMk/>
            <pc:sldMk cId="3795123715" sldId="566"/>
            <ac:spMk id="2" creationId="{2298990E-6AFB-4E50-917A-267AE17174CC}"/>
          </ac:spMkLst>
        </pc:spChg>
        <pc:spChg chg="mod">
          <ac:chgData name="Steven Anderson" userId="b9d6594948bca552" providerId="LiveId" clId="{4C9CC575-BA15-46F8-9135-A8222EB0C112}" dt="2021-04-29T17:27:27.797" v="15272" actId="313"/>
          <ac:spMkLst>
            <pc:docMk/>
            <pc:sldMk cId="3795123715" sldId="566"/>
            <ac:spMk id="4" creationId="{38102122-4AF6-4663-ADC0-5963A06D8C51}"/>
          </ac:spMkLst>
        </pc:spChg>
        <pc:spChg chg="add del mod">
          <ac:chgData name="Steven Anderson" userId="b9d6594948bca552" providerId="LiveId" clId="{4C9CC575-BA15-46F8-9135-A8222EB0C112}" dt="2021-05-11T13:51:05.778" v="30017" actId="21"/>
          <ac:spMkLst>
            <pc:docMk/>
            <pc:sldMk cId="3795123715" sldId="566"/>
            <ac:spMk id="5" creationId="{B60055CC-1BC1-4077-9D8B-896008351590}"/>
          </ac:spMkLst>
        </pc:spChg>
        <pc:spChg chg="add mod">
          <ac:chgData name="Steven Anderson" userId="b9d6594948bca552" providerId="LiveId" clId="{4C9CC575-BA15-46F8-9135-A8222EB0C112}" dt="2021-05-06T20:59:20.266" v="17308" actId="1036"/>
          <ac:spMkLst>
            <pc:docMk/>
            <pc:sldMk cId="3795123715" sldId="566"/>
            <ac:spMk id="8" creationId="{DEA50F6E-6C98-481A-ACD1-7CC1E12FA2B6}"/>
          </ac:spMkLst>
        </pc:spChg>
        <pc:spChg chg="add mod">
          <ac:chgData name="Steven Anderson" userId="b9d6594948bca552" providerId="LiveId" clId="{4C9CC575-BA15-46F8-9135-A8222EB0C112}" dt="2021-05-06T20:59:20.266" v="17308" actId="1036"/>
          <ac:spMkLst>
            <pc:docMk/>
            <pc:sldMk cId="3795123715" sldId="566"/>
            <ac:spMk id="9" creationId="{E377DDF4-0799-4717-83F9-C6068A276DDB}"/>
          </ac:spMkLst>
        </pc:spChg>
        <pc:picChg chg="add mod ord">
          <ac:chgData name="Steven Anderson" userId="b9d6594948bca552" providerId="LiveId" clId="{4C9CC575-BA15-46F8-9135-A8222EB0C112}" dt="2021-05-06T20:58:14.034" v="17274" actId="167"/>
          <ac:picMkLst>
            <pc:docMk/>
            <pc:sldMk cId="3795123715" sldId="566"/>
            <ac:picMk id="7" creationId="{AAC07060-1FCF-47FC-A334-1DAF1D921BF0}"/>
          </ac:picMkLst>
        </pc:picChg>
      </pc:sldChg>
      <pc:sldChg chg="addSp modSp add mod ord modNotesTx">
        <pc:chgData name="Steven Anderson" userId="b9d6594948bca552" providerId="LiveId" clId="{4C9CC575-BA15-46F8-9135-A8222EB0C112}" dt="2021-04-29T20:48:46.676" v="15768" actId="6549"/>
        <pc:sldMkLst>
          <pc:docMk/>
          <pc:sldMk cId="1916366766" sldId="567"/>
        </pc:sldMkLst>
        <pc:spChg chg="mod">
          <ac:chgData name="Steven Anderson" userId="b9d6594948bca552" providerId="LiveId" clId="{4C9CC575-BA15-46F8-9135-A8222EB0C112}" dt="2021-04-29T18:08:33.655" v="15540" actId="20577"/>
          <ac:spMkLst>
            <pc:docMk/>
            <pc:sldMk cId="1916366766" sldId="567"/>
            <ac:spMk id="2" creationId="{2298990E-6AFB-4E50-917A-267AE17174CC}"/>
          </ac:spMkLst>
        </pc:spChg>
        <pc:spChg chg="mod">
          <ac:chgData name="Steven Anderson" userId="b9d6594948bca552" providerId="LiveId" clId="{4C9CC575-BA15-46F8-9135-A8222EB0C112}" dt="2021-04-29T17:27:25.521" v="15268" actId="313"/>
          <ac:spMkLst>
            <pc:docMk/>
            <pc:sldMk cId="1916366766" sldId="567"/>
            <ac:spMk id="4" creationId="{38102122-4AF6-4663-ADC0-5963A06D8C51}"/>
          </ac:spMkLst>
        </pc:spChg>
        <pc:picChg chg="add mod ord">
          <ac:chgData name="Steven Anderson" userId="b9d6594948bca552" providerId="LiveId" clId="{4C9CC575-BA15-46F8-9135-A8222EB0C112}" dt="2021-04-29T18:08:25.707" v="15536" actId="167"/>
          <ac:picMkLst>
            <pc:docMk/>
            <pc:sldMk cId="1916366766" sldId="567"/>
            <ac:picMk id="6" creationId="{B009DB6B-BFBB-4098-8E62-EDB51F2F45E2}"/>
          </ac:picMkLst>
        </pc:picChg>
      </pc:sldChg>
      <pc:sldChg chg="modSp add mod modNotesTx">
        <pc:chgData name="Steven Anderson" userId="b9d6594948bca552" providerId="LiveId" clId="{4C9CC575-BA15-46F8-9135-A8222EB0C112}" dt="2021-05-11T14:18:02.245" v="30149" actId="20577"/>
        <pc:sldMkLst>
          <pc:docMk/>
          <pc:sldMk cId="3884146876" sldId="568"/>
        </pc:sldMkLst>
        <pc:spChg chg="mod">
          <ac:chgData name="Steven Anderson" userId="b9d6594948bca552" providerId="LiveId" clId="{4C9CC575-BA15-46F8-9135-A8222EB0C112}" dt="2021-05-11T14:18:02.245" v="30149" actId="20577"/>
          <ac:spMkLst>
            <pc:docMk/>
            <pc:sldMk cId="3884146876" sldId="568"/>
            <ac:spMk id="2" creationId="{00000000-0000-0000-0000-000000000000}"/>
          </ac:spMkLst>
        </pc:spChg>
        <pc:spChg chg="mod">
          <ac:chgData name="Steven Anderson" userId="b9d6594948bca552" providerId="LiveId" clId="{4C9CC575-BA15-46F8-9135-A8222EB0C112}" dt="2021-04-29T13:22:11.541" v="14921"/>
          <ac:spMkLst>
            <pc:docMk/>
            <pc:sldMk cId="3884146876" sldId="568"/>
            <ac:spMk id="3" creationId="{00000000-0000-0000-0000-000000000000}"/>
          </ac:spMkLst>
        </pc:spChg>
        <pc:spChg chg="mod">
          <ac:chgData name="Steven Anderson" userId="b9d6594948bca552" providerId="LiveId" clId="{4C9CC575-BA15-46F8-9135-A8222EB0C112}" dt="2021-04-29T17:27:28.998" v="15274" actId="313"/>
          <ac:spMkLst>
            <pc:docMk/>
            <pc:sldMk cId="3884146876" sldId="568"/>
            <ac:spMk id="4" creationId="{00000000-0000-0000-0000-000000000000}"/>
          </ac:spMkLst>
        </pc:spChg>
      </pc:sldChg>
      <pc:sldChg chg="addSp delSp modSp add mod modNotesTx">
        <pc:chgData name="Steven Anderson" userId="b9d6594948bca552" providerId="LiveId" clId="{4C9CC575-BA15-46F8-9135-A8222EB0C112}" dt="2021-05-11T17:28:46.500" v="30722" actId="20577"/>
        <pc:sldMkLst>
          <pc:docMk/>
          <pc:sldMk cId="1405345725" sldId="569"/>
        </pc:sldMkLst>
        <pc:spChg chg="mod">
          <ac:chgData name="Steven Anderson" userId="b9d6594948bca552" providerId="LiveId" clId="{4C9CC575-BA15-46F8-9135-A8222EB0C112}" dt="2021-04-29T16:30:32.461" v="15265" actId="20577"/>
          <ac:spMkLst>
            <pc:docMk/>
            <pc:sldMk cId="1405345725" sldId="569"/>
            <ac:spMk id="2" creationId="{08046A8D-4B39-4868-8FEA-CC5C668FD299}"/>
          </ac:spMkLst>
        </pc:spChg>
        <pc:spChg chg="del">
          <ac:chgData name="Steven Anderson" userId="b9d6594948bca552" providerId="LiveId" clId="{4C9CC575-BA15-46F8-9135-A8222EB0C112}" dt="2021-04-29T16:30:03.465" v="15257" actId="478"/>
          <ac:spMkLst>
            <pc:docMk/>
            <pc:sldMk cId="1405345725" sldId="569"/>
            <ac:spMk id="5" creationId="{F2ACA05F-0B4B-4850-8D1A-7B10DCE59793}"/>
          </ac:spMkLst>
        </pc:spChg>
        <pc:picChg chg="add mod ord">
          <ac:chgData name="Steven Anderson" userId="b9d6594948bca552" providerId="LiveId" clId="{4C9CC575-BA15-46F8-9135-A8222EB0C112}" dt="2021-04-29T16:30:22.149" v="15261" actId="962"/>
          <ac:picMkLst>
            <pc:docMk/>
            <pc:sldMk cId="1405345725" sldId="569"/>
            <ac:picMk id="7" creationId="{3DF5DAD3-9E45-4AA7-8503-71F24F8BE5D9}"/>
          </ac:picMkLst>
        </pc:picChg>
      </pc:sldChg>
      <pc:sldChg chg="addSp delSp modSp add mod modNotesTx">
        <pc:chgData name="Steven Anderson" userId="b9d6594948bca552" providerId="LiveId" clId="{4C9CC575-BA15-46F8-9135-A8222EB0C112}" dt="2021-04-30T15:59:47.978" v="16192" actId="20577"/>
        <pc:sldMkLst>
          <pc:docMk/>
          <pc:sldMk cId="1211810819" sldId="570"/>
        </pc:sldMkLst>
        <pc:spChg chg="mod">
          <ac:chgData name="Steven Anderson" userId="b9d6594948bca552" providerId="LiveId" clId="{4C9CC575-BA15-46F8-9135-A8222EB0C112}" dt="2021-04-30T15:59:47.978" v="16192" actId="20577"/>
          <ac:spMkLst>
            <pc:docMk/>
            <pc:sldMk cId="1211810819" sldId="570"/>
            <ac:spMk id="2" creationId="{4A265960-8C92-4C54-907D-4F7ED0197DF6}"/>
          </ac:spMkLst>
        </pc:spChg>
        <pc:picChg chg="del">
          <ac:chgData name="Steven Anderson" userId="b9d6594948bca552" providerId="LiveId" clId="{4C9CC575-BA15-46F8-9135-A8222EB0C112}" dt="2021-04-29T17:35:38.409" v="15523" actId="478"/>
          <ac:picMkLst>
            <pc:docMk/>
            <pc:sldMk cId="1211810819" sldId="570"/>
            <ac:picMk id="6" creationId="{262E4CF9-4240-42A3-9490-30D45EA1AE82}"/>
          </ac:picMkLst>
        </pc:picChg>
        <pc:picChg chg="add mod ord">
          <ac:chgData name="Steven Anderson" userId="b9d6594948bca552" providerId="LiveId" clId="{4C9CC575-BA15-46F8-9135-A8222EB0C112}" dt="2021-04-29T17:35:46.571" v="15527" actId="962"/>
          <ac:picMkLst>
            <pc:docMk/>
            <pc:sldMk cId="1211810819" sldId="570"/>
            <ac:picMk id="7" creationId="{3CAB9275-5766-41A7-A986-DF00713DEB17}"/>
          </ac:picMkLst>
        </pc:picChg>
      </pc:sldChg>
      <pc:sldChg chg="addSp delSp modSp add mod modNotesTx">
        <pc:chgData name="Steven Anderson" userId="b9d6594948bca552" providerId="LiveId" clId="{4C9CC575-BA15-46F8-9135-A8222EB0C112}" dt="2021-05-11T15:00:12.342" v="30357" actId="20577"/>
        <pc:sldMkLst>
          <pc:docMk/>
          <pc:sldMk cId="703983048" sldId="571"/>
        </pc:sldMkLst>
        <pc:spChg chg="mod">
          <ac:chgData name="Steven Anderson" userId="b9d6594948bca552" providerId="LiveId" clId="{4C9CC575-BA15-46F8-9135-A8222EB0C112}" dt="2021-05-11T14:58:53.138" v="30210" actId="20577"/>
          <ac:spMkLst>
            <pc:docMk/>
            <pc:sldMk cId="703983048" sldId="571"/>
            <ac:spMk id="2" creationId="{2298990E-6AFB-4E50-917A-267AE17174CC}"/>
          </ac:spMkLst>
        </pc:spChg>
        <pc:picChg chg="del">
          <ac:chgData name="Steven Anderson" userId="b9d6594948bca552" providerId="LiveId" clId="{4C9CC575-BA15-46F8-9135-A8222EB0C112}" dt="2021-04-29T20:36:07.249" v="15545" actId="478"/>
          <ac:picMkLst>
            <pc:docMk/>
            <pc:sldMk cId="703983048" sldId="571"/>
            <ac:picMk id="6" creationId="{B009DB6B-BFBB-4098-8E62-EDB51F2F45E2}"/>
          </ac:picMkLst>
        </pc:picChg>
        <pc:picChg chg="add del mod ord">
          <ac:chgData name="Steven Anderson" userId="b9d6594948bca552" providerId="LiveId" clId="{4C9CC575-BA15-46F8-9135-A8222EB0C112}" dt="2021-04-29T20:37:51.264" v="15604" actId="478"/>
          <ac:picMkLst>
            <pc:docMk/>
            <pc:sldMk cId="703983048" sldId="571"/>
            <ac:picMk id="7" creationId="{082D8C07-0268-4945-8B3B-91424ED93C40}"/>
          </ac:picMkLst>
        </pc:picChg>
        <pc:picChg chg="add mod ord">
          <ac:chgData name="Steven Anderson" userId="b9d6594948bca552" providerId="LiveId" clId="{4C9CC575-BA15-46F8-9135-A8222EB0C112}" dt="2021-04-29T20:38:08.985" v="15609" actId="167"/>
          <ac:picMkLst>
            <pc:docMk/>
            <pc:sldMk cId="703983048" sldId="571"/>
            <ac:picMk id="9" creationId="{1E8B945D-C594-4BEE-A218-87A92414C5CB}"/>
          </ac:picMkLst>
        </pc:picChg>
      </pc:sldChg>
      <pc:sldChg chg="addSp modSp add mod ord modNotesTx">
        <pc:chgData name="Steven Anderson" userId="b9d6594948bca552" providerId="LiveId" clId="{4C9CC575-BA15-46F8-9135-A8222EB0C112}" dt="2021-05-08T14:14:22.366" v="24065" actId="20577"/>
        <pc:sldMkLst>
          <pc:docMk/>
          <pc:sldMk cId="4011724808" sldId="572"/>
        </pc:sldMkLst>
        <pc:spChg chg="mod">
          <ac:chgData name="Steven Anderson" userId="b9d6594948bca552" providerId="LiveId" clId="{4C9CC575-BA15-46F8-9135-A8222EB0C112}" dt="2021-04-29T20:43:53.970" v="15732" actId="20577"/>
          <ac:spMkLst>
            <pc:docMk/>
            <pc:sldMk cId="4011724808" sldId="572"/>
            <ac:spMk id="2" creationId="{2298990E-6AFB-4E50-917A-267AE17174CC}"/>
          </ac:spMkLst>
        </pc:spChg>
        <pc:spChg chg="add mod">
          <ac:chgData name="Steven Anderson" userId="b9d6594948bca552" providerId="LiveId" clId="{4C9CC575-BA15-46F8-9135-A8222EB0C112}" dt="2021-05-08T14:14:22.366" v="24065" actId="20577"/>
          <ac:spMkLst>
            <pc:docMk/>
            <pc:sldMk cId="4011724808" sldId="572"/>
            <ac:spMk id="7" creationId="{E72A7556-7C0A-4975-B1D5-7CF2289C782B}"/>
          </ac:spMkLst>
        </pc:spChg>
        <pc:picChg chg="add mod ord">
          <ac:chgData name="Steven Anderson" userId="b9d6594948bca552" providerId="LiveId" clId="{4C9CC575-BA15-46F8-9135-A8222EB0C112}" dt="2021-04-29T20:43:24.621" v="15678" actId="167"/>
          <ac:picMkLst>
            <pc:docMk/>
            <pc:sldMk cId="4011724808" sldId="572"/>
            <ac:picMk id="6" creationId="{C9C2B8C7-0DFF-4877-A91D-06BF3B25450A}"/>
          </ac:picMkLst>
        </pc:picChg>
      </pc:sldChg>
      <pc:sldChg chg="addSp modSp add mod modNotesTx">
        <pc:chgData name="Steven Anderson" userId="b9d6594948bca552" providerId="LiveId" clId="{4C9CC575-BA15-46F8-9135-A8222EB0C112}" dt="2021-05-11T15:02:58.779" v="30380" actId="20577"/>
        <pc:sldMkLst>
          <pc:docMk/>
          <pc:sldMk cId="4157319469" sldId="573"/>
        </pc:sldMkLst>
        <pc:spChg chg="mod">
          <ac:chgData name="Steven Anderson" userId="b9d6594948bca552" providerId="LiveId" clId="{4C9CC575-BA15-46F8-9135-A8222EB0C112}" dt="2021-04-29T20:45:56.988" v="15755"/>
          <ac:spMkLst>
            <pc:docMk/>
            <pc:sldMk cId="4157319469" sldId="573"/>
            <ac:spMk id="2" creationId="{2298990E-6AFB-4E50-917A-267AE17174CC}"/>
          </ac:spMkLst>
        </pc:spChg>
        <pc:picChg chg="add mod ord">
          <ac:chgData name="Steven Anderson" userId="b9d6594948bca552" providerId="LiveId" clId="{4C9CC575-BA15-46F8-9135-A8222EB0C112}" dt="2021-04-29T20:44:08.249" v="15740" actId="171"/>
          <ac:picMkLst>
            <pc:docMk/>
            <pc:sldMk cId="4157319469" sldId="573"/>
            <ac:picMk id="6" creationId="{E3042B20-AF8E-4A0B-8BFB-476E83420A6C}"/>
          </ac:picMkLst>
        </pc:picChg>
      </pc:sldChg>
      <pc:sldChg chg="addSp modSp add mod ord modNotesTx">
        <pc:chgData name="Steven Anderson" userId="b9d6594948bca552" providerId="LiveId" clId="{4C9CC575-BA15-46F8-9135-A8222EB0C112}" dt="2021-05-11T15:00:47.368" v="30359" actId="20577"/>
        <pc:sldMkLst>
          <pc:docMk/>
          <pc:sldMk cId="2364432586" sldId="574"/>
        </pc:sldMkLst>
        <pc:spChg chg="mod">
          <ac:chgData name="Steven Anderson" userId="b9d6594948bca552" providerId="LiveId" clId="{4C9CC575-BA15-46F8-9135-A8222EB0C112}" dt="2021-05-05T20:46:40.410" v="16758" actId="20577"/>
          <ac:spMkLst>
            <pc:docMk/>
            <pc:sldMk cId="2364432586" sldId="574"/>
            <ac:spMk id="2" creationId="{2298990E-6AFB-4E50-917A-267AE17174CC}"/>
          </ac:spMkLst>
        </pc:spChg>
        <pc:picChg chg="add mod ord">
          <ac:chgData name="Steven Anderson" userId="b9d6594948bca552" providerId="LiveId" clId="{4C9CC575-BA15-46F8-9135-A8222EB0C112}" dt="2021-04-29T20:44:35.882" v="15749" actId="167"/>
          <ac:picMkLst>
            <pc:docMk/>
            <pc:sldMk cId="2364432586" sldId="574"/>
            <ac:picMk id="6" creationId="{B7A3C7E0-DA9A-43F7-867E-C55FE2132646}"/>
          </ac:picMkLst>
        </pc:picChg>
      </pc:sldChg>
      <pc:sldChg chg="modSp add mod">
        <pc:chgData name="Steven Anderson" userId="b9d6594948bca552" providerId="LiveId" clId="{4C9CC575-BA15-46F8-9135-A8222EB0C112}" dt="2021-04-30T15:58:27.724" v="16124" actId="20577"/>
        <pc:sldMkLst>
          <pc:docMk/>
          <pc:sldMk cId="2438019587" sldId="575"/>
        </pc:sldMkLst>
        <pc:spChg chg="mod">
          <ac:chgData name="Steven Anderson" userId="b9d6594948bca552" providerId="LiveId" clId="{4C9CC575-BA15-46F8-9135-A8222EB0C112}" dt="2021-04-30T15:58:27.724" v="16124" actId="20577"/>
          <ac:spMkLst>
            <pc:docMk/>
            <pc:sldMk cId="2438019587" sldId="575"/>
            <ac:spMk id="2" creationId="{2298990E-6AFB-4E50-917A-267AE17174CC}"/>
          </ac:spMkLst>
        </pc:spChg>
      </pc:sldChg>
      <pc:sldChg chg="addSp delSp modSp add mod modNotesTx">
        <pc:chgData name="Steven Anderson" userId="b9d6594948bca552" providerId="LiveId" clId="{4C9CC575-BA15-46F8-9135-A8222EB0C112}" dt="2021-04-30T16:00:45.674" v="16240" actId="20577"/>
        <pc:sldMkLst>
          <pc:docMk/>
          <pc:sldMk cId="879396163" sldId="576"/>
        </pc:sldMkLst>
        <pc:spChg chg="mod">
          <ac:chgData name="Steven Anderson" userId="b9d6594948bca552" providerId="LiveId" clId="{4C9CC575-BA15-46F8-9135-A8222EB0C112}" dt="2021-04-30T03:40:21.834" v="15887" actId="20577"/>
          <ac:spMkLst>
            <pc:docMk/>
            <pc:sldMk cId="879396163" sldId="576"/>
            <ac:spMk id="2" creationId="{4A265960-8C92-4C54-907D-4F7ED0197DF6}"/>
          </ac:spMkLst>
        </pc:spChg>
        <pc:picChg chg="add mod ord">
          <ac:chgData name="Steven Anderson" userId="b9d6594948bca552" providerId="LiveId" clId="{4C9CC575-BA15-46F8-9135-A8222EB0C112}" dt="2021-04-30T03:40:02.293" v="15857" actId="962"/>
          <ac:picMkLst>
            <pc:docMk/>
            <pc:sldMk cId="879396163" sldId="576"/>
            <ac:picMk id="6" creationId="{FA1B9C23-D7A1-4B10-A181-0BBDFEC2A1E6}"/>
          </ac:picMkLst>
        </pc:picChg>
        <pc:picChg chg="del">
          <ac:chgData name="Steven Anderson" userId="b9d6594948bca552" providerId="LiveId" clId="{4C9CC575-BA15-46F8-9135-A8222EB0C112}" dt="2021-04-30T03:39:46.440" v="15853" actId="478"/>
          <ac:picMkLst>
            <pc:docMk/>
            <pc:sldMk cId="879396163" sldId="576"/>
            <ac:picMk id="7" creationId="{3CAB9275-5766-41A7-A986-DF00713DEB17}"/>
          </ac:picMkLst>
        </pc:picChg>
      </pc:sldChg>
      <pc:sldChg chg="addSp delSp modSp add mod modNotesTx">
        <pc:chgData name="Steven Anderson" userId="b9d6594948bca552" providerId="LiveId" clId="{4C9CC575-BA15-46F8-9135-A8222EB0C112}" dt="2021-05-11T18:24:34.969" v="31023" actId="20577"/>
        <pc:sldMkLst>
          <pc:docMk/>
          <pc:sldMk cId="1223101849" sldId="577"/>
        </pc:sldMkLst>
        <pc:spChg chg="mod">
          <ac:chgData name="Steven Anderson" userId="b9d6594948bca552" providerId="LiveId" clId="{4C9CC575-BA15-46F8-9135-A8222EB0C112}" dt="2021-05-11T18:24:34.969" v="31023" actId="20577"/>
          <ac:spMkLst>
            <pc:docMk/>
            <pc:sldMk cId="1223101849" sldId="577"/>
            <ac:spMk id="2" creationId="{72050636-4CE7-4872-A8BF-6428C63B18F3}"/>
          </ac:spMkLst>
        </pc:spChg>
        <pc:picChg chg="del">
          <ac:chgData name="Steven Anderson" userId="b9d6594948bca552" providerId="LiveId" clId="{4C9CC575-BA15-46F8-9135-A8222EB0C112}" dt="2021-04-30T03:41:15.585" v="15889" actId="478"/>
          <ac:picMkLst>
            <pc:docMk/>
            <pc:sldMk cId="1223101849" sldId="577"/>
            <ac:picMk id="6" creationId="{56EDA7FD-4C55-4F4E-8846-AFAF62FCA4A7}"/>
          </ac:picMkLst>
        </pc:picChg>
        <pc:picChg chg="add mod ord">
          <ac:chgData name="Steven Anderson" userId="b9d6594948bca552" providerId="LiveId" clId="{4C9CC575-BA15-46F8-9135-A8222EB0C112}" dt="2021-04-30T03:42:38.479" v="15897" actId="167"/>
          <ac:picMkLst>
            <pc:docMk/>
            <pc:sldMk cId="1223101849" sldId="577"/>
            <ac:picMk id="7" creationId="{EAC4639C-3947-4100-83CA-D14ED30B99E8}"/>
          </ac:picMkLst>
        </pc:picChg>
      </pc:sldChg>
      <pc:sldChg chg="addSp delSp modSp add mod modNotesTx">
        <pc:chgData name="Steven Anderson" userId="b9d6594948bca552" providerId="LiveId" clId="{4C9CC575-BA15-46F8-9135-A8222EB0C112}" dt="2021-04-30T11:56:14.375" v="16052" actId="20577"/>
        <pc:sldMkLst>
          <pc:docMk/>
          <pc:sldMk cId="1014114909" sldId="578"/>
        </pc:sldMkLst>
        <pc:spChg chg="mod">
          <ac:chgData name="Steven Anderson" userId="b9d6594948bca552" providerId="LiveId" clId="{4C9CC575-BA15-46F8-9135-A8222EB0C112}" dt="2021-04-30T11:55:48.076" v="15946" actId="20577"/>
          <ac:spMkLst>
            <pc:docMk/>
            <pc:sldMk cId="1014114909" sldId="578"/>
            <ac:spMk id="2" creationId="{72050636-4CE7-4872-A8BF-6428C63B18F3}"/>
          </ac:spMkLst>
        </pc:spChg>
        <pc:picChg chg="add mod ord">
          <ac:chgData name="Steven Anderson" userId="b9d6594948bca552" providerId="LiveId" clId="{4C9CC575-BA15-46F8-9135-A8222EB0C112}" dt="2021-04-30T11:55:28.220" v="15918" actId="962"/>
          <ac:picMkLst>
            <pc:docMk/>
            <pc:sldMk cId="1014114909" sldId="578"/>
            <ac:picMk id="6" creationId="{A74917A9-0E76-43C1-B929-0D875D36FBF7}"/>
          </ac:picMkLst>
        </pc:picChg>
        <pc:picChg chg="del">
          <ac:chgData name="Steven Anderson" userId="b9d6594948bca552" providerId="LiveId" clId="{4C9CC575-BA15-46F8-9135-A8222EB0C112}" dt="2021-04-30T03:44:25.188" v="15912" actId="478"/>
          <ac:picMkLst>
            <pc:docMk/>
            <pc:sldMk cId="1014114909" sldId="578"/>
            <ac:picMk id="7" creationId="{EAC4639C-3947-4100-83CA-D14ED30B99E8}"/>
          </ac:picMkLst>
        </pc:picChg>
      </pc:sldChg>
      <pc:sldChg chg="addSp modSp add mod">
        <pc:chgData name="Steven Anderson" userId="b9d6594948bca552" providerId="LiveId" clId="{4C9CC575-BA15-46F8-9135-A8222EB0C112}" dt="2021-04-30T15:59:52.465" v="16193"/>
        <pc:sldMkLst>
          <pc:docMk/>
          <pc:sldMk cId="582857260" sldId="579"/>
        </pc:sldMkLst>
        <pc:spChg chg="mod">
          <ac:chgData name="Steven Anderson" userId="b9d6594948bca552" providerId="LiveId" clId="{4C9CC575-BA15-46F8-9135-A8222EB0C112}" dt="2021-04-30T15:59:52.465" v="16193"/>
          <ac:spMkLst>
            <pc:docMk/>
            <pc:sldMk cId="582857260" sldId="579"/>
            <ac:spMk id="2" creationId="{4A265960-8C92-4C54-907D-4F7ED0197DF6}"/>
          </ac:spMkLst>
        </pc:spChg>
        <pc:spChg chg="add mod">
          <ac:chgData name="Steven Anderson" userId="b9d6594948bca552" providerId="LiveId" clId="{4C9CC575-BA15-46F8-9135-A8222EB0C112}" dt="2021-04-30T15:59:12.652" v="16126"/>
          <ac:spMkLst>
            <pc:docMk/>
            <pc:sldMk cId="582857260" sldId="579"/>
            <ac:spMk id="6" creationId="{B73CE21A-1F94-4D1F-92AE-514462F995B6}"/>
          </ac:spMkLst>
        </pc:spChg>
        <pc:spChg chg="add mod">
          <ac:chgData name="Steven Anderson" userId="b9d6594948bca552" providerId="LiveId" clId="{4C9CC575-BA15-46F8-9135-A8222EB0C112}" dt="2021-04-30T15:59:12.652" v="16126"/>
          <ac:spMkLst>
            <pc:docMk/>
            <pc:sldMk cId="582857260" sldId="579"/>
            <ac:spMk id="8" creationId="{EB0BBDCA-60DD-4ABC-AE48-B4EB5654215C}"/>
          </ac:spMkLst>
        </pc:spChg>
        <pc:spChg chg="add mod">
          <ac:chgData name="Steven Anderson" userId="b9d6594948bca552" providerId="LiveId" clId="{4C9CC575-BA15-46F8-9135-A8222EB0C112}" dt="2021-04-30T15:59:12.652" v="16126"/>
          <ac:spMkLst>
            <pc:docMk/>
            <pc:sldMk cId="582857260" sldId="579"/>
            <ac:spMk id="9" creationId="{FB159952-8BD9-4887-8A81-5ED321ED92ED}"/>
          </ac:spMkLst>
        </pc:spChg>
        <pc:spChg chg="add mod">
          <ac:chgData name="Steven Anderson" userId="b9d6594948bca552" providerId="LiveId" clId="{4C9CC575-BA15-46F8-9135-A8222EB0C112}" dt="2021-04-30T15:59:12.652" v="16126"/>
          <ac:spMkLst>
            <pc:docMk/>
            <pc:sldMk cId="582857260" sldId="579"/>
            <ac:spMk id="10" creationId="{69F0D029-3D17-46B3-88A5-FEEFC12A523A}"/>
          </ac:spMkLst>
        </pc:spChg>
      </pc:sldChg>
      <pc:sldChg chg="addSp modSp add mod">
        <pc:chgData name="Steven Anderson" userId="b9d6594948bca552" providerId="LiveId" clId="{4C9CC575-BA15-46F8-9135-A8222EB0C112}" dt="2021-04-30T16:00:31.556" v="16200" actId="1036"/>
        <pc:sldMkLst>
          <pc:docMk/>
          <pc:sldMk cId="1432900543" sldId="580"/>
        </pc:sldMkLst>
        <pc:spChg chg="add mod">
          <ac:chgData name="Steven Anderson" userId="b9d6594948bca552" providerId="LiveId" clId="{4C9CC575-BA15-46F8-9135-A8222EB0C112}" dt="2021-04-30T16:00:31.556" v="16200" actId="1036"/>
          <ac:spMkLst>
            <pc:docMk/>
            <pc:sldMk cId="1432900543" sldId="580"/>
            <ac:spMk id="7" creationId="{36E741D7-831C-42F0-856D-E14A9104FF8E}"/>
          </ac:spMkLst>
        </pc:spChg>
        <pc:spChg chg="add mod">
          <ac:chgData name="Steven Anderson" userId="b9d6594948bca552" providerId="LiveId" clId="{4C9CC575-BA15-46F8-9135-A8222EB0C112}" dt="2021-04-30T16:00:31.556" v="16200" actId="1036"/>
          <ac:spMkLst>
            <pc:docMk/>
            <pc:sldMk cId="1432900543" sldId="580"/>
            <ac:spMk id="8" creationId="{EE36740B-58F9-4A9E-84BC-5496B50F37BA}"/>
          </ac:spMkLst>
        </pc:spChg>
      </pc:sldChg>
      <pc:sldChg chg="addSp modSp add mod modNotesTx">
        <pc:chgData name="Steven Anderson" userId="b9d6594948bca552" providerId="LiveId" clId="{4C9CC575-BA15-46F8-9135-A8222EB0C112}" dt="2021-05-11T17:22:09.538" v="30694" actId="20577"/>
        <pc:sldMkLst>
          <pc:docMk/>
          <pc:sldMk cId="688826077" sldId="581"/>
        </pc:sldMkLst>
        <pc:spChg chg="mod">
          <ac:chgData name="Steven Anderson" userId="b9d6594948bca552" providerId="LiveId" clId="{4C9CC575-BA15-46F8-9135-A8222EB0C112}" dt="2021-05-02T05:05:32.165" v="16375"/>
          <ac:spMkLst>
            <pc:docMk/>
            <pc:sldMk cId="688826077" sldId="581"/>
            <ac:spMk id="2" creationId="{03F83450-266D-4976-897D-3019C547A2B5}"/>
          </ac:spMkLst>
        </pc:spChg>
        <pc:picChg chg="add mod ord">
          <ac:chgData name="Steven Anderson" userId="b9d6594948bca552" providerId="LiveId" clId="{4C9CC575-BA15-46F8-9135-A8222EB0C112}" dt="2021-05-02T05:05:27.893" v="16374" actId="167"/>
          <ac:picMkLst>
            <pc:docMk/>
            <pc:sldMk cId="688826077" sldId="581"/>
            <ac:picMk id="5" creationId="{369DC854-B40E-4147-B1B5-9A7BCD556624}"/>
          </ac:picMkLst>
        </pc:picChg>
      </pc:sldChg>
      <pc:sldChg chg="addSp modSp add mod modNotesTx">
        <pc:chgData name="Steven Anderson" userId="b9d6594948bca552" providerId="LiveId" clId="{4C9CC575-BA15-46F8-9135-A8222EB0C112}" dt="2021-05-02T05:06:48.614" v="16384" actId="20577"/>
        <pc:sldMkLst>
          <pc:docMk/>
          <pc:sldMk cId="1481366485" sldId="582"/>
        </pc:sldMkLst>
        <pc:spChg chg="mod">
          <ac:chgData name="Steven Anderson" userId="b9d6594948bca552" providerId="LiveId" clId="{4C9CC575-BA15-46F8-9135-A8222EB0C112}" dt="2021-05-02T05:06:43.681" v="16382"/>
          <ac:spMkLst>
            <pc:docMk/>
            <pc:sldMk cId="1481366485" sldId="582"/>
            <ac:spMk id="2" creationId="{03F83450-266D-4976-897D-3019C547A2B5}"/>
          </ac:spMkLst>
        </pc:spChg>
        <pc:picChg chg="add mod">
          <ac:chgData name="Steven Anderson" userId="b9d6594948bca552" providerId="LiveId" clId="{4C9CC575-BA15-46F8-9135-A8222EB0C112}" dt="2021-05-02T05:06:39.206" v="16381" actId="167"/>
          <ac:picMkLst>
            <pc:docMk/>
            <pc:sldMk cId="1481366485" sldId="582"/>
            <ac:picMk id="5" creationId="{1817BDB0-1106-4489-AB13-0F9DB439296F}"/>
          </ac:picMkLst>
        </pc:picChg>
      </pc:sldChg>
      <pc:sldChg chg="addSp modSp add mod modNotesTx">
        <pc:chgData name="Steven Anderson" userId="b9d6594948bca552" providerId="LiveId" clId="{4C9CC575-BA15-46F8-9135-A8222EB0C112}" dt="2021-05-02T05:08:13.342" v="16389"/>
        <pc:sldMkLst>
          <pc:docMk/>
          <pc:sldMk cId="3871506752" sldId="583"/>
        </pc:sldMkLst>
        <pc:spChg chg="mod">
          <ac:chgData name="Steven Anderson" userId="b9d6594948bca552" providerId="LiveId" clId="{4C9CC575-BA15-46F8-9135-A8222EB0C112}" dt="2021-05-02T05:08:13.342" v="16389"/>
          <ac:spMkLst>
            <pc:docMk/>
            <pc:sldMk cId="3871506752" sldId="583"/>
            <ac:spMk id="2" creationId="{03F83450-266D-4976-897D-3019C547A2B5}"/>
          </ac:spMkLst>
        </pc:spChg>
        <pc:picChg chg="add mod">
          <ac:chgData name="Steven Anderson" userId="b9d6594948bca552" providerId="LiveId" clId="{4C9CC575-BA15-46F8-9135-A8222EB0C112}" dt="2021-05-02T05:08:04.058" v="16386" actId="167"/>
          <ac:picMkLst>
            <pc:docMk/>
            <pc:sldMk cId="3871506752" sldId="583"/>
            <ac:picMk id="5" creationId="{A0925174-FA53-4C41-92BC-2672E7CB952B}"/>
          </ac:picMkLst>
        </pc:picChg>
      </pc:sldChg>
      <pc:sldChg chg="add del">
        <pc:chgData name="Steven Anderson" userId="b9d6594948bca552" providerId="LiveId" clId="{4C9CC575-BA15-46F8-9135-A8222EB0C112}" dt="2021-05-02T05:09:25.492" v="16393" actId="47"/>
        <pc:sldMkLst>
          <pc:docMk/>
          <pc:sldMk cId="50951708" sldId="584"/>
        </pc:sldMkLst>
      </pc:sldChg>
      <pc:sldChg chg="add del">
        <pc:chgData name="Steven Anderson" userId="b9d6594948bca552" providerId="LiveId" clId="{4C9CC575-BA15-46F8-9135-A8222EB0C112}" dt="2021-05-02T05:09:26.143" v="16394" actId="47"/>
        <pc:sldMkLst>
          <pc:docMk/>
          <pc:sldMk cId="348091790" sldId="585"/>
        </pc:sldMkLst>
      </pc:sldChg>
      <pc:sldChg chg="add del">
        <pc:chgData name="Steven Anderson" userId="b9d6594948bca552" providerId="LiveId" clId="{4C9CC575-BA15-46F8-9135-A8222EB0C112}" dt="2021-05-02T05:09:26.776" v="16395" actId="47"/>
        <pc:sldMkLst>
          <pc:docMk/>
          <pc:sldMk cId="120165866" sldId="586"/>
        </pc:sldMkLst>
      </pc:sldChg>
      <pc:sldChg chg="addSp modSp add modNotesTx">
        <pc:chgData name="Steven Anderson" userId="b9d6594948bca552" providerId="LiveId" clId="{4C9CC575-BA15-46F8-9135-A8222EB0C112}" dt="2021-05-11T17:22:24.601" v="30697" actId="20577"/>
        <pc:sldMkLst>
          <pc:docMk/>
          <pc:sldMk cId="179798177" sldId="587"/>
        </pc:sldMkLst>
        <pc:spChg chg="add mod">
          <ac:chgData name="Steven Anderson" userId="b9d6594948bca552" providerId="LiveId" clId="{4C9CC575-BA15-46F8-9135-A8222EB0C112}" dt="2021-05-02T05:06:03.134" v="16379"/>
          <ac:spMkLst>
            <pc:docMk/>
            <pc:sldMk cId="179798177" sldId="587"/>
            <ac:spMk id="6" creationId="{2B156499-3273-412B-AAB6-CB024EA73646}"/>
          </ac:spMkLst>
        </pc:spChg>
        <pc:spChg chg="add mod">
          <ac:chgData name="Steven Anderson" userId="b9d6594948bca552" providerId="LiveId" clId="{4C9CC575-BA15-46F8-9135-A8222EB0C112}" dt="2021-05-02T05:06:03.134" v="16379"/>
          <ac:spMkLst>
            <pc:docMk/>
            <pc:sldMk cId="179798177" sldId="587"/>
            <ac:spMk id="7" creationId="{BB3D6FBA-1ABA-494A-8006-97AD9F9EDFE8}"/>
          </ac:spMkLst>
        </pc:spChg>
        <pc:spChg chg="add mod">
          <ac:chgData name="Steven Anderson" userId="b9d6594948bca552" providerId="LiveId" clId="{4C9CC575-BA15-46F8-9135-A8222EB0C112}" dt="2021-05-02T05:06:03.134" v="16379"/>
          <ac:spMkLst>
            <pc:docMk/>
            <pc:sldMk cId="179798177" sldId="587"/>
            <ac:spMk id="8" creationId="{20119390-49E8-4AFD-8950-588FDDECEC9E}"/>
          </ac:spMkLst>
        </pc:spChg>
        <pc:spChg chg="add mod">
          <ac:chgData name="Steven Anderson" userId="b9d6594948bca552" providerId="LiveId" clId="{4C9CC575-BA15-46F8-9135-A8222EB0C112}" dt="2021-05-02T05:06:03.134" v="16379"/>
          <ac:spMkLst>
            <pc:docMk/>
            <pc:sldMk cId="179798177" sldId="587"/>
            <ac:spMk id="9" creationId="{A5F16533-5AB2-46D9-98BD-A8B0F0B6764B}"/>
          </ac:spMkLst>
        </pc:spChg>
      </pc:sldChg>
      <pc:sldChg chg="addSp modSp add modNotesTx">
        <pc:chgData name="Steven Anderson" userId="b9d6594948bca552" providerId="LiveId" clId="{4C9CC575-BA15-46F8-9135-A8222EB0C112}" dt="2021-05-02T05:08:37.392" v="16392"/>
        <pc:sldMkLst>
          <pc:docMk/>
          <pc:sldMk cId="1104268859" sldId="588"/>
        </pc:sldMkLst>
        <pc:spChg chg="add mod">
          <ac:chgData name="Steven Anderson" userId="b9d6594948bca552" providerId="LiveId" clId="{4C9CC575-BA15-46F8-9135-A8222EB0C112}" dt="2021-05-02T05:08:37.392" v="16392"/>
          <ac:spMkLst>
            <pc:docMk/>
            <pc:sldMk cId="1104268859" sldId="588"/>
            <ac:spMk id="6" creationId="{63282618-37A2-4876-B5FC-E768551CD4CA}"/>
          </ac:spMkLst>
        </pc:spChg>
        <pc:spChg chg="add mod">
          <ac:chgData name="Steven Anderson" userId="b9d6594948bca552" providerId="LiveId" clId="{4C9CC575-BA15-46F8-9135-A8222EB0C112}" dt="2021-05-02T05:08:37.392" v="16392"/>
          <ac:spMkLst>
            <pc:docMk/>
            <pc:sldMk cId="1104268859" sldId="588"/>
            <ac:spMk id="7" creationId="{B44E44AF-67A4-4BD9-85C8-66BECBAF9BC1}"/>
          </ac:spMkLst>
        </pc:spChg>
        <pc:spChg chg="add mod">
          <ac:chgData name="Steven Anderson" userId="b9d6594948bca552" providerId="LiveId" clId="{4C9CC575-BA15-46F8-9135-A8222EB0C112}" dt="2021-05-02T05:08:37.392" v="16392"/>
          <ac:spMkLst>
            <pc:docMk/>
            <pc:sldMk cId="1104268859" sldId="588"/>
            <ac:spMk id="8" creationId="{B272A376-E051-416F-A6BC-7B583E496E27}"/>
          </ac:spMkLst>
        </pc:spChg>
        <pc:spChg chg="add mod">
          <ac:chgData name="Steven Anderson" userId="b9d6594948bca552" providerId="LiveId" clId="{4C9CC575-BA15-46F8-9135-A8222EB0C112}" dt="2021-05-02T05:08:37.392" v="16392"/>
          <ac:spMkLst>
            <pc:docMk/>
            <pc:sldMk cId="1104268859" sldId="588"/>
            <ac:spMk id="10" creationId="{B0412A78-0B09-4DE7-B2BC-3A877A5E5D81}"/>
          </ac:spMkLst>
        </pc:spChg>
        <pc:cxnChg chg="add mod">
          <ac:chgData name="Steven Anderson" userId="b9d6594948bca552" providerId="LiveId" clId="{4C9CC575-BA15-46F8-9135-A8222EB0C112}" dt="2021-05-02T05:08:37.392" v="16392"/>
          <ac:cxnSpMkLst>
            <pc:docMk/>
            <pc:sldMk cId="1104268859" sldId="588"/>
            <ac:cxnSpMk id="9" creationId="{EC3940ED-7663-4445-98E6-8CCCC0305FAB}"/>
          </ac:cxnSpMkLst>
        </pc:cxnChg>
      </pc:sldChg>
      <pc:sldChg chg="addSp delSp modSp add mod">
        <pc:chgData name="Steven Anderson" userId="b9d6594948bca552" providerId="LiveId" clId="{4C9CC575-BA15-46F8-9135-A8222EB0C112}" dt="2021-05-06T04:02:42.485" v="17271" actId="20577"/>
        <pc:sldMkLst>
          <pc:docMk/>
          <pc:sldMk cId="2552188734" sldId="589"/>
        </pc:sldMkLst>
        <pc:spChg chg="mod">
          <ac:chgData name="Steven Anderson" userId="b9d6594948bca552" providerId="LiveId" clId="{4C9CC575-BA15-46F8-9135-A8222EB0C112}" dt="2021-05-06T03:18:17.951" v="16915" actId="20577"/>
          <ac:spMkLst>
            <pc:docMk/>
            <pc:sldMk cId="2552188734" sldId="589"/>
            <ac:spMk id="3" creationId="{924B6790-78D8-44DF-8305-7A3A13182975}"/>
          </ac:spMkLst>
        </pc:spChg>
        <pc:spChg chg="mod">
          <ac:chgData name="Steven Anderson" userId="b9d6594948bca552" providerId="LiveId" clId="{4C9CC575-BA15-46F8-9135-A8222EB0C112}" dt="2021-05-06T03:18:13.715" v="16914"/>
          <ac:spMkLst>
            <pc:docMk/>
            <pc:sldMk cId="2552188734" sldId="589"/>
            <ac:spMk id="4" creationId="{38102122-4AF6-4663-ADC0-5963A06D8C51}"/>
          </ac:spMkLst>
        </pc:spChg>
        <pc:spChg chg="del">
          <ac:chgData name="Steven Anderson" userId="b9d6594948bca552" providerId="LiveId" clId="{4C9CC575-BA15-46F8-9135-A8222EB0C112}" dt="2021-05-06T03:18:06.619" v="16913" actId="478"/>
          <ac:spMkLst>
            <pc:docMk/>
            <pc:sldMk cId="2552188734" sldId="589"/>
            <ac:spMk id="5" creationId="{67EA2D49-7054-403A-BCCA-DF88EDCDCF4F}"/>
          </ac:spMkLst>
        </pc:spChg>
        <pc:spChg chg="del">
          <ac:chgData name="Steven Anderson" userId="b9d6594948bca552" providerId="LiveId" clId="{4C9CC575-BA15-46F8-9135-A8222EB0C112}" dt="2021-05-06T03:19:10.774" v="16916" actId="478"/>
          <ac:spMkLst>
            <pc:docMk/>
            <pc:sldMk cId="2552188734" sldId="589"/>
            <ac:spMk id="10" creationId="{F563CDAD-B187-432B-ACE8-A4E952F5BCE7}"/>
          </ac:spMkLst>
        </pc:spChg>
        <pc:spChg chg="del">
          <ac:chgData name="Steven Anderson" userId="b9d6594948bca552" providerId="LiveId" clId="{4C9CC575-BA15-46F8-9135-A8222EB0C112}" dt="2021-05-06T03:19:10.774" v="16916" actId="478"/>
          <ac:spMkLst>
            <pc:docMk/>
            <pc:sldMk cId="2552188734" sldId="589"/>
            <ac:spMk id="12" creationId="{090AC890-6C37-4595-B2BB-547C828298E6}"/>
          </ac:spMkLst>
        </pc:spChg>
        <pc:spChg chg="del mod">
          <ac:chgData name="Steven Anderson" userId="b9d6594948bca552" providerId="LiveId" clId="{4C9CC575-BA15-46F8-9135-A8222EB0C112}" dt="2021-05-06T04:01:10.512" v="17227" actId="478"/>
          <ac:spMkLst>
            <pc:docMk/>
            <pc:sldMk cId="2552188734" sldId="589"/>
            <ac:spMk id="14" creationId="{D61A1CA9-6210-4477-9BE1-48BC3493D925}"/>
          </ac:spMkLst>
        </pc:spChg>
        <pc:spChg chg="add del">
          <ac:chgData name="Steven Anderson" userId="b9d6594948bca552" providerId="LiveId" clId="{4C9CC575-BA15-46F8-9135-A8222EB0C112}" dt="2021-05-06T03:58:48.234" v="17217" actId="478"/>
          <ac:spMkLst>
            <pc:docMk/>
            <pc:sldMk cId="2552188734" sldId="589"/>
            <ac:spMk id="15" creationId="{CD7448A6-07D5-4B4C-81D5-309AC1629815}"/>
          </ac:spMkLst>
        </pc:spChg>
        <pc:spChg chg="add mod">
          <ac:chgData name="Steven Anderson" userId="b9d6594948bca552" providerId="LiveId" clId="{4C9CC575-BA15-46F8-9135-A8222EB0C112}" dt="2021-05-06T04:01:58.360" v="17229" actId="692"/>
          <ac:spMkLst>
            <pc:docMk/>
            <pc:sldMk cId="2552188734" sldId="589"/>
            <ac:spMk id="16" creationId="{25DB97C9-7078-4304-86CE-EB5A5E4FEDD3}"/>
          </ac:spMkLst>
        </pc:spChg>
        <pc:spChg chg="add del">
          <ac:chgData name="Steven Anderson" userId="b9d6594948bca552" providerId="LiveId" clId="{4C9CC575-BA15-46F8-9135-A8222EB0C112}" dt="2021-05-06T03:57:21.739" v="17214" actId="34122"/>
          <ac:spMkLst>
            <pc:docMk/>
            <pc:sldMk cId="2552188734" sldId="589"/>
            <ac:spMk id="18" creationId="{3F56A886-51A6-4E6C-8F26-7A86976F9F1F}"/>
          </ac:spMkLst>
        </pc:spChg>
        <pc:spChg chg="add mod">
          <ac:chgData name="Steven Anderson" userId="b9d6594948bca552" providerId="LiveId" clId="{4C9CC575-BA15-46F8-9135-A8222EB0C112}" dt="2021-05-06T04:02:42.485" v="17271" actId="20577"/>
          <ac:spMkLst>
            <pc:docMk/>
            <pc:sldMk cId="2552188734" sldId="589"/>
            <ac:spMk id="19" creationId="{27F7A86B-A48E-42E5-A000-A0D6B8B4545A}"/>
          </ac:spMkLst>
        </pc:spChg>
        <pc:picChg chg="mod">
          <ac:chgData name="Steven Anderson" userId="b9d6594948bca552" providerId="LiveId" clId="{4C9CC575-BA15-46F8-9135-A8222EB0C112}" dt="2021-05-06T03:59:54.743" v="17223" actId="108"/>
          <ac:picMkLst>
            <pc:docMk/>
            <pc:sldMk cId="2552188734" sldId="589"/>
            <ac:picMk id="6" creationId="{91933C79-A113-44A4-A25D-8D06C1E66049}"/>
          </ac:picMkLst>
        </pc:picChg>
        <pc:inkChg chg="add del">
          <ac:chgData name="Steven Anderson" userId="b9d6594948bca552" providerId="LiveId" clId="{4C9CC575-BA15-46F8-9135-A8222EB0C112}" dt="2021-05-06T03:38:31.122" v="17208" actId="9405"/>
          <ac:inkMkLst>
            <pc:docMk/>
            <pc:sldMk cId="2552188734" sldId="589"/>
            <ac:inkMk id="7" creationId="{E8BBEB8E-F78B-402E-994D-0F72D9A60B3A}"/>
          </ac:inkMkLst>
        </pc:inkChg>
        <pc:inkChg chg="add del mod">
          <ac:chgData name="Steven Anderson" userId="b9d6594948bca552" providerId="LiveId" clId="{4C9CC575-BA15-46F8-9135-A8222EB0C112}" dt="2021-05-06T03:58:06.457" v="17215" actId="478"/>
          <ac:inkMkLst>
            <pc:docMk/>
            <pc:sldMk cId="2552188734" sldId="589"/>
            <ac:inkMk id="11" creationId="{A515B046-B27D-4E11-B4DD-22EB939139B6}"/>
          </ac:inkMkLst>
        </pc:inkChg>
        <pc:inkChg chg="add del">
          <ac:chgData name="Steven Anderson" userId="b9d6594948bca552" providerId="LiveId" clId="{4C9CC575-BA15-46F8-9135-A8222EB0C112}" dt="2021-05-06T03:39:10.739" v="17211" actId="9405"/>
          <ac:inkMkLst>
            <pc:docMk/>
            <pc:sldMk cId="2552188734" sldId="589"/>
            <ac:inkMk id="13" creationId="{A949A254-2A1D-4360-AB1A-686E8C34B8ED}"/>
          </ac:inkMkLst>
        </pc:inkChg>
      </pc:sldChg>
      <pc:sldChg chg="addSp delSp modSp add mod modNotesTx">
        <pc:chgData name="Steven Anderson" userId="b9d6594948bca552" providerId="LiveId" clId="{4C9CC575-BA15-46F8-9135-A8222EB0C112}" dt="2021-05-07T13:41:51.312" v="17624" actId="20577"/>
        <pc:sldMkLst>
          <pc:docMk/>
          <pc:sldMk cId="1933802211" sldId="590"/>
        </pc:sldMkLst>
        <pc:spChg chg="mod">
          <ac:chgData name="Steven Anderson" userId="b9d6594948bca552" providerId="LiveId" clId="{4C9CC575-BA15-46F8-9135-A8222EB0C112}" dt="2021-05-07T13:41:51.312" v="17624" actId="20577"/>
          <ac:spMkLst>
            <pc:docMk/>
            <pc:sldMk cId="1933802211" sldId="590"/>
            <ac:spMk id="2" creationId="{DBDC92BC-3062-4A76-BCB2-348797658758}"/>
          </ac:spMkLst>
        </pc:spChg>
        <pc:spChg chg="del">
          <ac:chgData name="Steven Anderson" userId="b9d6594948bca552" providerId="LiveId" clId="{4C9CC575-BA15-46F8-9135-A8222EB0C112}" dt="2021-05-07T13:41:09.373" v="17566" actId="478"/>
          <ac:spMkLst>
            <pc:docMk/>
            <pc:sldMk cId="1933802211" sldId="590"/>
            <ac:spMk id="8" creationId="{F40CD7F8-3A15-4B9B-B7BF-4C62F6831E18}"/>
          </ac:spMkLst>
        </pc:spChg>
        <pc:picChg chg="add mod">
          <ac:chgData name="Steven Anderson" userId="b9d6594948bca552" providerId="LiveId" clId="{4C9CC575-BA15-46F8-9135-A8222EB0C112}" dt="2021-05-07T13:41:20.221" v="17571" actId="962"/>
          <ac:picMkLst>
            <pc:docMk/>
            <pc:sldMk cId="1933802211" sldId="590"/>
            <ac:picMk id="6" creationId="{7771FE4B-29E2-49CB-B81E-F7B98D36F348}"/>
          </ac:picMkLst>
        </pc:picChg>
        <pc:picChg chg="del">
          <ac:chgData name="Steven Anderson" userId="b9d6594948bca552" providerId="LiveId" clId="{4C9CC575-BA15-46F8-9135-A8222EB0C112}" dt="2021-05-07T13:41:09.373" v="17566" actId="478"/>
          <ac:picMkLst>
            <pc:docMk/>
            <pc:sldMk cId="1933802211" sldId="590"/>
            <ac:picMk id="7" creationId="{5D2F6D7F-2082-48D6-8F79-26F05D52289B}"/>
          </ac:picMkLst>
        </pc:picChg>
      </pc:sldChg>
      <pc:sldChg chg="addSp delSp modSp add mod modNotesTx">
        <pc:chgData name="Steven Anderson" userId="b9d6594948bca552" providerId="LiveId" clId="{4C9CC575-BA15-46F8-9135-A8222EB0C112}" dt="2021-05-07T13:44:24.609" v="17735" actId="14100"/>
        <pc:sldMkLst>
          <pc:docMk/>
          <pc:sldMk cId="945104914" sldId="591"/>
        </pc:sldMkLst>
        <pc:spChg chg="mod">
          <ac:chgData name="Steven Anderson" userId="b9d6594948bca552" providerId="LiveId" clId="{4C9CC575-BA15-46F8-9135-A8222EB0C112}" dt="2021-05-07T13:43:17.521" v="17655" actId="6549"/>
          <ac:spMkLst>
            <pc:docMk/>
            <pc:sldMk cId="945104914" sldId="591"/>
            <ac:spMk id="2" creationId="{2298990E-6AFB-4E50-917A-267AE17174CC}"/>
          </ac:spMkLst>
        </pc:spChg>
        <pc:spChg chg="del">
          <ac:chgData name="Steven Anderson" userId="b9d6594948bca552" providerId="LiveId" clId="{4C9CC575-BA15-46F8-9135-A8222EB0C112}" dt="2021-05-07T13:42:40.437" v="17628" actId="478"/>
          <ac:spMkLst>
            <pc:docMk/>
            <pc:sldMk cId="945104914" sldId="591"/>
            <ac:spMk id="8" creationId="{AE208B4D-BF98-4CF6-98D8-8B45327622F5}"/>
          </ac:spMkLst>
        </pc:spChg>
        <pc:spChg chg="del">
          <ac:chgData name="Steven Anderson" userId="b9d6594948bca552" providerId="LiveId" clId="{4C9CC575-BA15-46F8-9135-A8222EB0C112}" dt="2021-05-07T13:42:42.435" v="17629" actId="478"/>
          <ac:spMkLst>
            <pc:docMk/>
            <pc:sldMk cId="945104914" sldId="591"/>
            <ac:spMk id="9" creationId="{9831FEBD-6BC9-4FE3-98D1-E537C43CC961}"/>
          </ac:spMkLst>
        </pc:spChg>
        <pc:spChg chg="add mod">
          <ac:chgData name="Steven Anderson" userId="b9d6594948bca552" providerId="LiveId" clId="{4C9CC575-BA15-46F8-9135-A8222EB0C112}" dt="2021-05-07T13:44:24.609" v="17735" actId="14100"/>
          <ac:spMkLst>
            <pc:docMk/>
            <pc:sldMk cId="945104914" sldId="591"/>
            <ac:spMk id="12" creationId="{00093275-5CCA-48C2-AF59-87FCB6BB6364}"/>
          </ac:spMkLst>
        </pc:spChg>
        <pc:spChg chg="del">
          <ac:chgData name="Steven Anderson" userId="b9d6594948bca552" providerId="LiveId" clId="{4C9CC575-BA15-46F8-9135-A8222EB0C112}" dt="2021-05-07T13:42:37.404" v="17627" actId="478"/>
          <ac:spMkLst>
            <pc:docMk/>
            <pc:sldMk cId="945104914" sldId="591"/>
            <ac:spMk id="16" creationId="{25DB97C9-7078-4304-86CE-EB5A5E4FEDD3}"/>
          </ac:spMkLst>
        </pc:spChg>
        <pc:spChg chg="del">
          <ac:chgData name="Steven Anderson" userId="b9d6594948bca552" providerId="LiveId" clId="{4C9CC575-BA15-46F8-9135-A8222EB0C112}" dt="2021-05-07T13:42:40.437" v="17628" actId="478"/>
          <ac:spMkLst>
            <pc:docMk/>
            <pc:sldMk cId="945104914" sldId="591"/>
            <ac:spMk id="19" creationId="{27F7A86B-A48E-42E5-A000-A0D6B8B4545A}"/>
          </ac:spMkLst>
        </pc:spChg>
        <pc:picChg chg="del">
          <ac:chgData name="Steven Anderson" userId="b9d6594948bca552" providerId="LiveId" clId="{4C9CC575-BA15-46F8-9135-A8222EB0C112}" dt="2021-05-07T13:42:35.092" v="17626" actId="478"/>
          <ac:picMkLst>
            <pc:docMk/>
            <pc:sldMk cId="945104914" sldId="591"/>
            <ac:picMk id="6" creationId="{91933C79-A113-44A4-A25D-8D06C1E66049}"/>
          </ac:picMkLst>
        </pc:picChg>
        <pc:picChg chg="add mod">
          <ac:chgData name="Steven Anderson" userId="b9d6594948bca552" providerId="LiveId" clId="{4C9CC575-BA15-46F8-9135-A8222EB0C112}" dt="2021-05-07T13:42:48.418" v="17632" actId="962"/>
          <ac:picMkLst>
            <pc:docMk/>
            <pc:sldMk cId="945104914" sldId="591"/>
            <ac:picMk id="7" creationId="{C112B58A-25A1-429B-931C-074BA8712978}"/>
          </ac:picMkLst>
        </pc:picChg>
      </pc:sldChg>
      <pc:sldChg chg="addSp delSp modSp add mod modNotesTx">
        <pc:chgData name="Steven Anderson" userId="b9d6594948bca552" providerId="LiveId" clId="{4C9CC575-BA15-46F8-9135-A8222EB0C112}" dt="2021-05-10T22:50:46.654" v="27833" actId="20577"/>
        <pc:sldMkLst>
          <pc:docMk/>
          <pc:sldMk cId="4257973632" sldId="592"/>
        </pc:sldMkLst>
        <pc:spChg chg="mod">
          <ac:chgData name="Steven Anderson" userId="b9d6594948bca552" providerId="LiveId" clId="{4C9CC575-BA15-46F8-9135-A8222EB0C112}" dt="2021-05-10T22:50:18.387" v="27826" actId="20577"/>
          <ac:spMkLst>
            <pc:docMk/>
            <pc:sldMk cId="4257973632" sldId="592"/>
            <ac:spMk id="2" creationId="{2CDECAFB-AB22-462D-9B9B-08E76C2A0D81}"/>
          </ac:spMkLst>
        </pc:spChg>
        <pc:picChg chg="del">
          <ac:chgData name="Steven Anderson" userId="b9d6594948bca552" providerId="LiveId" clId="{4C9CC575-BA15-46F8-9135-A8222EB0C112}" dt="2021-05-07T18:27:52.810" v="17737" actId="478"/>
          <ac:picMkLst>
            <pc:docMk/>
            <pc:sldMk cId="4257973632" sldId="592"/>
            <ac:picMk id="6" creationId="{A0359D5A-FF0A-455A-A0B6-3A715766D100}"/>
          </ac:picMkLst>
        </pc:picChg>
        <pc:picChg chg="add mod ord">
          <ac:chgData name="Steven Anderson" userId="b9d6594948bca552" providerId="LiveId" clId="{4C9CC575-BA15-46F8-9135-A8222EB0C112}" dt="2021-05-07T18:27:57.763" v="17739" actId="167"/>
          <ac:picMkLst>
            <pc:docMk/>
            <pc:sldMk cId="4257973632" sldId="592"/>
            <ac:picMk id="7" creationId="{F4CF2D3B-530C-4E8C-AFD3-539C7533BCC5}"/>
          </ac:picMkLst>
        </pc:picChg>
      </pc:sldChg>
      <pc:sldChg chg="addSp delSp modSp add mod modNotesTx">
        <pc:chgData name="Steven Anderson" userId="b9d6594948bca552" providerId="LiveId" clId="{4C9CC575-BA15-46F8-9135-A8222EB0C112}" dt="2021-05-07T20:22:08.305" v="18990" actId="167"/>
        <pc:sldMkLst>
          <pc:docMk/>
          <pc:sldMk cId="72600782" sldId="593"/>
        </pc:sldMkLst>
        <pc:spChg chg="mod">
          <ac:chgData name="Steven Anderson" userId="b9d6594948bca552" providerId="LiveId" clId="{4C9CC575-BA15-46F8-9135-A8222EB0C112}" dt="2021-05-07T20:21:19.053" v="18829" actId="20577"/>
          <ac:spMkLst>
            <pc:docMk/>
            <pc:sldMk cId="72600782" sldId="593"/>
            <ac:spMk id="2" creationId="{8E8E81B5-7A9F-4B7B-809F-D44C87F84278}"/>
          </ac:spMkLst>
        </pc:spChg>
        <pc:picChg chg="del">
          <ac:chgData name="Steven Anderson" userId="b9d6594948bca552" providerId="LiveId" clId="{4C9CC575-BA15-46F8-9135-A8222EB0C112}" dt="2021-05-07T20:20:49.613" v="18817" actId="478"/>
          <ac:picMkLst>
            <pc:docMk/>
            <pc:sldMk cId="72600782" sldId="593"/>
            <ac:picMk id="6" creationId="{9B11AA7B-8254-44B4-B322-CEC34D016B18}"/>
          </ac:picMkLst>
        </pc:picChg>
        <pc:picChg chg="add mod ord">
          <ac:chgData name="Steven Anderson" userId="b9d6594948bca552" providerId="LiveId" clId="{4C9CC575-BA15-46F8-9135-A8222EB0C112}" dt="2021-05-07T20:22:08.305" v="18990" actId="167"/>
          <ac:picMkLst>
            <pc:docMk/>
            <pc:sldMk cId="72600782" sldId="593"/>
            <ac:picMk id="7" creationId="{1D2BCB96-041A-4D55-A57B-5D7404440C4C}"/>
          </ac:picMkLst>
        </pc:picChg>
      </pc:sldChg>
      <pc:sldChg chg="addSp modSp new mod modNotesTx">
        <pc:chgData name="Steven Anderson" userId="b9d6594948bca552" providerId="LiveId" clId="{4C9CC575-BA15-46F8-9135-A8222EB0C112}" dt="2021-05-07T21:31:45.691" v="20719" actId="6549"/>
        <pc:sldMkLst>
          <pc:docMk/>
          <pc:sldMk cId="1993301298" sldId="594"/>
        </pc:sldMkLst>
        <pc:spChg chg="mod">
          <ac:chgData name="Steven Anderson" userId="b9d6594948bca552" providerId="LiveId" clId="{4C9CC575-BA15-46F8-9135-A8222EB0C112}" dt="2021-05-07T21:31:17.528" v="20586" actId="20577"/>
          <ac:spMkLst>
            <pc:docMk/>
            <pc:sldMk cId="1993301298" sldId="594"/>
            <ac:spMk id="2" creationId="{C32EA7CB-9299-49FE-850F-75413A17FDEC}"/>
          </ac:spMkLst>
        </pc:spChg>
        <pc:spChg chg="mod">
          <ac:chgData name="Steven Anderson" userId="b9d6594948bca552" providerId="LiveId" clId="{4C9CC575-BA15-46F8-9135-A8222EB0C112}" dt="2021-05-07T21:27:47.888" v="20349" actId="20577"/>
          <ac:spMkLst>
            <pc:docMk/>
            <pc:sldMk cId="1993301298" sldId="594"/>
            <ac:spMk id="3" creationId="{025284CC-C170-436C-A8D3-D46330AEA5E8}"/>
          </ac:spMkLst>
        </pc:spChg>
        <pc:spChg chg="mod">
          <ac:chgData name="Steven Anderson" userId="b9d6594948bca552" providerId="LiveId" clId="{4C9CC575-BA15-46F8-9135-A8222EB0C112}" dt="2021-05-07T21:28:02.594" v="20369" actId="20577"/>
          <ac:spMkLst>
            <pc:docMk/>
            <pc:sldMk cId="1993301298" sldId="594"/>
            <ac:spMk id="4" creationId="{0330702E-5FC3-479F-A689-75252DE9EF1E}"/>
          </ac:spMkLst>
        </pc:spChg>
        <pc:picChg chg="add mod ord">
          <ac:chgData name="Steven Anderson" userId="b9d6594948bca552" providerId="LiveId" clId="{4C9CC575-BA15-46F8-9135-A8222EB0C112}" dt="2021-05-07T21:28:09.892" v="20373" actId="167"/>
          <ac:picMkLst>
            <pc:docMk/>
            <pc:sldMk cId="1993301298" sldId="594"/>
            <ac:picMk id="6" creationId="{CDA55623-FC1C-4B5F-B78C-6F8C8489277A}"/>
          </ac:picMkLst>
        </pc:picChg>
      </pc:sldChg>
      <pc:sldChg chg="addSp delSp modSp add mod modNotesTx">
        <pc:chgData name="Steven Anderson" userId="b9d6594948bca552" providerId="LiveId" clId="{4C9CC575-BA15-46F8-9135-A8222EB0C112}" dt="2021-05-11T13:34:38.390" v="29704" actId="20577"/>
        <pc:sldMkLst>
          <pc:docMk/>
          <pc:sldMk cId="2314707911" sldId="595"/>
        </pc:sldMkLst>
        <pc:spChg chg="mod">
          <ac:chgData name="Steven Anderson" userId="b9d6594948bca552" providerId="LiveId" clId="{4C9CC575-BA15-46F8-9135-A8222EB0C112}" dt="2021-05-07T23:02:39.331" v="21757" actId="20577"/>
          <ac:spMkLst>
            <pc:docMk/>
            <pc:sldMk cId="2314707911" sldId="595"/>
            <ac:spMk id="2" creationId="{2CDECAFB-AB22-462D-9B9B-08E76C2A0D81}"/>
          </ac:spMkLst>
        </pc:spChg>
        <pc:picChg chg="add mod ord">
          <ac:chgData name="Steven Anderson" userId="b9d6594948bca552" providerId="LiveId" clId="{4C9CC575-BA15-46F8-9135-A8222EB0C112}" dt="2021-05-07T23:14:37.919" v="21822" actId="171"/>
          <ac:picMkLst>
            <pc:docMk/>
            <pc:sldMk cId="2314707911" sldId="595"/>
            <ac:picMk id="6" creationId="{A995308F-BD9B-4C87-A57C-BC68EB352A41}"/>
          </ac:picMkLst>
        </pc:picChg>
        <pc:picChg chg="del">
          <ac:chgData name="Steven Anderson" userId="b9d6594948bca552" providerId="LiveId" clId="{4C9CC575-BA15-46F8-9135-A8222EB0C112}" dt="2021-05-07T22:57:40.991" v="21636" actId="478"/>
          <ac:picMkLst>
            <pc:docMk/>
            <pc:sldMk cId="2314707911" sldId="595"/>
            <ac:picMk id="7" creationId="{B91A9573-F9DE-455D-A07D-2DC638689395}"/>
          </ac:picMkLst>
        </pc:picChg>
      </pc:sldChg>
      <pc:sldChg chg="modSp new del mod modNotesTx">
        <pc:chgData name="Steven Anderson" userId="b9d6594948bca552" providerId="LiveId" clId="{4C9CC575-BA15-46F8-9135-A8222EB0C112}" dt="2021-05-08T00:51:39.939" v="22231" actId="47"/>
        <pc:sldMkLst>
          <pc:docMk/>
          <pc:sldMk cId="277017602" sldId="596"/>
        </pc:sldMkLst>
        <pc:spChg chg="mod">
          <ac:chgData name="Steven Anderson" userId="b9d6594948bca552" providerId="LiveId" clId="{4C9CC575-BA15-46F8-9135-A8222EB0C112}" dt="2021-05-07T23:15:18.469" v="21826" actId="20577"/>
          <ac:spMkLst>
            <pc:docMk/>
            <pc:sldMk cId="277017602" sldId="596"/>
            <ac:spMk id="3" creationId="{F6BF5030-FB60-4CAB-A4C1-51FBAAF7BE48}"/>
          </ac:spMkLst>
        </pc:spChg>
        <pc:spChg chg="mod">
          <ac:chgData name="Steven Anderson" userId="b9d6594948bca552" providerId="LiveId" clId="{4C9CC575-BA15-46F8-9135-A8222EB0C112}" dt="2021-05-07T23:15:11.139" v="21824"/>
          <ac:spMkLst>
            <pc:docMk/>
            <pc:sldMk cId="277017602" sldId="596"/>
            <ac:spMk id="4" creationId="{DDBA21A1-40CA-4380-B43A-7139010042C2}"/>
          </ac:spMkLst>
        </pc:spChg>
      </pc:sldChg>
      <pc:sldChg chg="addSp modSp new mod modNotesTx">
        <pc:chgData name="Steven Anderson" userId="b9d6594948bca552" providerId="LiveId" clId="{4C9CC575-BA15-46F8-9135-A8222EB0C112}" dt="2021-05-08T17:43:49.430" v="25918" actId="167"/>
        <pc:sldMkLst>
          <pc:docMk/>
          <pc:sldMk cId="1920965764" sldId="596"/>
        </pc:sldMkLst>
        <pc:spChg chg="mod">
          <ac:chgData name="Steven Anderson" userId="b9d6594948bca552" providerId="LiveId" clId="{4C9CC575-BA15-46F8-9135-A8222EB0C112}" dt="2021-05-08T17:43:25.036" v="25914" actId="20577"/>
          <ac:spMkLst>
            <pc:docMk/>
            <pc:sldMk cId="1920965764" sldId="596"/>
            <ac:spMk id="2" creationId="{0273F2A1-9B3A-45C6-8956-0CFC030E87C9}"/>
          </ac:spMkLst>
        </pc:spChg>
        <pc:spChg chg="mod">
          <ac:chgData name="Steven Anderson" userId="b9d6594948bca552" providerId="LiveId" clId="{4C9CC575-BA15-46F8-9135-A8222EB0C112}" dt="2021-05-08T17:41:01.241" v="25691" actId="20577"/>
          <ac:spMkLst>
            <pc:docMk/>
            <pc:sldMk cId="1920965764" sldId="596"/>
            <ac:spMk id="3" creationId="{E1D91D71-094E-4646-A964-E3B24A4EF990}"/>
          </ac:spMkLst>
        </pc:spChg>
        <pc:spChg chg="mod">
          <ac:chgData name="Steven Anderson" userId="b9d6594948bca552" providerId="LiveId" clId="{4C9CC575-BA15-46F8-9135-A8222EB0C112}" dt="2021-05-08T17:40:57.290" v="25687" actId="20577"/>
          <ac:spMkLst>
            <pc:docMk/>
            <pc:sldMk cId="1920965764" sldId="596"/>
            <ac:spMk id="4" creationId="{472D94EF-997B-4410-8446-6B002ED9A766}"/>
          </ac:spMkLst>
        </pc:spChg>
        <pc:picChg chg="add mod ord">
          <ac:chgData name="Steven Anderson" userId="b9d6594948bca552" providerId="LiveId" clId="{4C9CC575-BA15-46F8-9135-A8222EB0C112}" dt="2021-05-08T17:43:49.430" v="25918" actId="167"/>
          <ac:picMkLst>
            <pc:docMk/>
            <pc:sldMk cId="1920965764" sldId="596"/>
            <ac:picMk id="6" creationId="{61F8A3BD-5542-4DAC-930A-063F05876C31}"/>
          </ac:picMkLst>
        </pc:picChg>
      </pc:sldChg>
      <pc:sldChg chg="addSp delSp modSp add mod modNotesTx">
        <pc:chgData name="Steven Anderson" userId="b9d6594948bca552" providerId="LiveId" clId="{4C9CC575-BA15-46F8-9135-A8222EB0C112}" dt="2021-05-11T12:27:28.190" v="29385" actId="20577"/>
        <pc:sldMkLst>
          <pc:docMk/>
          <pc:sldMk cId="2516892686" sldId="597"/>
        </pc:sldMkLst>
        <pc:spChg chg="mod">
          <ac:chgData name="Steven Anderson" userId="b9d6594948bca552" providerId="LiveId" clId="{4C9CC575-BA15-46F8-9135-A8222EB0C112}" dt="2021-05-11T12:27:28.190" v="29385" actId="20577"/>
          <ac:spMkLst>
            <pc:docMk/>
            <pc:sldMk cId="2516892686" sldId="597"/>
            <ac:spMk id="2" creationId="{AE1DFDC5-3B4C-40E6-86E6-9A81EE677864}"/>
          </ac:spMkLst>
        </pc:spChg>
        <pc:spChg chg="add del">
          <ac:chgData name="Steven Anderson" userId="b9d6594948bca552" providerId="LiveId" clId="{4C9CC575-BA15-46F8-9135-A8222EB0C112}" dt="2021-05-11T12:26:01.346" v="29369" actId="22"/>
          <ac:spMkLst>
            <pc:docMk/>
            <pc:sldMk cId="2516892686" sldId="597"/>
            <ac:spMk id="7" creationId="{4451E6E3-2463-4659-84C2-02F3044A9F05}"/>
          </ac:spMkLst>
        </pc:spChg>
        <pc:picChg chg="del mod">
          <ac:chgData name="Steven Anderson" userId="b9d6594948bca552" providerId="LiveId" clId="{4C9CC575-BA15-46F8-9135-A8222EB0C112}" dt="2021-05-11T12:26:05.209" v="29372" actId="478"/>
          <ac:picMkLst>
            <pc:docMk/>
            <pc:sldMk cId="2516892686" sldId="597"/>
            <ac:picMk id="8" creationId="{5B739CC3-5573-4A4B-98D1-73E94A2AF3B2}"/>
          </ac:picMkLst>
        </pc:picChg>
        <pc:picChg chg="add mod ord">
          <ac:chgData name="Steven Anderson" userId="b9d6594948bca552" providerId="LiveId" clId="{4C9CC575-BA15-46F8-9135-A8222EB0C112}" dt="2021-05-11T12:26:19.225" v="29377" actId="167"/>
          <ac:picMkLst>
            <pc:docMk/>
            <pc:sldMk cId="2516892686" sldId="597"/>
            <ac:picMk id="9" creationId="{DE7899D6-E822-4F25-9E62-A518654AF18E}"/>
          </ac:picMkLst>
        </pc:picChg>
      </pc:sldChg>
      <pc:sldChg chg="add">
        <pc:chgData name="Steven Anderson" userId="b9d6594948bca552" providerId="LiveId" clId="{4C9CC575-BA15-46F8-9135-A8222EB0C112}" dt="2021-05-11T12:26:02.816" v="29370"/>
        <pc:sldMkLst>
          <pc:docMk/>
          <pc:sldMk cId="2704346324" sldId="598"/>
        </pc:sldMkLst>
      </pc:sldChg>
      <pc:sldChg chg="addSp delSp modSp add mod modNotesTx">
        <pc:chgData name="Steven Anderson" userId="b9d6594948bca552" providerId="LiveId" clId="{4C9CC575-BA15-46F8-9135-A8222EB0C112}" dt="2021-05-11T12:30:25.398" v="29397" actId="113"/>
        <pc:sldMkLst>
          <pc:docMk/>
          <pc:sldMk cId="1271147237" sldId="599"/>
        </pc:sldMkLst>
        <pc:spChg chg="mod">
          <ac:chgData name="Steven Anderson" userId="b9d6594948bca552" providerId="LiveId" clId="{4C9CC575-BA15-46F8-9135-A8222EB0C112}" dt="2021-05-11T12:29:53.745" v="29394"/>
          <ac:spMkLst>
            <pc:docMk/>
            <pc:sldMk cId="1271147237" sldId="599"/>
            <ac:spMk id="2" creationId="{AE1DFDC5-3B4C-40E6-86E6-9A81EE677864}"/>
          </ac:spMkLst>
        </pc:spChg>
        <pc:picChg chg="add mod">
          <ac:chgData name="Steven Anderson" userId="b9d6594948bca552" providerId="LiveId" clId="{4C9CC575-BA15-46F8-9135-A8222EB0C112}" dt="2021-05-11T12:29:21.827" v="29390" actId="962"/>
          <ac:picMkLst>
            <pc:docMk/>
            <pc:sldMk cId="1271147237" sldId="599"/>
            <ac:picMk id="6" creationId="{5042CA40-E471-4E5F-9B54-1029133D87A7}"/>
          </ac:picMkLst>
        </pc:picChg>
        <pc:picChg chg="del">
          <ac:chgData name="Steven Anderson" userId="b9d6594948bca552" providerId="LiveId" clId="{4C9CC575-BA15-46F8-9135-A8222EB0C112}" dt="2021-05-11T12:29:15.910" v="29387" actId="478"/>
          <ac:picMkLst>
            <pc:docMk/>
            <pc:sldMk cId="1271147237" sldId="599"/>
            <ac:picMk id="9" creationId="{DE7899D6-E822-4F25-9E62-A518654AF18E}"/>
          </ac:picMkLst>
        </pc:picChg>
      </pc:sldChg>
      <pc:sldChg chg="addSp delSp modSp add mod modNotesTx">
        <pc:chgData name="Steven Anderson" userId="b9d6594948bca552" providerId="LiveId" clId="{4C9CC575-BA15-46F8-9135-A8222EB0C112}" dt="2021-05-11T14:04:18.604" v="30124" actId="1035"/>
        <pc:sldMkLst>
          <pc:docMk/>
          <pc:sldMk cId="2942433222" sldId="600"/>
        </pc:sldMkLst>
        <pc:spChg chg="mod">
          <ac:chgData name="Steven Anderson" userId="b9d6594948bca552" providerId="LiveId" clId="{4C9CC575-BA15-46F8-9135-A8222EB0C112}" dt="2021-05-11T14:03:48.889" v="30112" actId="6549"/>
          <ac:spMkLst>
            <pc:docMk/>
            <pc:sldMk cId="2942433222" sldId="600"/>
            <ac:spMk id="2" creationId="{2298990E-6AFB-4E50-917A-267AE17174CC}"/>
          </ac:spMkLst>
        </pc:spChg>
        <pc:spChg chg="add del">
          <ac:chgData name="Steven Anderson" userId="b9d6594948bca552" providerId="LiveId" clId="{4C9CC575-BA15-46F8-9135-A8222EB0C112}" dt="2021-05-11T14:02:07.242" v="30094"/>
          <ac:spMkLst>
            <pc:docMk/>
            <pc:sldMk cId="2942433222" sldId="600"/>
            <ac:spMk id="5" creationId="{3D732827-AECA-4D29-848B-47E4EB39FAF6}"/>
          </ac:spMkLst>
        </pc:spChg>
        <pc:spChg chg="add del">
          <ac:chgData name="Steven Anderson" userId="b9d6594948bca552" providerId="LiveId" clId="{4C9CC575-BA15-46F8-9135-A8222EB0C112}" dt="2021-05-11T14:02:13.410" v="30096"/>
          <ac:spMkLst>
            <pc:docMk/>
            <pc:sldMk cId="2942433222" sldId="600"/>
            <ac:spMk id="6" creationId="{7C1AF061-9BF3-4509-BBAF-1EC14D7DBB09}"/>
          </ac:spMkLst>
        </pc:spChg>
        <pc:spChg chg="add del">
          <ac:chgData name="Steven Anderson" userId="b9d6594948bca552" providerId="LiveId" clId="{4C9CC575-BA15-46F8-9135-A8222EB0C112}" dt="2021-05-11T14:02:31.128" v="30098"/>
          <ac:spMkLst>
            <pc:docMk/>
            <pc:sldMk cId="2942433222" sldId="600"/>
            <ac:spMk id="7" creationId="{1F71E76D-9015-418E-9802-A5674610A927}"/>
          </ac:spMkLst>
        </pc:spChg>
        <pc:spChg chg="mod">
          <ac:chgData name="Steven Anderson" userId="b9d6594948bca552" providerId="LiveId" clId="{4C9CC575-BA15-46F8-9135-A8222EB0C112}" dt="2021-05-11T14:04:18.604" v="30124" actId="1035"/>
          <ac:spMkLst>
            <pc:docMk/>
            <pc:sldMk cId="2942433222" sldId="600"/>
            <ac:spMk id="8" creationId="{638BACFE-95DC-46B3-8DB4-A3F64C2BB48A}"/>
          </ac:spMkLst>
        </pc:spChg>
        <pc:spChg chg="add del">
          <ac:chgData name="Steven Anderson" userId="b9d6594948bca552" providerId="LiveId" clId="{4C9CC575-BA15-46F8-9135-A8222EB0C112}" dt="2021-05-11T14:02:39.997" v="30100"/>
          <ac:spMkLst>
            <pc:docMk/>
            <pc:sldMk cId="2942433222" sldId="600"/>
            <ac:spMk id="9" creationId="{69728770-50E1-40D0-9685-A180F3296475}"/>
          </ac:spMkLst>
        </pc:spChg>
        <pc:spChg chg="add del">
          <ac:chgData name="Steven Anderson" userId="b9d6594948bca552" providerId="LiveId" clId="{4C9CC575-BA15-46F8-9135-A8222EB0C112}" dt="2021-05-11T14:02:55.357" v="30102"/>
          <ac:spMkLst>
            <pc:docMk/>
            <pc:sldMk cId="2942433222" sldId="600"/>
            <ac:spMk id="10" creationId="{732CD794-A32F-4D41-8B50-E37D26430466}"/>
          </ac:spMkLst>
        </pc:spChg>
        <pc:spChg chg="mod">
          <ac:chgData name="Steven Anderson" userId="b9d6594948bca552" providerId="LiveId" clId="{4C9CC575-BA15-46F8-9135-A8222EB0C112}" dt="2021-05-11T14:03:45.829" v="30111" actId="114"/>
          <ac:spMkLst>
            <pc:docMk/>
            <pc:sldMk cId="2942433222" sldId="600"/>
            <ac:spMk id="13" creationId="{AE958BD1-FCC4-4236-B7BB-663A1DD88946}"/>
          </ac:spMkLst>
        </pc:spChg>
        <pc:spChg chg="del">
          <ac:chgData name="Steven Anderson" userId="b9d6594948bca552" providerId="LiveId" clId="{4C9CC575-BA15-46F8-9135-A8222EB0C112}" dt="2021-05-11T14:00:56.381" v="30080" actId="478"/>
          <ac:spMkLst>
            <pc:docMk/>
            <pc:sldMk cId="2942433222" sldId="600"/>
            <ac:spMk id="15" creationId="{9DE10EDF-59A7-48A8-8A06-D778AA89CB8A}"/>
          </ac:spMkLst>
        </pc:spChg>
        <pc:picChg chg="del">
          <ac:chgData name="Steven Anderson" userId="b9d6594948bca552" providerId="LiveId" clId="{4C9CC575-BA15-46F8-9135-A8222EB0C112}" dt="2021-05-11T14:00:50.595" v="30078" actId="478"/>
          <ac:picMkLst>
            <pc:docMk/>
            <pc:sldMk cId="2942433222" sldId="600"/>
            <ac:picMk id="11" creationId="{9FBDDF46-4212-4C70-8AFC-580883430C5C}"/>
          </ac:picMkLst>
        </pc:picChg>
      </pc:sldChg>
      <pc:sldChg chg="add del">
        <pc:chgData name="Steven Anderson" userId="b9d6594948bca552" providerId="LiveId" clId="{4C9CC575-BA15-46F8-9135-A8222EB0C112}" dt="2021-05-11T12:29:35.118" v="29392"/>
        <pc:sldMkLst>
          <pc:docMk/>
          <pc:sldMk cId="3128742020" sldId="600"/>
        </pc:sldMkLst>
      </pc:sldChg>
      <pc:sldChg chg="addSp delSp modSp add mod modNotesTx">
        <pc:chgData name="Steven Anderson" userId="b9d6594948bca552" providerId="LiveId" clId="{4C9CC575-BA15-46F8-9135-A8222EB0C112}" dt="2021-05-11T15:55:27.481" v="30483" actId="20577"/>
        <pc:sldMkLst>
          <pc:docMk/>
          <pc:sldMk cId="2154303556" sldId="601"/>
        </pc:sldMkLst>
        <pc:spChg chg="mod">
          <ac:chgData name="Steven Anderson" userId="b9d6594948bca552" providerId="LiveId" clId="{4C9CC575-BA15-46F8-9135-A8222EB0C112}" dt="2021-05-11T15:53:33.445" v="30391" actId="20577"/>
          <ac:spMkLst>
            <pc:docMk/>
            <pc:sldMk cId="2154303556" sldId="601"/>
            <ac:spMk id="2" creationId="{2298990E-6AFB-4E50-917A-267AE17174CC}"/>
          </ac:spMkLst>
        </pc:spChg>
        <pc:picChg chg="del">
          <ac:chgData name="Steven Anderson" userId="b9d6594948bca552" providerId="LiveId" clId="{4C9CC575-BA15-46F8-9135-A8222EB0C112}" dt="2021-05-11T15:53:03.114" v="30382" actId="478"/>
          <ac:picMkLst>
            <pc:docMk/>
            <pc:sldMk cId="2154303556" sldId="601"/>
            <ac:picMk id="6" creationId="{B009DB6B-BFBB-4098-8E62-EDB51F2F45E2}"/>
          </ac:picMkLst>
        </pc:picChg>
        <pc:picChg chg="add mod ord modCrop">
          <ac:chgData name="Steven Anderson" userId="b9d6594948bca552" providerId="LiveId" clId="{4C9CC575-BA15-46F8-9135-A8222EB0C112}" dt="2021-05-11T15:54:12.355" v="30396" actId="732"/>
          <ac:picMkLst>
            <pc:docMk/>
            <pc:sldMk cId="2154303556" sldId="601"/>
            <ac:picMk id="7" creationId="{F8238E7A-BEB2-447B-B8C5-66FC639C0A73}"/>
          </ac:picMkLst>
        </pc:picChg>
      </pc:sldChg>
      <pc:sldChg chg="addSp delSp modSp add mod modNotesTx">
        <pc:chgData name="Steven Anderson" userId="b9d6594948bca552" providerId="LiveId" clId="{4C9CC575-BA15-46F8-9135-A8222EB0C112}" dt="2021-05-11T17:58:21.514" v="31018" actId="20577"/>
        <pc:sldMkLst>
          <pc:docMk/>
          <pc:sldMk cId="1009195428" sldId="602"/>
        </pc:sldMkLst>
        <pc:spChg chg="mod">
          <ac:chgData name="Steven Anderson" userId="b9d6594948bca552" providerId="LiveId" clId="{4C9CC575-BA15-46F8-9135-A8222EB0C112}" dt="2021-05-11T17:57:03.860" v="30860" actId="20577"/>
          <ac:spMkLst>
            <pc:docMk/>
            <pc:sldMk cId="1009195428" sldId="602"/>
            <ac:spMk id="2" creationId="{88B21CEC-5BD4-46A6-8B63-27A4A0AFFBFE}"/>
          </ac:spMkLst>
        </pc:spChg>
        <pc:picChg chg="del">
          <ac:chgData name="Steven Anderson" userId="b9d6594948bca552" providerId="LiveId" clId="{4C9CC575-BA15-46F8-9135-A8222EB0C112}" dt="2021-05-11T17:56:42.332" v="30848" actId="478"/>
          <ac:picMkLst>
            <pc:docMk/>
            <pc:sldMk cId="1009195428" sldId="602"/>
            <ac:picMk id="6" creationId="{8C8FB9DF-5B79-4C31-B4F3-7DAF64FE04D9}"/>
          </ac:picMkLst>
        </pc:picChg>
        <pc:picChg chg="add mod ord">
          <ac:chgData name="Steven Anderson" userId="b9d6594948bca552" providerId="LiveId" clId="{4C9CC575-BA15-46F8-9135-A8222EB0C112}" dt="2021-05-11T17:56:49.128" v="30856" actId="171"/>
          <ac:picMkLst>
            <pc:docMk/>
            <pc:sldMk cId="1009195428" sldId="602"/>
            <ac:picMk id="7" creationId="{ADB2022C-BBC5-40DC-BD58-A5F8423CCAC2}"/>
          </ac:picMkLst>
        </pc:picChg>
      </pc:sldChg>
      <pc:sldChg chg="addSp delSp modSp add mod modNotesTx">
        <pc:chgData name="Steven Anderson" userId="b9d6594948bca552" providerId="LiveId" clId="{4C9CC575-BA15-46F8-9135-A8222EB0C112}" dt="2021-05-14T13:27:25.995" v="31433" actId="167"/>
        <pc:sldMkLst>
          <pc:docMk/>
          <pc:sldMk cId="2397537316" sldId="603"/>
        </pc:sldMkLst>
        <pc:spChg chg="mod">
          <ac:chgData name="Steven Anderson" userId="b9d6594948bca552" providerId="LiveId" clId="{4C9CC575-BA15-46F8-9135-A8222EB0C112}" dt="2021-05-14T13:27:08.048" v="31429" actId="20577"/>
          <ac:spMkLst>
            <pc:docMk/>
            <pc:sldMk cId="2397537316" sldId="603"/>
            <ac:spMk id="2" creationId="{CC50F5ED-7B14-4315-B150-8309BDF258DE}"/>
          </ac:spMkLst>
        </pc:spChg>
        <pc:picChg chg="del">
          <ac:chgData name="Steven Anderson" userId="b9d6594948bca552" providerId="LiveId" clId="{4C9CC575-BA15-46F8-9135-A8222EB0C112}" dt="2021-05-14T13:26:29.729" v="31401" actId="478"/>
          <ac:picMkLst>
            <pc:docMk/>
            <pc:sldMk cId="2397537316" sldId="603"/>
            <ac:picMk id="6" creationId="{87B01717-9698-40AE-A28B-973FDB35A60D}"/>
          </ac:picMkLst>
        </pc:picChg>
        <pc:picChg chg="add mod ord">
          <ac:chgData name="Steven Anderson" userId="b9d6594948bca552" providerId="LiveId" clId="{4C9CC575-BA15-46F8-9135-A8222EB0C112}" dt="2021-05-14T13:27:25.995" v="31433" actId="167"/>
          <ac:picMkLst>
            <pc:docMk/>
            <pc:sldMk cId="2397537316" sldId="603"/>
            <ac:picMk id="7" creationId="{DE4998AB-2F23-4AD7-AEF6-3D58A3468CE8}"/>
          </ac:picMkLst>
        </pc:picChg>
      </pc:sldChg>
      <pc:sldChg chg="add">
        <pc:chgData name="Steven Anderson" userId="b9d6594948bca552" providerId="LiveId" clId="{4C9CC575-BA15-46F8-9135-A8222EB0C112}" dt="2021-05-14T13:29:04.473" v="31434"/>
        <pc:sldMkLst>
          <pc:docMk/>
          <pc:sldMk cId="4194222595" sldId="604"/>
        </pc:sldMkLst>
      </pc:sldChg>
    </pc:docChg>
  </pc:docChgLst>
  <pc:docChgLst>
    <pc:chgData name="Steven Anderson" userId="b9d6594948bca552" providerId="LiveId" clId="{4A5AA166-D92C-4DB0-837E-60246A2DB3B7}"/>
    <pc:docChg chg="custSel modSld">
      <pc:chgData name="Steven Anderson" userId="b9d6594948bca552" providerId="LiveId" clId="{4A5AA166-D92C-4DB0-837E-60246A2DB3B7}" dt="2021-10-30T12:36:54.731" v="58" actId="20577"/>
      <pc:docMkLst>
        <pc:docMk/>
      </pc:docMkLst>
      <pc:sldChg chg="modNotesTx">
        <pc:chgData name="Steven Anderson" userId="b9d6594948bca552" providerId="LiveId" clId="{4A5AA166-D92C-4DB0-837E-60246A2DB3B7}" dt="2021-10-30T12:36:54.731" v="58" actId="20577"/>
        <pc:sldMkLst>
          <pc:docMk/>
          <pc:sldMk cId="22693651" sldId="556"/>
        </pc:sldMkLst>
      </pc:sldChg>
      <pc:sldChg chg="addSp modSp mod">
        <pc:chgData name="Steven Anderson" userId="b9d6594948bca552" providerId="LiveId" clId="{4A5AA166-D92C-4DB0-837E-60246A2DB3B7}" dt="2021-10-01T13:22:31.326" v="57" actId="14100"/>
        <pc:sldMkLst>
          <pc:docMk/>
          <pc:sldMk cId="3884146876" sldId="568"/>
        </pc:sldMkLst>
        <pc:spChg chg="add mod">
          <ac:chgData name="Steven Anderson" userId="b9d6594948bca552" providerId="LiveId" clId="{4A5AA166-D92C-4DB0-837E-60246A2DB3B7}" dt="2021-10-01T13:22:31.326" v="57" actId="14100"/>
          <ac:spMkLst>
            <pc:docMk/>
            <pc:sldMk cId="3884146876" sldId="568"/>
            <ac:spMk id="32" creationId="{9FDCDC73-63FA-4D06-9425-8B53557CE4DC}"/>
          </ac:spMkLst>
        </pc:spChg>
      </pc:sldChg>
    </pc:docChg>
  </pc:docChgLst>
  <pc:docChgLst>
    <pc:chgData name="Todd Bolen" userId="a511567d1bf03c50" providerId="LiveId" clId="{02056C86-B213-4B3D-B7F1-93FC38728638}"/>
    <pc:docChg chg="custSel addSld modSld">
      <pc:chgData name="Todd Bolen" userId="a511567d1bf03c50" providerId="LiveId" clId="{02056C86-B213-4B3D-B7F1-93FC38728638}" dt="2023-09-16T23:38:14.591" v="66" actId="14100"/>
      <pc:docMkLst>
        <pc:docMk/>
      </pc:docMkLst>
      <pc:sldChg chg="addSp delSp modSp add mod modNotesTx">
        <pc:chgData name="Todd Bolen" userId="a511567d1bf03c50" providerId="LiveId" clId="{02056C86-B213-4B3D-B7F1-93FC38728638}" dt="2023-09-16T23:38:14.591" v="66" actId="14100"/>
        <pc:sldMkLst>
          <pc:docMk/>
          <pc:sldMk cId="3177977928" sldId="660"/>
        </pc:sldMkLst>
        <pc:spChg chg="mod">
          <ac:chgData name="Todd Bolen" userId="a511567d1bf03c50" providerId="LiveId" clId="{02056C86-B213-4B3D-B7F1-93FC38728638}" dt="2023-09-16T20:49:43.876" v="56" actId="20577"/>
          <ac:spMkLst>
            <pc:docMk/>
            <pc:sldMk cId="3177977928" sldId="660"/>
            <ac:spMk id="7" creationId="{66CA1FA2-DF22-4C3E-82A3-9B007EF1222B}"/>
          </ac:spMkLst>
        </pc:spChg>
        <pc:picChg chg="add del mod">
          <ac:chgData name="Todd Bolen" userId="a511567d1bf03c50" providerId="LiveId" clId="{02056C86-B213-4B3D-B7F1-93FC38728638}" dt="2023-09-16T23:37:48.336" v="60" actId="478"/>
          <ac:picMkLst>
            <pc:docMk/>
            <pc:sldMk cId="3177977928" sldId="660"/>
            <ac:picMk id="3" creationId="{AE3855C6-6810-B2B5-8B25-32B14EB8594A}"/>
          </ac:picMkLst>
        </pc:picChg>
        <pc:picChg chg="del">
          <ac:chgData name="Todd Bolen" userId="a511567d1bf03c50" providerId="LiveId" clId="{02056C86-B213-4B3D-B7F1-93FC38728638}" dt="2023-09-16T23:38:06.760" v="64" actId="478"/>
          <ac:picMkLst>
            <pc:docMk/>
            <pc:sldMk cId="3177977928" sldId="660"/>
            <ac:picMk id="4" creationId="{0A91CC2C-7639-35DF-1DDE-C963A26EBAB3}"/>
          </ac:picMkLst>
        </pc:picChg>
        <pc:picChg chg="add mod ord">
          <ac:chgData name="Todd Bolen" userId="a511567d1bf03c50" providerId="LiveId" clId="{02056C86-B213-4B3D-B7F1-93FC38728638}" dt="2023-09-16T23:38:14.591" v="66" actId="14100"/>
          <ac:picMkLst>
            <pc:docMk/>
            <pc:sldMk cId="3177977928" sldId="660"/>
            <ac:picMk id="6" creationId="{E00E56D0-4D4B-7948-4803-D4DAC96C29DF}"/>
          </ac:picMkLst>
        </pc:picChg>
      </pc:sldChg>
      <pc:sldChg chg="modNotesTx">
        <pc:chgData name="Todd Bolen" userId="a511567d1bf03c50" providerId="LiveId" clId="{02056C86-B213-4B3D-B7F1-93FC38728638}" dt="2023-09-16T20:48:28.644" v="30" actId="20577"/>
        <pc:sldMkLst>
          <pc:docMk/>
          <pc:sldMk cId="2401052475" sldId="742"/>
        </pc:sldMkLst>
      </pc:sldChg>
      <pc:sldChg chg="addSp modSp add mod">
        <pc:chgData name="Todd Bolen" userId="a511567d1bf03c50" providerId="LiveId" clId="{02056C86-B213-4B3D-B7F1-93FC38728638}" dt="2023-09-16T20:48:54.452" v="50" actId="20577"/>
        <pc:sldMkLst>
          <pc:docMk/>
          <pc:sldMk cId="950712323" sldId="743"/>
        </pc:sldMkLst>
        <pc:spChg chg="add mod">
          <ac:chgData name="Todd Bolen" userId="a511567d1bf03c50" providerId="LiveId" clId="{02056C86-B213-4B3D-B7F1-93FC38728638}" dt="2023-09-16T20:48:54.452" v="50" actId="20577"/>
          <ac:spMkLst>
            <pc:docMk/>
            <pc:sldMk cId="950712323" sldId="743"/>
            <ac:spMk id="2" creationId="{F2F36CEE-440D-8F31-6366-F2F8ACA02247}"/>
          </ac:spMkLst>
        </pc:spChg>
        <pc:spChg chg="add mod">
          <ac:chgData name="Todd Bolen" userId="a511567d1bf03c50" providerId="LiveId" clId="{02056C86-B213-4B3D-B7F1-93FC38728638}" dt="2023-09-16T20:48:44.970" v="32"/>
          <ac:spMkLst>
            <pc:docMk/>
            <pc:sldMk cId="950712323" sldId="743"/>
            <ac:spMk id="6" creationId="{80A54EAC-3C60-089C-92F9-8B87CCCE3073}"/>
          </ac:spMkLst>
        </pc:spChg>
      </pc:sldChg>
    </pc:docChg>
  </pc:docChgLst>
  <pc:docChgLst>
    <pc:chgData name="Kris Udd" userId="1177e061ad7f1e06" providerId="LiveId" clId="{08DE09D5-8EA4-4568-BA70-89A0461C7437}"/>
    <pc:docChg chg="custSel addSld modSld">
      <pc:chgData name="Kris Udd" userId="1177e061ad7f1e06" providerId="LiveId" clId="{08DE09D5-8EA4-4568-BA70-89A0461C7437}" dt="2022-09-22T16:36:25.801" v="527" actId="20577"/>
      <pc:docMkLst>
        <pc:docMk/>
      </pc:docMkLst>
      <pc:sldChg chg="addSp delSp modSp mod modNotesTx">
        <pc:chgData name="Kris Udd" userId="1177e061ad7f1e06" providerId="LiveId" clId="{08DE09D5-8EA4-4568-BA70-89A0461C7437}" dt="2022-09-22T16:36:09.200" v="523" actId="20577"/>
        <pc:sldMkLst>
          <pc:docMk/>
          <pc:sldMk cId="394245542" sldId="676"/>
        </pc:sldMkLst>
        <pc:spChg chg="mod">
          <ac:chgData name="Kris Udd" userId="1177e061ad7f1e06" providerId="LiveId" clId="{08DE09D5-8EA4-4568-BA70-89A0461C7437}" dt="2022-09-22T15:24:12.967" v="48" actId="313"/>
          <ac:spMkLst>
            <pc:docMk/>
            <pc:sldMk cId="394245542" sldId="676"/>
            <ac:spMk id="2" creationId="{4BE19114-7088-4287-A2CC-0382E1F4E6FB}"/>
          </ac:spMkLst>
        </pc:spChg>
        <pc:spChg chg="mod">
          <ac:chgData name="Kris Udd" userId="1177e061ad7f1e06" providerId="LiveId" clId="{08DE09D5-8EA4-4568-BA70-89A0461C7437}" dt="2022-09-22T15:23:12.466" v="30" actId="14100"/>
          <ac:spMkLst>
            <pc:docMk/>
            <pc:sldMk cId="394245542" sldId="676"/>
            <ac:spMk id="5" creationId="{00000000-0000-0000-0000-000000000000}"/>
          </ac:spMkLst>
        </pc:spChg>
        <pc:picChg chg="del">
          <ac:chgData name="Kris Udd" userId="1177e061ad7f1e06" providerId="LiveId" clId="{08DE09D5-8EA4-4568-BA70-89A0461C7437}" dt="2022-09-22T15:22:25.193" v="0" actId="478"/>
          <ac:picMkLst>
            <pc:docMk/>
            <pc:sldMk cId="394245542" sldId="676"/>
            <ac:picMk id="7" creationId="{23B6FBFE-A3DB-4526-B71C-E8ECF6292B29}"/>
          </ac:picMkLst>
        </pc:picChg>
        <pc:picChg chg="add mod ord">
          <ac:chgData name="Kris Udd" userId="1177e061ad7f1e06" providerId="LiveId" clId="{08DE09D5-8EA4-4568-BA70-89A0461C7437}" dt="2022-09-22T15:22:39.725" v="4" actId="167"/>
          <ac:picMkLst>
            <pc:docMk/>
            <pc:sldMk cId="394245542" sldId="676"/>
            <ac:picMk id="8" creationId="{E7E119E8-3D69-0D1E-DDAD-95A6DCAD3325}"/>
          </ac:picMkLst>
        </pc:picChg>
      </pc:sldChg>
      <pc:sldChg chg="addSp delSp modSp add mod modNotesTx">
        <pc:chgData name="Kris Udd" userId="1177e061ad7f1e06" providerId="LiveId" clId="{08DE09D5-8EA4-4568-BA70-89A0461C7437}" dt="2022-09-22T16:36:17.879" v="525" actId="20577"/>
        <pc:sldMkLst>
          <pc:docMk/>
          <pc:sldMk cId="4180233850" sldId="702"/>
        </pc:sldMkLst>
        <pc:spChg chg="del">
          <ac:chgData name="Kris Udd" userId="1177e061ad7f1e06" providerId="LiveId" clId="{08DE09D5-8EA4-4568-BA70-89A0461C7437}" dt="2022-09-22T15:24:55.792" v="52" actId="478"/>
          <ac:spMkLst>
            <pc:docMk/>
            <pc:sldMk cId="4180233850" sldId="702"/>
            <ac:spMk id="5" creationId="{00000000-0000-0000-0000-000000000000}"/>
          </ac:spMkLst>
        </pc:spChg>
        <pc:spChg chg="add del mod">
          <ac:chgData name="Kris Udd" userId="1177e061ad7f1e06" providerId="LiveId" clId="{08DE09D5-8EA4-4568-BA70-89A0461C7437}" dt="2022-09-22T15:37:08.644" v="169" actId="478"/>
          <ac:spMkLst>
            <pc:docMk/>
            <pc:sldMk cId="4180233850" sldId="702"/>
            <ac:spMk id="9" creationId="{51E41C06-AD72-6D8A-CF7E-6EDB4364F370}"/>
          </ac:spMkLst>
        </pc:spChg>
        <pc:spChg chg="add del mod">
          <ac:chgData name="Kris Udd" userId="1177e061ad7f1e06" providerId="LiveId" clId="{08DE09D5-8EA4-4568-BA70-89A0461C7437}" dt="2022-09-22T15:37:08.644" v="169" actId="478"/>
          <ac:spMkLst>
            <pc:docMk/>
            <pc:sldMk cId="4180233850" sldId="702"/>
            <ac:spMk id="10" creationId="{DAECD7AD-486E-D3DA-B973-C2EA462C4719}"/>
          </ac:spMkLst>
        </pc:spChg>
        <pc:spChg chg="add del mod">
          <ac:chgData name="Kris Udd" userId="1177e061ad7f1e06" providerId="LiveId" clId="{08DE09D5-8EA4-4568-BA70-89A0461C7437}" dt="2022-09-22T15:37:08.644" v="169" actId="478"/>
          <ac:spMkLst>
            <pc:docMk/>
            <pc:sldMk cId="4180233850" sldId="702"/>
            <ac:spMk id="11" creationId="{5D932B5E-1B49-E5F0-013C-4D6B09A8BEB0}"/>
          </ac:spMkLst>
        </pc:spChg>
        <pc:spChg chg="add del">
          <ac:chgData name="Kris Udd" userId="1177e061ad7f1e06" providerId="LiveId" clId="{08DE09D5-8EA4-4568-BA70-89A0461C7437}" dt="2022-09-22T15:30:45.692" v="79" actId="478"/>
          <ac:spMkLst>
            <pc:docMk/>
            <pc:sldMk cId="4180233850" sldId="702"/>
            <ac:spMk id="12" creationId="{54DE27B0-DD6F-AB0E-47BF-5F90C10F5868}"/>
          </ac:spMkLst>
        </pc:spChg>
        <pc:spChg chg="add del mod">
          <ac:chgData name="Kris Udd" userId="1177e061ad7f1e06" providerId="LiveId" clId="{08DE09D5-8EA4-4568-BA70-89A0461C7437}" dt="2022-09-22T15:37:08.644" v="169" actId="478"/>
          <ac:spMkLst>
            <pc:docMk/>
            <pc:sldMk cId="4180233850" sldId="702"/>
            <ac:spMk id="13" creationId="{CF2A90F4-7C39-1A97-DC95-07A292EC4BD7}"/>
          </ac:spMkLst>
        </pc:spChg>
        <pc:spChg chg="add del mod">
          <ac:chgData name="Kris Udd" userId="1177e061ad7f1e06" providerId="LiveId" clId="{08DE09D5-8EA4-4568-BA70-89A0461C7437}" dt="2022-09-22T15:37:08.644" v="169" actId="478"/>
          <ac:spMkLst>
            <pc:docMk/>
            <pc:sldMk cId="4180233850" sldId="702"/>
            <ac:spMk id="14" creationId="{0C413877-6123-7490-9A79-7E16C7CF06FD}"/>
          </ac:spMkLst>
        </pc:spChg>
        <pc:spChg chg="add del mod">
          <ac:chgData name="Kris Udd" userId="1177e061ad7f1e06" providerId="LiveId" clId="{08DE09D5-8EA4-4568-BA70-89A0461C7437}" dt="2022-09-22T15:37:08.644" v="169" actId="478"/>
          <ac:spMkLst>
            <pc:docMk/>
            <pc:sldMk cId="4180233850" sldId="702"/>
            <ac:spMk id="15" creationId="{29B43FD0-D49B-A1BA-7AD6-77C5C32E3838}"/>
          </ac:spMkLst>
        </pc:spChg>
        <pc:picChg chg="add mod ord">
          <ac:chgData name="Kris Udd" userId="1177e061ad7f1e06" providerId="LiveId" clId="{08DE09D5-8EA4-4568-BA70-89A0461C7437}" dt="2022-09-22T15:27:00.635" v="58" actId="167"/>
          <ac:picMkLst>
            <pc:docMk/>
            <pc:sldMk cId="4180233850" sldId="702"/>
            <ac:picMk id="7" creationId="{705AEAB0-6C22-31B5-72A1-15E0F6B161E4}"/>
          </ac:picMkLst>
        </pc:picChg>
        <pc:picChg chg="del">
          <ac:chgData name="Kris Udd" userId="1177e061ad7f1e06" providerId="LiveId" clId="{08DE09D5-8EA4-4568-BA70-89A0461C7437}" dt="2022-09-22T15:24:51.289" v="51" actId="478"/>
          <ac:picMkLst>
            <pc:docMk/>
            <pc:sldMk cId="4180233850" sldId="702"/>
            <ac:picMk id="8" creationId="{E7E119E8-3D69-0D1E-DDAD-95A6DCAD3325}"/>
          </ac:picMkLst>
        </pc:picChg>
      </pc:sldChg>
      <pc:sldChg chg="addSp modSp add mod modNotesTx">
        <pc:chgData name="Kris Udd" userId="1177e061ad7f1e06" providerId="LiveId" clId="{08DE09D5-8EA4-4568-BA70-89A0461C7437}" dt="2022-09-22T16:36:25.801" v="527" actId="20577"/>
        <pc:sldMkLst>
          <pc:docMk/>
          <pc:sldMk cId="1428784277" sldId="703"/>
        </pc:sldMkLst>
        <pc:spChg chg="mod">
          <ac:chgData name="Kris Udd" userId="1177e061ad7f1e06" providerId="LiveId" clId="{08DE09D5-8EA4-4568-BA70-89A0461C7437}" dt="2022-09-22T15:37:19.585" v="170" actId="164"/>
          <ac:spMkLst>
            <pc:docMk/>
            <pc:sldMk cId="1428784277" sldId="703"/>
            <ac:spMk id="9" creationId="{51E41C06-AD72-6D8A-CF7E-6EDB4364F370}"/>
          </ac:spMkLst>
        </pc:spChg>
        <pc:spChg chg="mod">
          <ac:chgData name="Kris Udd" userId="1177e061ad7f1e06" providerId="LiveId" clId="{08DE09D5-8EA4-4568-BA70-89A0461C7437}" dt="2022-09-22T15:37:19.585" v="170" actId="164"/>
          <ac:spMkLst>
            <pc:docMk/>
            <pc:sldMk cId="1428784277" sldId="703"/>
            <ac:spMk id="10" creationId="{DAECD7AD-486E-D3DA-B973-C2EA462C4719}"/>
          </ac:spMkLst>
        </pc:spChg>
        <pc:spChg chg="mod">
          <ac:chgData name="Kris Udd" userId="1177e061ad7f1e06" providerId="LiveId" clId="{08DE09D5-8EA4-4568-BA70-89A0461C7437}" dt="2022-09-22T15:37:19.585" v="170" actId="164"/>
          <ac:spMkLst>
            <pc:docMk/>
            <pc:sldMk cId="1428784277" sldId="703"/>
            <ac:spMk id="11" creationId="{5D932B5E-1B49-E5F0-013C-4D6B09A8BEB0}"/>
          </ac:spMkLst>
        </pc:spChg>
        <pc:spChg chg="mod">
          <ac:chgData name="Kris Udd" userId="1177e061ad7f1e06" providerId="LiveId" clId="{08DE09D5-8EA4-4568-BA70-89A0461C7437}" dt="2022-09-22T15:37:19.585" v="170" actId="164"/>
          <ac:spMkLst>
            <pc:docMk/>
            <pc:sldMk cId="1428784277" sldId="703"/>
            <ac:spMk id="13" creationId="{CF2A90F4-7C39-1A97-DC95-07A292EC4BD7}"/>
          </ac:spMkLst>
        </pc:spChg>
        <pc:spChg chg="mod">
          <ac:chgData name="Kris Udd" userId="1177e061ad7f1e06" providerId="LiveId" clId="{08DE09D5-8EA4-4568-BA70-89A0461C7437}" dt="2022-09-22T15:37:19.585" v="170" actId="164"/>
          <ac:spMkLst>
            <pc:docMk/>
            <pc:sldMk cId="1428784277" sldId="703"/>
            <ac:spMk id="14" creationId="{0C413877-6123-7490-9A79-7E16C7CF06FD}"/>
          </ac:spMkLst>
        </pc:spChg>
        <pc:spChg chg="mod">
          <ac:chgData name="Kris Udd" userId="1177e061ad7f1e06" providerId="LiveId" clId="{08DE09D5-8EA4-4568-BA70-89A0461C7437}" dt="2022-09-22T15:37:19.585" v="170" actId="164"/>
          <ac:spMkLst>
            <pc:docMk/>
            <pc:sldMk cId="1428784277" sldId="703"/>
            <ac:spMk id="15" creationId="{29B43FD0-D49B-A1BA-7AD6-77C5C32E3838}"/>
          </ac:spMkLst>
        </pc:spChg>
        <pc:grpChg chg="add mod ord">
          <ac:chgData name="Kris Udd" userId="1177e061ad7f1e06" providerId="LiveId" clId="{08DE09D5-8EA4-4568-BA70-89A0461C7437}" dt="2022-09-22T15:39:13.401" v="177" actId="167"/>
          <ac:grpSpMkLst>
            <pc:docMk/>
            <pc:sldMk cId="1428784277" sldId="703"/>
            <ac:grpSpMk id="5" creationId="{124F025E-C00C-4653-0440-AE0F88D2D41D}"/>
          </ac:grpSpMkLst>
        </pc:grpChg>
        <pc:picChg chg="mod">
          <ac:chgData name="Kris Udd" userId="1177e061ad7f1e06" providerId="LiveId" clId="{08DE09D5-8EA4-4568-BA70-89A0461C7437}" dt="2022-09-22T15:37:19.585" v="170" actId="164"/>
          <ac:picMkLst>
            <pc:docMk/>
            <pc:sldMk cId="1428784277" sldId="703"/>
            <ac:picMk id="7" creationId="{705AEAB0-6C22-31B5-72A1-15E0F6B161E4}"/>
          </ac:picMkLst>
        </pc:picChg>
        <pc:picChg chg="add mod ord">
          <ac:chgData name="Kris Udd" userId="1177e061ad7f1e06" providerId="LiveId" clId="{08DE09D5-8EA4-4568-BA70-89A0461C7437}" dt="2022-09-22T15:39:06.251" v="176" actId="167"/>
          <ac:picMkLst>
            <pc:docMk/>
            <pc:sldMk cId="1428784277" sldId="703"/>
            <ac:picMk id="8" creationId="{B368185B-B24A-CF5D-4713-2859F82496F0}"/>
          </ac:picMkLst>
        </pc:picChg>
      </pc:sldChg>
    </pc:docChg>
  </pc:docChgLst>
  <pc:docChgLst>
    <pc:chgData name="赤城 海" userId="674e2173a1ffa6b1" providerId="LiveId" clId="{C6E80481-57B4-4CE8-926D-F88F689B2B3D}"/>
    <pc:docChg chg="undo custSel addSld modSld">
      <pc:chgData name="赤城 海" userId="674e2173a1ffa6b1" providerId="LiveId" clId="{C6E80481-57B4-4CE8-926D-F88F689B2B3D}" dt="2022-03-15T05:43:24.492" v="925" actId="20577"/>
      <pc:docMkLst>
        <pc:docMk/>
      </pc:docMkLst>
      <pc:sldChg chg="modSp mod">
        <pc:chgData name="赤城 海" userId="674e2173a1ffa6b1" providerId="LiveId" clId="{C6E80481-57B4-4CE8-926D-F88F689B2B3D}" dt="2022-03-15T05:30:56.484" v="462" actId="20577"/>
        <pc:sldMkLst>
          <pc:docMk/>
          <pc:sldMk cId="1256333218" sldId="497"/>
        </pc:sldMkLst>
        <pc:spChg chg="mod">
          <ac:chgData name="赤城 海" userId="674e2173a1ffa6b1" providerId="LiveId" clId="{C6E80481-57B4-4CE8-926D-F88F689B2B3D}" dt="2022-03-15T05:30:56.484" v="462" actId="20577"/>
          <ac:spMkLst>
            <pc:docMk/>
            <pc:sldMk cId="1256333218" sldId="497"/>
            <ac:spMk id="3" creationId="{0F9C4560-7A39-4010-AC0F-A074B65BCD6B}"/>
          </ac:spMkLst>
        </pc:spChg>
      </pc:sldChg>
      <pc:sldChg chg="addSp delSp modSp add mod modNotesTx">
        <pc:chgData name="赤城 海" userId="674e2173a1ffa6b1" providerId="LiveId" clId="{C6E80481-57B4-4CE8-926D-F88F689B2B3D}" dt="2022-03-15T05:30:49.226" v="460" actId="20577"/>
        <pc:sldMkLst>
          <pc:docMk/>
          <pc:sldMk cId="853740502" sldId="675"/>
        </pc:sldMkLst>
        <pc:spChg chg="mod">
          <ac:chgData name="赤城 海" userId="674e2173a1ffa6b1" providerId="LiveId" clId="{C6E80481-57B4-4CE8-926D-F88F689B2B3D}" dt="2022-03-15T05:21:39.673" v="358"/>
          <ac:spMkLst>
            <pc:docMk/>
            <pc:sldMk cId="853740502" sldId="675"/>
            <ac:spMk id="2" creationId="{8934F06F-8580-44EA-A0EE-A812ADC99903}"/>
          </ac:spMkLst>
        </pc:spChg>
        <pc:spChg chg="mod">
          <ac:chgData name="赤城 海" userId="674e2173a1ffa6b1" providerId="LiveId" clId="{C6E80481-57B4-4CE8-926D-F88F689B2B3D}" dt="2022-03-15T05:30:49.226" v="460" actId="20577"/>
          <ac:spMkLst>
            <pc:docMk/>
            <pc:sldMk cId="853740502" sldId="675"/>
            <ac:spMk id="3" creationId="{E717D490-6614-4636-A3CA-771B59AA4427}"/>
          </ac:spMkLst>
        </pc:spChg>
        <pc:picChg chg="del">
          <ac:chgData name="赤城 海" userId="674e2173a1ffa6b1" providerId="LiveId" clId="{C6E80481-57B4-4CE8-926D-F88F689B2B3D}" dt="2022-03-15T05:08:34.936" v="1" actId="478"/>
          <ac:picMkLst>
            <pc:docMk/>
            <pc:sldMk cId="853740502" sldId="675"/>
            <ac:picMk id="6" creationId="{C52B7E67-2CA2-432C-BAF4-ABB483E3C1DA}"/>
          </ac:picMkLst>
        </pc:picChg>
        <pc:picChg chg="add mod">
          <ac:chgData name="赤城 海" userId="674e2173a1ffa6b1" providerId="LiveId" clId="{C6E80481-57B4-4CE8-926D-F88F689B2B3D}" dt="2022-03-15T05:21:31.495" v="357" actId="962"/>
          <ac:picMkLst>
            <pc:docMk/>
            <pc:sldMk cId="853740502" sldId="675"/>
            <ac:picMk id="7" creationId="{773DF877-5C6D-4FC7-83F3-9F7B8C0CA5CA}"/>
          </ac:picMkLst>
        </pc:picChg>
      </pc:sldChg>
      <pc:sldChg chg="addSp delSp modSp add mod modNotesTx">
        <pc:chgData name="赤城 海" userId="674e2173a1ffa6b1" providerId="LiveId" clId="{C6E80481-57B4-4CE8-926D-F88F689B2B3D}" dt="2022-03-15T05:43:24.492" v="925" actId="20577"/>
        <pc:sldMkLst>
          <pc:docMk/>
          <pc:sldMk cId="394245542" sldId="676"/>
        </pc:sldMkLst>
        <pc:spChg chg="mod">
          <ac:chgData name="赤城 海" userId="674e2173a1ffa6b1" providerId="LiveId" clId="{C6E80481-57B4-4CE8-926D-F88F689B2B3D}" dt="2022-03-15T05:41:57.528" v="679"/>
          <ac:spMkLst>
            <pc:docMk/>
            <pc:sldMk cId="394245542" sldId="676"/>
            <ac:spMk id="2" creationId="{4BE19114-7088-4287-A2CC-0382E1F4E6FB}"/>
          </ac:spMkLst>
        </pc:spChg>
        <pc:spChg chg="mod">
          <ac:chgData name="赤城 海" userId="674e2173a1ffa6b1" providerId="LiveId" clId="{C6E80481-57B4-4CE8-926D-F88F689B2B3D}" dt="2022-03-15T05:32:39.485" v="482" actId="20577"/>
          <ac:spMkLst>
            <pc:docMk/>
            <pc:sldMk cId="394245542" sldId="676"/>
            <ac:spMk id="4" creationId="{81325B1C-A97A-480A-BF22-FB772A08B44E}"/>
          </ac:spMkLst>
        </pc:spChg>
        <pc:picChg chg="del">
          <ac:chgData name="赤城 海" userId="674e2173a1ffa6b1" providerId="LiveId" clId="{C6E80481-57B4-4CE8-926D-F88F689B2B3D}" dt="2022-03-15T05:32:23.447" v="464" actId="478"/>
          <ac:picMkLst>
            <pc:docMk/>
            <pc:sldMk cId="394245542" sldId="676"/>
            <ac:picMk id="6" creationId="{8B599541-9939-4C59-AE8F-71A757C1411B}"/>
          </ac:picMkLst>
        </pc:picChg>
        <pc:picChg chg="add mod ord">
          <ac:chgData name="赤城 海" userId="674e2173a1ffa6b1" providerId="LiveId" clId="{C6E80481-57B4-4CE8-926D-F88F689B2B3D}" dt="2022-03-15T05:41:49.436" v="678" actId="962"/>
          <ac:picMkLst>
            <pc:docMk/>
            <pc:sldMk cId="394245542" sldId="676"/>
            <ac:picMk id="7" creationId="{23B6FBFE-A3DB-4526-B71C-E8ECF6292B29}"/>
          </ac:picMkLst>
        </pc:picChg>
      </pc:sldChg>
    </pc:docChg>
  </pc:docChgLst>
  <pc:docChgLst>
    <pc:chgData name="Todd Bolen" userId="a511567d1bf03c50" providerId="LiveId" clId="{58E6A78E-469A-4E59-8657-8E09A3AAABBF}"/>
    <pc:docChg chg="undo custSel addSld delSld modSld">
      <pc:chgData name="Todd Bolen" userId="a511567d1bf03c50" providerId="LiveId" clId="{58E6A78E-469A-4E59-8657-8E09A3AAABBF}" dt="2023-09-16T20:35:37.208" v="802"/>
      <pc:docMkLst>
        <pc:docMk/>
      </pc:docMkLst>
      <pc:sldChg chg="del">
        <pc:chgData name="Todd Bolen" userId="a511567d1bf03c50" providerId="LiveId" clId="{58E6A78E-469A-4E59-8657-8E09A3AAABBF}" dt="2023-08-18T21:58:59.404" v="1" actId="2696"/>
        <pc:sldMkLst>
          <pc:docMk/>
          <pc:sldMk cId="4103044077" sldId="289"/>
        </pc:sldMkLst>
      </pc:sldChg>
      <pc:sldChg chg="modSp mod">
        <pc:chgData name="Todd Bolen" userId="a511567d1bf03c50" providerId="LiveId" clId="{58E6A78E-469A-4E59-8657-8E09A3AAABBF}" dt="2023-09-16T20:32:16.739" v="785" actId="313"/>
        <pc:sldMkLst>
          <pc:docMk/>
          <pc:sldMk cId="397141742" sldId="492"/>
        </pc:sldMkLst>
        <pc:spChg chg="mod">
          <ac:chgData name="Todd Bolen" userId="a511567d1bf03c50" providerId="LiveId" clId="{58E6A78E-469A-4E59-8657-8E09A3AAABBF}" dt="2023-09-16T20:32:16.739" v="785" actId="313"/>
          <ac:spMkLst>
            <pc:docMk/>
            <pc:sldMk cId="397141742" sldId="492"/>
            <ac:spMk id="4" creationId="{5B6784CB-F01D-42C3-8B89-DE71B2E2B6ED}"/>
          </ac:spMkLst>
        </pc:spChg>
      </pc:sldChg>
      <pc:sldChg chg="modSp mod">
        <pc:chgData name="Todd Bolen" userId="a511567d1bf03c50" providerId="LiveId" clId="{58E6A78E-469A-4E59-8657-8E09A3AAABBF}" dt="2023-09-16T20:32:25.210" v="787"/>
        <pc:sldMkLst>
          <pc:docMk/>
          <pc:sldMk cId="779906613" sldId="500"/>
        </pc:sldMkLst>
        <pc:spChg chg="mod">
          <ac:chgData name="Todd Bolen" userId="a511567d1bf03c50" providerId="LiveId" clId="{58E6A78E-469A-4E59-8657-8E09A3AAABBF}" dt="2023-09-16T20:32:25.210" v="787"/>
          <ac:spMkLst>
            <pc:docMk/>
            <pc:sldMk cId="779906613" sldId="500"/>
            <ac:spMk id="4" creationId="{5B6784CB-F01D-42C3-8B89-DE71B2E2B6ED}"/>
          </ac:spMkLst>
        </pc:spChg>
      </pc:sldChg>
      <pc:sldChg chg="modSp mod">
        <pc:chgData name="Todd Bolen" userId="a511567d1bf03c50" providerId="LiveId" clId="{58E6A78E-469A-4E59-8657-8E09A3AAABBF}" dt="2023-09-16T20:32:29.227" v="788"/>
        <pc:sldMkLst>
          <pc:docMk/>
          <pc:sldMk cId="972109506" sldId="501"/>
        </pc:sldMkLst>
        <pc:spChg chg="mod">
          <ac:chgData name="Todd Bolen" userId="a511567d1bf03c50" providerId="LiveId" clId="{58E6A78E-469A-4E59-8657-8E09A3AAABBF}" dt="2023-09-16T20:32:29.227" v="788"/>
          <ac:spMkLst>
            <pc:docMk/>
            <pc:sldMk cId="972109506" sldId="501"/>
            <ac:spMk id="4" creationId="{5B6784CB-F01D-42C3-8B89-DE71B2E2B6ED}"/>
          </ac:spMkLst>
        </pc:spChg>
      </pc:sldChg>
      <pc:sldChg chg="modSp mod">
        <pc:chgData name="Todd Bolen" userId="a511567d1bf03c50" providerId="LiveId" clId="{58E6A78E-469A-4E59-8657-8E09A3AAABBF}" dt="2023-09-16T20:32:32.647" v="789"/>
        <pc:sldMkLst>
          <pc:docMk/>
          <pc:sldMk cId="4090148428" sldId="502"/>
        </pc:sldMkLst>
        <pc:spChg chg="mod">
          <ac:chgData name="Todd Bolen" userId="a511567d1bf03c50" providerId="LiveId" clId="{58E6A78E-469A-4E59-8657-8E09A3AAABBF}" dt="2023-09-16T20:32:32.647" v="789"/>
          <ac:spMkLst>
            <pc:docMk/>
            <pc:sldMk cId="4090148428" sldId="502"/>
            <ac:spMk id="4" creationId="{5B6784CB-F01D-42C3-8B89-DE71B2E2B6ED}"/>
          </ac:spMkLst>
        </pc:spChg>
      </pc:sldChg>
      <pc:sldChg chg="modSp mod">
        <pc:chgData name="Todd Bolen" userId="a511567d1bf03c50" providerId="LiveId" clId="{58E6A78E-469A-4E59-8657-8E09A3AAABBF}" dt="2023-09-16T20:32:34.273" v="790"/>
        <pc:sldMkLst>
          <pc:docMk/>
          <pc:sldMk cId="1239010432" sldId="503"/>
        </pc:sldMkLst>
        <pc:spChg chg="mod">
          <ac:chgData name="Todd Bolen" userId="a511567d1bf03c50" providerId="LiveId" clId="{58E6A78E-469A-4E59-8657-8E09A3AAABBF}" dt="2023-09-16T20:32:34.273" v="790"/>
          <ac:spMkLst>
            <pc:docMk/>
            <pc:sldMk cId="1239010432" sldId="503"/>
            <ac:spMk id="4" creationId="{5B6784CB-F01D-42C3-8B89-DE71B2E2B6ED}"/>
          </ac:spMkLst>
        </pc:spChg>
      </pc:sldChg>
      <pc:sldChg chg="modSp mod">
        <pc:chgData name="Todd Bolen" userId="a511567d1bf03c50" providerId="LiveId" clId="{58E6A78E-469A-4E59-8657-8E09A3AAABBF}" dt="2023-09-16T20:32:36.039" v="791"/>
        <pc:sldMkLst>
          <pc:docMk/>
          <pc:sldMk cId="4173224048" sldId="504"/>
        </pc:sldMkLst>
        <pc:spChg chg="mod">
          <ac:chgData name="Todd Bolen" userId="a511567d1bf03c50" providerId="LiveId" clId="{58E6A78E-469A-4E59-8657-8E09A3AAABBF}" dt="2023-09-16T20:32:36.039" v="791"/>
          <ac:spMkLst>
            <pc:docMk/>
            <pc:sldMk cId="4173224048" sldId="504"/>
            <ac:spMk id="4" creationId="{5B6784CB-F01D-42C3-8B89-DE71B2E2B6ED}"/>
          </ac:spMkLst>
        </pc:spChg>
      </pc:sldChg>
      <pc:sldChg chg="addSp delSp modSp mod">
        <pc:chgData name="Todd Bolen" userId="a511567d1bf03c50" providerId="LiveId" clId="{58E6A78E-469A-4E59-8657-8E09A3AAABBF}" dt="2023-09-16T20:34:07.787" v="796"/>
        <pc:sldMkLst>
          <pc:docMk/>
          <pc:sldMk cId="3217969074" sldId="509"/>
        </pc:sldMkLst>
        <pc:picChg chg="add mod">
          <ac:chgData name="Todd Bolen" userId="a511567d1bf03c50" providerId="LiveId" clId="{58E6A78E-469A-4E59-8657-8E09A3AAABBF}" dt="2023-09-16T20:34:07.787" v="796"/>
          <ac:picMkLst>
            <pc:docMk/>
            <pc:sldMk cId="3217969074" sldId="509"/>
            <ac:picMk id="5" creationId="{3C7AB9F8-3F86-F639-35B1-A69090E0AB7D}"/>
          </ac:picMkLst>
        </pc:picChg>
        <pc:picChg chg="del">
          <ac:chgData name="Todd Bolen" userId="a511567d1bf03c50" providerId="LiveId" clId="{58E6A78E-469A-4E59-8657-8E09A3AAABBF}" dt="2023-09-16T20:34:07.485" v="795" actId="478"/>
          <ac:picMkLst>
            <pc:docMk/>
            <pc:sldMk cId="3217969074" sldId="509"/>
            <ac:picMk id="8" creationId="{02617ED1-26FA-0C07-76E3-91E5D5069EA1}"/>
          </ac:picMkLst>
        </pc:picChg>
      </pc:sldChg>
      <pc:sldChg chg="modSp mod">
        <pc:chgData name="Todd Bolen" userId="a511567d1bf03c50" providerId="LiveId" clId="{58E6A78E-469A-4E59-8657-8E09A3AAABBF}" dt="2023-09-16T20:35:23.667" v="797" actId="6549"/>
        <pc:sldMkLst>
          <pc:docMk/>
          <pc:sldMk cId="2727230084" sldId="533"/>
        </pc:sldMkLst>
        <pc:spChg chg="mod">
          <ac:chgData name="Todd Bolen" userId="a511567d1bf03c50" providerId="LiveId" clId="{58E6A78E-469A-4E59-8657-8E09A3AAABBF}" dt="2023-09-16T20:35:23.667" v="797" actId="6549"/>
          <ac:spMkLst>
            <pc:docMk/>
            <pc:sldMk cId="2727230084" sldId="533"/>
            <ac:spMk id="4" creationId="{63D1CD52-C2CD-454C-8BAA-A1FA632543B1}"/>
          </ac:spMkLst>
        </pc:spChg>
      </pc:sldChg>
      <pc:sldChg chg="modSp mod">
        <pc:chgData name="Todd Bolen" userId="a511567d1bf03c50" providerId="LiveId" clId="{58E6A78E-469A-4E59-8657-8E09A3AAABBF}" dt="2023-09-16T20:35:37.208" v="802"/>
        <pc:sldMkLst>
          <pc:docMk/>
          <pc:sldMk cId="1974732430" sldId="534"/>
        </pc:sldMkLst>
        <pc:spChg chg="mod">
          <ac:chgData name="Todd Bolen" userId="a511567d1bf03c50" providerId="LiveId" clId="{58E6A78E-469A-4E59-8657-8E09A3AAABBF}" dt="2023-09-16T20:35:37.208" v="802"/>
          <ac:spMkLst>
            <pc:docMk/>
            <pc:sldMk cId="1974732430" sldId="534"/>
            <ac:spMk id="4" creationId="{63D1CD52-C2CD-454C-8BAA-A1FA632543B1}"/>
          </ac:spMkLst>
        </pc:spChg>
      </pc:sldChg>
      <pc:sldChg chg="modSp mod">
        <pc:chgData name="Todd Bolen" userId="a511567d1bf03c50" providerId="LiveId" clId="{58E6A78E-469A-4E59-8657-8E09A3AAABBF}" dt="2023-09-16T20:35:26.920" v="798"/>
        <pc:sldMkLst>
          <pc:docMk/>
          <pc:sldMk cId="2542440275" sldId="535"/>
        </pc:sldMkLst>
        <pc:spChg chg="mod">
          <ac:chgData name="Todd Bolen" userId="a511567d1bf03c50" providerId="LiveId" clId="{58E6A78E-469A-4E59-8657-8E09A3AAABBF}" dt="2023-09-16T20:35:26.920" v="798"/>
          <ac:spMkLst>
            <pc:docMk/>
            <pc:sldMk cId="2542440275" sldId="535"/>
            <ac:spMk id="4" creationId="{63D1CD52-C2CD-454C-8BAA-A1FA632543B1}"/>
          </ac:spMkLst>
        </pc:spChg>
      </pc:sldChg>
      <pc:sldChg chg="modSp mod">
        <pc:chgData name="Todd Bolen" userId="a511567d1bf03c50" providerId="LiveId" clId="{58E6A78E-469A-4E59-8657-8E09A3AAABBF}" dt="2023-09-16T20:35:28.492" v="799"/>
        <pc:sldMkLst>
          <pc:docMk/>
          <pc:sldMk cId="349423632" sldId="536"/>
        </pc:sldMkLst>
        <pc:spChg chg="mod">
          <ac:chgData name="Todd Bolen" userId="a511567d1bf03c50" providerId="LiveId" clId="{58E6A78E-469A-4E59-8657-8E09A3AAABBF}" dt="2023-09-16T20:35:28.492" v="799"/>
          <ac:spMkLst>
            <pc:docMk/>
            <pc:sldMk cId="349423632" sldId="536"/>
            <ac:spMk id="4" creationId="{63D1CD52-C2CD-454C-8BAA-A1FA632543B1}"/>
          </ac:spMkLst>
        </pc:spChg>
      </pc:sldChg>
      <pc:sldChg chg="delSp mod modNotes modNotesTx">
        <pc:chgData name="Todd Bolen" userId="a511567d1bf03c50" providerId="LiveId" clId="{58E6A78E-469A-4E59-8657-8E09A3AAABBF}" dt="2023-09-05T03:06:48.545" v="782" actId="478"/>
        <pc:sldMkLst>
          <pc:docMk/>
          <pc:sldMk cId="426771977" sldId="548"/>
        </pc:sldMkLst>
        <pc:spChg chg="del">
          <ac:chgData name="Todd Bolen" userId="a511567d1bf03c50" providerId="LiveId" clId="{58E6A78E-469A-4E59-8657-8E09A3AAABBF}" dt="2023-09-05T03:06:48.545" v="782" actId="478"/>
          <ac:spMkLst>
            <pc:docMk/>
            <pc:sldMk cId="426771977" sldId="548"/>
            <ac:spMk id="5" creationId="{661543B0-7477-D801-AE8C-C81C6F5CAF38}"/>
          </ac:spMkLst>
        </pc:spChg>
      </pc:sldChg>
      <pc:sldChg chg="modSp mod">
        <pc:chgData name="Todd Bolen" userId="a511567d1bf03c50" providerId="LiveId" clId="{58E6A78E-469A-4E59-8657-8E09A3AAABBF}" dt="2023-09-16T20:32:23.537" v="786"/>
        <pc:sldMkLst>
          <pc:docMk/>
          <pc:sldMk cId="2976602602" sldId="700"/>
        </pc:sldMkLst>
        <pc:spChg chg="mod">
          <ac:chgData name="Todd Bolen" userId="a511567d1bf03c50" providerId="LiveId" clId="{58E6A78E-469A-4E59-8657-8E09A3AAABBF}" dt="2023-09-16T20:32:23.537" v="786"/>
          <ac:spMkLst>
            <pc:docMk/>
            <pc:sldMk cId="2976602602" sldId="700"/>
            <ac:spMk id="4" creationId="{5B6784CB-F01D-42C3-8B89-DE71B2E2B6ED}"/>
          </ac:spMkLst>
        </pc:spChg>
      </pc:sldChg>
      <pc:sldChg chg="modSp mod">
        <pc:chgData name="Todd Bolen" userId="a511567d1bf03c50" providerId="LiveId" clId="{58E6A78E-469A-4E59-8657-8E09A3AAABBF}" dt="2023-09-16T20:35:29.996" v="800"/>
        <pc:sldMkLst>
          <pc:docMk/>
          <pc:sldMk cId="1561496638" sldId="706"/>
        </pc:sldMkLst>
        <pc:spChg chg="mod">
          <ac:chgData name="Todd Bolen" userId="a511567d1bf03c50" providerId="LiveId" clId="{58E6A78E-469A-4E59-8657-8E09A3AAABBF}" dt="2023-09-16T20:35:29.996" v="800"/>
          <ac:spMkLst>
            <pc:docMk/>
            <pc:sldMk cId="1561496638" sldId="706"/>
            <ac:spMk id="4" creationId="{00000000-0000-0000-0000-000000000000}"/>
          </ac:spMkLst>
        </pc:spChg>
      </pc:sldChg>
      <pc:sldChg chg="delSp modSp mod">
        <pc:chgData name="Todd Bolen" userId="a511567d1bf03c50" providerId="LiveId" clId="{58E6A78E-469A-4E59-8657-8E09A3AAABBF}" dt="2023-09-16T20:35:31.743" v="801"/>
        <pc:sldMkLst>
          <pc:docMk/>
          <pc:sldMk cId="3717269065" sldId="707"/>
        </pc:sldMkLst>
        <pc:spChg chg="mod">
          <ac:chgData name="Todd Bolen" userId="a511567d1bf03c50" providerId="LiveId" clId="{58E6A78E-469A-4E59-8657-8E09A3AAABBF}" dt="2023-09-16T20:35:31.743" v="801"/>
          <ac:spMkLst>
            <pc:docMk/>
            <pc:sldMk cId="3717269065" sldId="707"/>
            <ac:spMk id="4" creationId="{00000000-0000-0000-0000-000000000000}"/>
          </ac:spMkLst>
        </pc:spChg>
        <pc:spChg chg="del mod">
          <ac:chgData name="Todd Bolen" userId="a511567d1bf03c50" providerId="LiveId" clId="{58E6A78E-469A-4E59-8657-8E09A3AAABBF}" dt="2023-09-05T02:57:44.830" v="66" actId="478"/>
          <ac:spMkLst>
            <pc:docMk/>
            <pc:sldMk cId="3717269065" sldId="707"/>
            <ac:spMk id="6" creationId="{FB66A71C-6BFF-0435-D6DD-70B7D73669D3}"/>
          </ac:spMkLst>
        </pc:spChg>
      </pc:sldChg>
      <pc:sldChg chg="addSp delSp modSp mod modNotes modNotesTx">
        <pc:chgData name="Todd Bolen" userId="a511567d1bf03c50" providerId="LiveId" clId="{58E6A78E-469A-4E59-8657-8E09A3AAABBF}" dt="2023-08-27T02:03:02.283" v="62" actId="478"/>
        <pc:sldMkLst>
          <pc:docMk/>
          <pc:sldMk cId="1829953897" sldId="720"/>
        </pc:sldMkLst>
        <pc:spChg chg="del">
          <ac:chgData name="Todd Bolen" userId="a511567d1bf03c50" providerId="LiveId" clId="{58E6A78E-469A-4E59-8657-8E09A3AAABBF}" dt="2023-08-27T02:03:02.283" v="62" actId="478"/>
          <ac:spMkLst>
            <pc:docMk/>
            <pc:sldMk cId="1829953897" sldId="720"/>
            <ac:spMk id="7" creationId="{00000000-0000-0000-0000-000000000000}"/>
          </ac:spMkLst>
        </pc:spChg>
        <pc:spChg chg="del">
          <ac:chgData name="Todd Bolen" userId="a511567d1bf03c50" providerId="LiveId" clId="{58E6A78E-469A-4E59-8657-8E09A3AAABBF}" dt="2023-08-27T02:02:56.878" v="61" actId="478"/>
          <ac:spMkLst>
            <pc:docMk/>
            <pc:sldMk cId="1829953897" sldId="720"/>
            <ac:spMk id="8" creationId="{00000000-0000-0000-0000-000000000000}"/>
          </ac:spMkLst>
        </pc:spChg>
        <pc:picChg chg="add mod ord">
          <ac:chgData name="Todd Bolen" userId="a511567d1bf03c50" providerId="LiveId" clId="{58E6A78E-469A-4E59-8657-8E09A3AAABBF}" dt="2023-08-27T02:02:52.280" v="59" actId="167"/>
          <ac:picMkLst>
            <pc:docMk/>
            <pc:sldMk cId="1829953897" sldId="720"/>
            <ac:picMk id="5" creationId="{BA0A6C23-FBD1-06B6-7B82-D79F4586A865}"/>
          </ac:picMkLst>
        </pc:picChg>
        <pc:picChg chg="del">
          <ac:chgData name="Todd Bolen" userId="a511567d1bf03c50" providerId="LiveId" clId="{58E6A78E-469A-4E59-8657-8E09A3AAABBF}" dt="2023-08-27T02:02:53.709" v="60" actId="478"/>
          <ac:picMkLst>
            <pc:docMk/>
            <pc:sldMk cId="1829953897" sldId="720"/>
            <ac:picMk id="1026" creationId="{00000000-0000-0000-0000-000000000000}"/>
          </ac:picMkLst>
        </pc:picChg>
      </pc:sldChg>
      <pc:sldChg chg="delSp mod modNotesTx">
        <pc:chgData name="Todd Bolen" userId="a511567d1bf03c50" providerId="LiveId" clId="{58E6A78E-469A-4E59-8657-8E09A3AAABBF}" dt="2023-08-27T02:00:46.659" v="8" actId="478"/>
        <pc:sldMkLst>
          <pc:docMk/>
          <pc:sldMk cId="631807419" sldId="725"/>
        </pc:sldMkLst>
        <pc:spChg chg="del">
          <ac:chgData name="Todd Bolen" userId="a511567d1bf03c50" providerId="LiveId" clId="{58E6A78E-469A-4E59-8657-8E09A3AAABBF}" dt="2023-08-27T02:00:46.659" v="8" actId="478"/>
          <ac:spMkLst>
            <pc:docMk/>
            <pc:sldMk cId="631807419" sldId="725"/>
            <ac:spMk id="5" creationId="{FAA4AE53-6ADF-BB03-51F9-E49D6044B2BF}"/>
          </ac:spMkLst>
        </pc:spChg>
        <pc:spChg chg="del">
          <ac:chgData name="Todd Bolen" userId="a511567d1bf03c50" providerId="LiveId" clId="{58E6A78E-469A-4E59-8657-8E09A3AAABBF}" dt="2023-08-27T02:00:46.659" v="8" actId="478"/>
          <ac:spMkLst>
            <pc:docMk/>
            <pc:sldMk cId="631807419" sldId="725"/>
            <ac:spMk id="7" creationId="{BE812EBA-3051-AC82-DC3B-49B2C34B81B2}"/>
          </ac:spMkLst>
        </pc:spChg>
      </pc:sldChg>
      <pc:sldChg chg="delSp mod">
        <pc:chgData name="Todd Bolen" userId="a511567d1bf03c50" providerId="LiveId" clId="{58E6A78E-469A-4E59-8657-8E09A3AAABBF}" dt="2023-09-05T02:57:34.680" v="65" actId="478"/>
        <pc:sldMkLst>
          <pc:docMk/>
          <pc:sldMk cId="4236245739" sldId="726"/>
        </pc:sldMkLst>
        <pc:spChg chg="del">
          <ac:chgData name="Todd Bolen" userId="a511567d1bf03c50" providerId="LiveId" clId="{58E6A78E-469A-4E59-8657-8E09A3AAABBF}" dt="2023-09-05T02:57:34.680" v="65" actId="478"/>
          <ac:spMkLst>
            <pc:docMk/>
            <pc:sldMk cId="4236245739" sldId="726"/>
            <ac:spMk id="8" creationId="{A828CEBC-FA8E-B585-B7B9-F7B1466357E3}"/>
          </ac:spMkLst>
        </pc:spChg>
      </pc:sldChg>
      <pc:sldChg chg="delSp mod">
        <pc:chgData name="Todd Bolen" userId="a511567d1bf03c50" providerId="LiveId" clId="{58E6A78E-469A-4E59-8657-8E09A3AAABBF}" dt="2023-09-05T02:57:22.224" v="63" actId="478"/>
        <pc:sldMkLst>
          <pc:docMk/>
          <pc:sldMk cId="1225545664" sldId="727"/>
        </pc:sldMkLst>
        <pc:spChg chg="del">
          <ac:chgData name="Todd Bolen" userId="a511567d1bf03c50" providerId="LiveId" clId="{58E6A78E-469A-4E59-8657-8E09A3AAABBF}" dt="2023-09-05T02:57:22.224" v="63" actId="478"/>
          <ac:spMkLst>
            <pc:docMk/>
            <pc:sldMk cId="1225545664" sldId="727"/>
            <ac:spMk id="10" creationId="{088B200C-42B3-4610-9285-81CC725DF36A}"/>
          </ac:spMkLst>
        </pc:spChg>
      </pc:sldChg>
      <pc:sldChg chg="del">
        <pc:chgData name="Todd Bolen" userId="a511567d1bf03c50" providerId="LiveId" clId="{58E6A78E-469A-4E59-8657-8E09A3AAABBF}" dt="2023-09-05T02:57:30.725" v="64" actId="2696"/>
        <pc:sldMkLst>
          <pc:docMk/>
          <pc:sldMk cId="4270810830" sldId="739"/>
        </pc:sldMkLst>
      </pc:sldChg>
      <pc:sldChg chg="addSp delSp modSp mod">
        <pc:chgData name="Todd Bolen" userId="a511567d1bf03c50" providerId="LiveId" clId="{58E6A78E-469A-4E59-8657-8E09A3AAABBF}" dt="2023-09-16T20:34:03.452" v="794" actId="478"/>
        <pc:sldMkLst>
          <pc:docMk/>
          <pc:sldMk cId="3916598961" sldId="740"/>
        </pc:sldMkLst>
        <pc:picChg chg="del">
          <ac:chgData name="Todd Bolen" userId="a511567d1bf03c50" providerId="LiveId" clId="{58E6A78E-469A-4E59-8657-8E09A3AAABBF}" dt="2023-09-16T20:34:03.452" v="794" actId="478"/>
          <ac:picMkLst>
            <pc:docMk/>
            <pc:sldMk cId="3916598961" sldId="740"/>
            <ac:picMk id="8" creationId="{02617ED1-26FA-0C07-76E3-91E5D5069EA1}"/>
          </ac:picMkLst>
        </pc:picChg>
        <pc:picChg chg="add mod ord">
          <ac:chgData name="Todd Bolen" userId="a511567d1bf03c50" providerId="LiveId" clId="{58E6A78E-469A-4E59-8657-8E09A3AAABBF}" dt="2023-09-16T20:34:02.183" v="793" actId="167"/>
          <ac:picMkLst>
            <pc:docMk/>
            <pc:sldMk cId="3916598961" sldId="740"/>
            <ac:picMk id="9" creationId="{7E6E2E67-6738-3D34-9AE0-E4BBB6837FF2}"/>
          </ac:picMkLst>
        </pc:picChg>
      </pc:sldChg>
      <pc:sldChg chg="modSp add mod">
        <pc:chgData name="Todd Bolen" userId="a511567d1bf03c50" providerId="LiveId" clId="{58E6A78E-469A-4E59-8657-8E09A3AAABBF}" dt="2023-08-18T21:59:01.659" v="4" actId="6549"/>
        <pc:sldMkLst>
          <pc:docMk/>
          <pc:sldMk cId="2401052475" sldId="742"/>
        </pc:sldMkLst>
        <pc:spChg chg="mod">
          <ac:chgData name="Todd Bolen" userId="a511567d1bf03c50" providerId="LiveId" clId="{58E6A78E-469A-4E59-8657-8E09A3AAABBF}" dt="2023-08-18T21:59:01.659" v="4" actId="6549"/>
          <ac:spMkLst>
            <pc:docMk/>
            <pc:sldMk cId="2401052475" sldId="742"/>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9/16/2023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 free sample of the Nehemiah 2 presentation from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To purchase the full volume, visit https://www.bibleplaces.com/nehemiah/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Steven D. Anderson, Kris Udd, Kai Akagi, Chris McKinny, and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Nehemiah volume are provided free, lifetime updates to the volume.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a:p>
            <a:endParaRPr lang="en-US" dirty="0"/>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4010439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silver bowl is thought to have been used at the royal table of Artaxerxes I. An inscription runs</a:t>
            </a:r>
            <a:r>
              <a:rPr lang="en-US" baseline="0" dirty="0"/>
              <a:t> around the rim of the bowl. </a:t>
            </a:r>
            <a:r>
              <a:rPr lang="en-US" dirty="0"/>
              <a:t>According to the museum website, it reads, “Artaxerxes, the great king, king of kings, king of lands, son of Xerxes the king, Xerxes son of Darius the king, the Achaemenid: in his house this silver bowl was made.” </a:t>
            </a:r>
            <a:r>
              <a:rPr lang="en-US" sz="1200" dirty="0">
                <a:effectLst/>
                <a:ea typeface="Calibri" panose="020F0502020204030204" pitchFamily="34" charset="0"/>
              </a:rPr>
              <a:t>This image comes from The Metropolitan Museum of Art, public domain, Rogers Fund, 1947, accession number 47.100.84, </a:t>
            </a:r>
            <a:r>
              <a:rPr lang="en-US" dirty="0"/>
              <a:t>https://www.metmuseum.org/art/collection/search/324026. The next slide is a close-up of the text.</a:t>
            </a:r>
          </a:p>
          <a:p>
            <a:endParaRPr lang="en-US" dirty="0"/>
          </a:p>
          <a:p>
            <a:r>
              <a:rPr lang="en-US" dirty="0"/>
              <a:t>met324026</a:t>
            </a:r>
          </a:p>
        </p:txBody>
      </p:sp>
      <p:sp>
        <p:nvSpPr>
          <p:cNvPr id="4" name="Slide Number Placeholder 3"/>
          <p:cNvSpPr>
            <a:spLocks noGrp="1"/>
          </p:cNvSpPr>
          <p:nvPr>
            <p:ph type="sldNum" sz="quarter" idx="10"/>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20263187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depicts men dragging cedar beams and stacking</a:t>
            </a:r>
            <a:r>
              <a:rPr lang="en-US" baseline="0" dirty="0"/>
              <a:t> them in a pile. The larger scene, of which this is a detail, depicts the beams being transported by sea from the mountains of Lebanon to the Assyrian city of Khorsabad, during the reign of Sargon II. This relief </a:t>
            </a:r>
            <a:r>
              <a:rPr lang="en-US" dirty="0"/>
              <a:t>was</a:t>
            </a:r>
            <a:r>
              <a:rPr lang="en-US" baseline="0" dirty="0"/>
              <a:t> photographed at the Louvre Museum.</a:t>
            </a:r>
            <a:endParaRPr lang="en-US" dirty="0"/>
          </a:p>
          <a:p>
            <a:endParaRPr lang="en-US" dirty="0"/>
          </a:p>
          <a:p>
            <a:r>
              <a:rPr lang="en-US" dirty="0"/>
              <a:t>tb0927194425</a:t>
            </a:r>
          </a:p>
        </p:txBody>
      </p:sp>
      <p:sp>
        <p:nvSpPr>
          <p:cNvPr id="4" name="Slide Number Placeholder 3"/>
          <p:cNvSpPr>
            <a:spLocks noGrp="1"/>
          </p:cNvSpPr>
          <p:nvPr>
            <p:ph type="sldNum" sz="quarter" idx="5"/>
          </p:nvPr>
        </p:nvSpPr>
        <p:spPr/>
        <p:txBody>
          <a:bodyPr/>
          <a:lstStyle/>
          <a:p>
            <a:fld id="{4E4946A3-FD68-4E77-9DEF-1E7536A4AD96}" type="slidenum">
              <a:rPr lang="en-US" smtClean="0"/>
              <a:t>100</a:t>
            </a:fld>
            <a:endParaRPr lang="en-US"/>
          </a:p>
        </p:txBody>
      </p:sp>
    </p:spTree>
    <p:extLst>
      <p:ext uri="{BB962C8B-B14F-4D97-AF65-F5344CB8AC3E}">
        <p14:creationId xmlns:p14="http://schemas.microsoft.com/office/powerpoint/2010/main" val="42150481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bronze band shown here was once part of the city gate at ancient Balawat. It depicts men cutting down trees with axes (numerous features in this depiction are not to scale). This</a:t>
            </a:r>
            <a:r>
              <a:rPr lang="en-US" baseline="0" dirty="0"/>
              <a:t> relief</a:t>
            </a:r>
            <a:r>
              <a:rPr lang="en-US" dirty="0"/>
              <a:t> was photographed at the British Museum.</a:t>
            </a:r>
          </a:p>
          <a:p>
            <a:endParaRPr lang="en-US" dirty="0"/>
          </a:p>
          <a:p>
            <a:r>
              <a:rPr lang="en-US" dirty="0"/>
              <a:t>adr1805194244</a:t>
            </a:r>
          </a:p>
        </p:txBody>
      </p:sp>
      <p:sp>
        <p:nvSpPr>
          <p:cNvPr id="4" name="Slide Number Placeholder 3"/>
          <p:cNvSpPr>
            <a:spLocks noGrp="1"/>
          </p:cNvSpPr>
          <p:nvPr>
            <p:ph type="sldNum" sz="quarter" idx="5"/>
          </p:nvPr>
        </p:nvSpPr>
        <p:spPr/>
        <p:txBody>
          <a:bodyPr/>
          <a:lstStyle/>
          <a:p>
            <a:fld id="{4E4946A3-FD68-4E77-9DEF-1E7536A4AD96}" type="slidenum">
              <a:rPr lang="en-US" smtClean="0"/>
              <a:t>101</a:t>
            </a:fld>
            <a:endParaRPr lang="en-US"/>
          </a:p>
        </p:txBody>
      </p:sp>
    </p:spTree>
    <p:extLst>
      <p:ext uri="{BB962C8B-B14F-4D97-AF65-F5344CB8AC3E}">
        <p14:creationId xmlns:p14="http://schemas.microsoft.com/office/powerpoint/2010/main" val="225923004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relief was photographed at the Great Hypostyle Hall at Karnak.</a:t>
            </a:r>
          </a:p>
          <a:p>
            <a:pPr>
              <a:defRPr/>
            </a:pPr>
            <a:endParaRPr lang="en-US" dirty="0"/>
          </a:p>
          <a:p>
            <a:pPr>
              <a:defRPr/>
            </a:pPr>
            <a:r>
              <a:rPr lang="en-US" dirty="0"/>
              <a:t>adr1603122167</a:t>
            </a:r>
            <a:endParaRPr lang="en-US" dirty="0">
              <a:solidFill>
                <a:srgbClr val="000000"/>
              </a:solidFill>
              <a:latin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102</a:t>
            </a:fld>
            <a:endParaRPr lang="en-US"/>
          </a:p>
        </p:txBody>
      </p:sp>
    </p:spTree>
    <p:extLst>
      <p:ext uri="{BB962C8B-B14F-4D97-AF65-F5344CB8AC3E}">
        <p14:creationId xmlns:p14="http://schemas.microsoft.com/office/powerpoint/2010/main" val="120343288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the location of the citadel is not here identified, historians usually locate it on the north side of the temple, as that was the side most vulnerable to attack. This citadel may have been renovated or rebuilt several times in the centuries to come, possibly being replaced by the Antonia Fortress in the days of King Herod. This model was photographed at the Israel Museum.</a:t>
            </a:r>
          </a:p>
          <a:p>
            <a:endParaRPr lang="en-US" dirty="0"/>
          </a:p>
          <a:p>
            <a:r>
              <a:rPr lang="en-US" dirty="0"/>
              <a:t>tb060316637</a:t>
            </a:r>
          </a:p>
        </p:txBody>
      </p:sp>
      <p:sp>
        <p:nvSpPr>
          <p:cNvPr id="4" name="Slide Number Placeholder 3"/>
          <p:cNvSpPr>
            <a:spLocks noGrp="1"/>
          </p:cNvSpPr>
          <p:nvPr>
            <p:ph type="sldNum" sz="quarter" idx="5"/>
          </p:nvPr>
        </p:nvSpPr>
        <p:spPr/>
        <p:txBody>
          <a:bodyPr/>
          <a:lstStyle/>
          <a:p>
            <a:fld id="{4E4946A3-FD68-4E77-9DEF-1E7536A4AD96}" type="slidenum">
              <a:rPr lang="en-US" smtClean="0"/>
              <a:t>103</a:t>
            </a:fld>
            <a:endParaRPr lang="en-US"/>
          </a:p>
        </p:txBody>
      </p:sp>
    </p:spTree>
    <p:extLst>
      <p:ext uri="{BB962C8B-B14F-4D97-AF65-F5344CB8AC3E}">
        <p14:creationId xmlns:p14="http://schemas.microsoft.com/office/powerpoint/2010/main" val="14793472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Wooden</a:t>
            </a:r>
            <a:r>
              <a:rPr lang="en-US" baseline="0" dirty="0"/>
              <a:t> beams do not seem to have been incorporated into the actual structure of city walls in this period, other than in gateway complexes (but compare the structure of Solomon’s Temple, 1 Kgs 6:36). However, they were probably necessary for the construction of the walls, as can be seen, for example, in the scaffolding used in this photo for the reconstruction of a section of the old city wall in Damascus. </a:t>
            </a:r>
            <a:r>
              <a:rPr lang="en-US" dirty="0"/>
              <a:t>This American Colony photograph was taken between 1898 and 1946.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mat09526</a:t>
            </a:r>
          </a:p>
        </p:txBody>
      </p:sp>
      <p:sp>
        <p:nvSpPr>
          <p:cNvPr id="4" name="Slide Number Placeholder 3"/>
          <p:cNvSpPr>
            <a:spLocks noGrp="1"/>
          </p:cNvSpPr>
          <p:nvPr>
            <p:ph type="sldNum" sz="quarter" idx="5"/>
          </p:nvPr>
        </p:nvSpPr>
        <p:spPr/>
        <p:txBody>
          <a:bodyPr/>
          <a:lstStyle/>
          <a:p>
            <a:fld id="{4E4946A3-FD68-4E77-9DEF-1E7536A4AD96}" type="slidenum">
              <a:rPr lang="en-US" smtClean="0"/>
              <a:t>104</a:t>
            </a:fld>
            <a:endParaRPr lang="en-US"/>
          </a:p>
        </p:txBody>
      </p:sp>
    </p:spTree>
    <p:extLst>
      <p:ext uri="{BB962C8B-B14F-4D97-AF65-F5344CB8AC3E}">
        <p14:creationId xmlns:p14="http://schemas.microsoft.com/office/powerpoint/2010/main" val="196752733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Nehemiah wanted to build an official governor’s residence in Jerusalem, so as to make the city a proper administrative center once again. The</a:t>
            </a:r>
            <a:r>
              <a:rPr lang="en-US" baseline="0" dirty="0"/>
              <a:t> construction of such a residence would have required large wooden beams, particularly for the roofing. An example can be seen in the m</a:t>
            </a:r>
            <a:r>
              <a:rPr lang="en-US" dirty="0"/>
              <a:t>any Lebanese</a:t>
            </a:r>
            <a:r>
              <a:rPr lang="en-US" baseline="0" dirty="0"/>
              <a:t> cedar beams still located inside of the Al Aqsa Mosque (part of which overlaps the ancient location of Herod’s Royal Stoa). Some of these beams have been removed from the building in recent years as part of structural renovations.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Recent </a:t>
            </a:r>
            <a:r>
              <a:rPr lang="en-US" baseline="0" dirty="0"/>
              <a:t>analysis has indicated that some of the beams in the Al Aqsa Mosque date to the Second and even First Temple periods, and their location on the Temple Mount is even more suggestive as to their potential use in one of the ancient temples (</a:t>
            </a:r>
            <a:r>
              <a:rPr lang="en-US" baseline="0" dirty="0" err="1"/>
              <a:t>Liphschitz</a:t>
            </a:r>
            <a:r>
              <a:rPr lang="en-US" baseline="0" dirty="0"/>
              <a:t> et </a:t>
            </a:r>
            <a:r>
              <a:rPr lang="en-US" dirty="0"/>
              <a:t>a</a:t>
            </a:r>
            <a:r>
              <a:rPr lang="en-US" baseline="0" dirty="0"/>
              <a:t>l. 1997; Reuven 2013). This illustrates both the longevity of the Lebanese cedars and the importance of these beams for monumental building projects. </a:t>
            </a:r>
            <a:r>
              <a:rPr lang="en-US" sz="1200" b="0" i="0" kern="1200" dirty="0">
                <a:solidFill>
                  <a:schemeClr val="tx1"/>
                </a:solidFill>
                <a:effectLst/>
                <a:latin typeface="+mn-lt"/>
                <a:ea typeface="+mn-ea"/>
                <a:cs typeface="+mn-cs"/>
              </a:rPr>
              <a:t>This American Colony photograph was taken between 1900 and 1920. The next slide includes labels.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Liphschitz</a:t>
            </a:r>
            <a:r>
              <a:rPr lang="en-US" dirty="0"/>
              <a:t>, N.; </a:t>
            </a:r>
            <a:r>
              <a:rPr lang="en-US" dirty="0" err="1"/>
              <a:t>Biger</a:t>
            </a:r>
            <a:r>
              <a:rPr lang="en-US" dirty="0"/>
              <a:t>, G.; </a:t>
            </a:r>
            <a:r>
              <a:rPr lang="en-US" dirty="0" err="1"/>
              <a:t>Bonani</a:t>
            </a:r>
            <a:r>
              <a:rPr lang="en-US" dirty="0"/>
              <a:t>, G.; and </a:t>
            </a:r>
            <a:r>
              <a:rPr lang="en-US" dirty="0" err="1"/>
              <a:t>Wolfli</a:t>
            </a:r>
            <a:r>
              <a:rPr lang="en-US" dirty="0"/>
              <a:t>, W.</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1997	Comparative Dating Methods: Botanical Identification and </a:t>
            </a:r>
            <a:r>
              <a:rPr lang="en-US" baseline="30000" dirty="0"/>
              <a:t>14</a:t>
            </a:r>
            <a:r>
              <a:rPr lang="en-US" dirty="0"/>
              <a:t>C Dating of Carved Panels and Beams from the Al-Aqsa Mosque in Jerusalem. </a:t>
            </a:r>
            <a:r>
              <a:rPr lang="en-US" i="1" dirty="0"/>
              <a:t>Journal of Archaeological Science</a:t>
            </a:r>
            <a:r>
              <a:rPr lang="en-US" dirty="0"/>
              <a:t> 24: 1045–50.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Reuven, </a:t>
            </a:r>
            <a:r>
              <a:rPr lang="en-US" dirty="0" err="1"/>
              <a:t>Peretz</a:t>
            </a:r>
            <a:r>
              <a:rPr lang="en-US" dirty="0"/>
              <a:t>.</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2013	Wooden Beams from Herod's Temple Mount: Do They Still Exist? </a:t>
            </a:r>
            <a:r>
              <a:rPr lang="en-US" i="1" dirty="0"/>
              <a:t>Biblical Archaeology Review </a:t>
            </a:r>
            <a:r>
              <a:rPr lang="en-US" dirty="0"/>
              <a:t>39/3: 40–47.</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mat00901</a:t>
            </a:r>
          </a:p>
        </p:txBody>
      </p:sp>
      <p:sp>
        <p:nvSpPr>
          <p:cNvPr id="4" name="Slide Number Placeholder 3"/>
          <p:cNvSpPr>
            <a:spLocks noGrp="1"/>
          </p:cNvSpPr>
          <p:nvPr>
            <p:ph type="sldNum" sz="quarter" idx="5"/>
          </p:nvPr>
        </p:nvSpPr>
        <p:spPr/>
        <p:txBody>
          <a:bodyPr/>
          <a:lstStyle/>
          <a:p>
            <a:fld id="{4E4946A3-FD68-4E77-9DEF-1E7536A4AD96}" type="slidenum">
              <a:rPr lang="en-US" smtClean="0"/>
              <a:t>105</a:t>
            </a:fld>
            <a:endParaRPr lang="en-US"/>
          </a:p>
        </p:txBody>
      </p:sp>
    </p:spTree>
    <p:extLst>
      <p:ext uri="{BB962C8B-B14F-4D97-AF65-F5344CB8AC3E}">
        <p14:creationId xmlns:p14="http://schemas.microsoft.com/office/powerpoint/2010/main" val="365939247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Nehemiah wanted to build an official governor’s residence in Jerusalem, so as to make the city a proper administrative center once again. The</a:t>
            </a:r>
            <a:r>
              <a:rPr lang="en-US" baseline="0" dirty="0"/>
              <a:t> construction of such a residence would have required large wooden beams, particularly for the roofing. An example can be seen in the m</a:t>
            </a:r>
            <a:r>
              <a:rPr lang="en-US" dirty="0"/>
              <a:t>any Lebanese</a:t>
            </a:r>
            <a:r>
              <a:rPr lang="en-US" baseline="0" dirty="0"/>
              <a:t> cedar beams still located inside of the Al Aqsa Mosque (part of which overlaps the ancient location of Herod’s Royal Stoa). Some of these beams have been removed from the building in recent years as part of structural renovations.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Recent </a:t>
            </a:r>
            <a:r>
              <a:rPr lang="en-US" baseline="0" dirty="0"/>
              <a:t>analysis has indicated that some of the beams in the Al Aqsa Mosque date to the Second and even First Temple periods, and their location on the Temple Mount is even more suggestive as to their potential use in one of the ancient temples (</a:t>
            </a:r>
            <a:r>
              <a:rPr lang="en-US" baseline="0" dirty="0" err="1"/>
              <a:t>Liphschitz</a:t>
            </a:r>
            <a:r>
              <a:rPr lang="en-US" baseline="0" dirty="0"/>
              <a:t> et </a:t>
            </a:r>
            <a:r>
              <a:rPr lang="en-US" dirty="0"/>
              <a:t>a</a:t>
            </a:r>
            <a:r>
              <a:rPr lang="en-US" baseline="0" dirty="0"/>
              <a:t>l. 1997; Reuven 2013). This illustrates both the longevity of the Lebanese cedars and the importance of these beams for monumental building projects. </a:t>
            </a:r>
            <a:r>
              <a:rPr lang="en-US" sz="1200" b="0" i="0" kern="1200" dirty="0">
                <a:solidFill>
                  <a:schemeClr val="tx1"/>
                </a:solidFill>
                <a:effectLst/>
                <a:latin typeface="+mn-lt"/>
                <a:ea typeface="+mn-ea"/>
                <a:cs typeface="+mn-cs"/>
              </a:rPr>
              <a:t>This American Colony photograph was taken between 1900 and 1920.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Liphschitz</a:t>
            </a:r>
            <a:r>
              <a:rPr lang="en-US" dirty="0"/>
              <a:t>, N.; </a:t>
            </a:r>
            <a:r>
              <a:rPr lang="en-US" dirty="0" err="1"/>
              <a:t>Biger</a:t>
            </a:r>
            <a:r>
              <a:rPr lang="en-US" dirty="0"/>
              <a:t>, G.; </a:t>
            </a:r>
            <a:r>
              <a:rPr lang="en-US" dirty="0" err="1"/>
              <a:t>Bonani</a:t>
            </a:r>
            <a:r>
              <a:rPr lang="en-US" dirty="0"/>
              <a:t>, G.; and </a:t>
            </a:r>
            <a:r>
              <a:rPr lang="en-US" dirty="0" err="1"/>
              <a:t>Wolfli</a:t>
            </a:r>
            <a:r>
              <a:rPr lang="en-US" dirty="0"/>
              <a:t>, W.</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1997	Comparative Dating Methods: Botanical Identification and </a:t>
            </a:r>
            <a:r>
              <a:rPr lang="en-US" baseline="30000" dirty="0"/>
              <a:t>14</a:t>
            </a:r>
            <a:r>
              <a:rPr lang="en-US" dirty="0"/>
              <a:t>C Dating of Carved Panels and Beams from the Al-Aqsa Mosque in Jerusalem. </a:t>
            </a:r>
            <a:r>
              <a:rPr lang="en-US" i="1" dirty="0"/>
              <a:t>Journal of Archaeological Science</a:t>
            </a:r>
            <a:r>
              <a:rPr lang="en-US" dirty="0"/>
              <a:t> 24: 1045–50.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Reuven, </a:t>
            </a:r>
            <a:r>
              <a:rPr lang="en-US" dirty="0" err="1"/>
              <a:t>Peretz</a:t>
            </a:r>
            <a:r>
              <a:rPr lang="en-US" dirty="0"/>
              <a:t>.</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2013	Wooden Beams from Herod's Temple Mount: Do They Still Exist? </a:t>
            </a:r>
            <a:r>
              <a:rPr lang="en-US" i="1" dirty="0"/>
              <a:t>Biblical Archaeology Review </a:t>
            </a:r>
            <a:r>
              <a:rPr lang="en-US" dirty="0"/>
              <a:t>39/3: 40–47.</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mat00901</a:t>
            </a:r>
          </a:p>
        </p:txBody>
      </p:sp>
      <p:sp>
        <p:nvSpPr>
          <p:cNvPr id="4" name="Slide Number Placeholder 3"/>
          <p:cNvSpPr>
            <a:spLocks noGrp="1"/>
          </p:cNvSpPr>
          <p:nvPr>
            <p:ph type="sldNum" sz="quarter" idx="5"/>
          </p:nvPr>
        </p:nvSpPr>
        <p:spPr/>
        <p:txBody>
          <a:bodyPr/>
          <a:lstStyle/>
          <a:p>
            <a:fld id="{4E4946A3-FD68-4E77-9DEF-1E7536A4AD96}" type="slidenum">
              <a:rPr lang="en-US" smtClean="0"/>
              <a:t>106</a:t>
            </a:fld>
            <a:endParaRPr lang="en-US"/>
          </a:p>
        </p:txBody>
      </p:sp>
    </p:spTree>
    <p:extLst>
      <p:ext uri="{BB962C8B-B14F-4D97-AF65-F5344CB8AC3E}">
        <p14:creationId xmlns:p14="http://schemas.microsoft.com/office/powerpoint/2010/main" val="208355760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ornately carved cedar beams shown here were removed from the Al Aqsa Mosque on the Temple</a:t>
            </a:r>
            <a:r>
              <a:rPr lang="en-US" baseline="0" dirty="0"/>
              <a:t> Mount during renovations following severe earthquakes in 1927 and 1937. The mosque was </a:t>
            </a:r>
            <a:r>
              <a:rPr lang="en-US" sz="1200" dirty="0"/>
              <a:t>largely dismantled and rebuilt between 1938 and 1942,</a:t>
            </a:r>
            <a:r>
              <a:rPr lang="en-US" sz="1200" baseline="0" dirty="0"/>
              <a:t> and t</a:t>
            </a:r>
            <a:r>
              <a:rPr lang="en-US" sz="1200" dirty="0"/>
              <a:t>he ancient wooden beams were removed during this reconstruction. Many of the beams show evidence of secondary uses.</a:t>
            </a:r>
            <a:r>
              <a:rPr lang="en-US" baseline="0" dirty="0"/>
              <a:t> This display was photographed at the </a:t>
            </a:r>
            <a:r>
              <a:rPr lang="en-US" dirty="0"/>
              <a:t>Rockefeller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tb042403006</a:t>
            </a:r>
          </a:p>
        </p:txBody>
      </p:sp>
      <p:sp>
        <p:nvSpPr>
          <p:cNvPr id="4" name="Slide Number Placeholder 3"/>
          <p:cNvSpPr>
            <a:spLocks noGrp="1"/>
          </p:cNvSpPr>
          <p:nvPr>
            <p:ph type="sldNum" sz="quarter" idx="5"/>
          </p:nvPr>
        </p:nvSpPr>
        <p:spPr/>
        <p:txBody>
          <a:bodyPr/>
          <a:lstStyle/>
          <a:p>
            <a:fld id="{4E4946A3-FD68-4E77-9DEF-1E7536A4AD96}" type="slidenum">
              <a:rPr lang="en-US" smtClean="0"/>
              <a:t>107</a:t>
            </a:fld>
            <a:endParaRPr lang="en-US"/>
          </a:p>
        </p:txBody>
      </p:sp>
    </p:spTree>
    <p:extLst>
      <p:ext uri="{BB962C8B-B14F-4D97-AF65-F5344CB8AC3E}">
        <p14:creationId xmlns:p14="http://schemas.microsoft.com/office/powerpoint/2010/main" val="203393538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modern exhibit illustrates another way in which wood is used during the construction of a building</a:t>
            </a:r>
            <a:r>
              <a:rPr lang="en-US" baseline="0" dirty="0"/>
              <a:t> that is otherwise made of stone</a:t>
            </a:r>
            <a:r>
              <a:rPr lang="en-US" dirty="0"/>
              <a:t>. </a:t>
            </a:r>
            <a:r>
              <a:rPr lang="en-US" sz="1200" baseline="0" dirty="0"/>
              <a:t>Excavations at Qatzrin from 1983 to 1990 revealed a village from the Byzantine and early Arab periods (4th–8th centuries). This village has been restored and is situated </a:t>
            </a:r>
            <a:r>
              <a:rPr lang="en-US" baseline="0" dirty="0"/>
              <a:t>about 0.6 miles (1 km) southeast of the modern city of Qatzrin. Because the site was Jewish, the site’s management prefers to reference it as a Talmudic-period site rather than a Byzantine-era site.</a:t>
            </a:r>
          </a:p>
          <a:p>
            <a:endParaRPr lang="en-US" dirty="0"/>
          </a:p>
          <a:p>
            <a:r>
              <a:rPr lang="en-US" dirty="0"/>
              <a:t>tb053016950</a:t>
            </a:r>
          </a:p>
        </p:txBody>
      </p:sp>
      <p:sp>
        <p:nvSpPr>
          <p:cNvPr id="4" name="Slide Number Placeholder 3"/>
          <p:cNvSpPr>
            <a:spLocks noGrp="1"/>
          </p:cNvSpPr>
          <p:nvPr>
            <p:ph type="sldNum" sz="quarter" idx="5"/>
          </p:nvPr>
        </p:nvSpPr>
        <p:spPr/>
        <p:txBody>
          <a:bodyPr/>
          <a:lstStyle/>
          <a:p>
            <a:fld id="{4E4946A3-FD68-4E77-9DEF-1E7536A4AD96}" type="slidenum">
              <a:rPr lang="en-US" smtClean="0"/>
              <a:t>108</a:t>
            </a:fld>
            <a:endParaRPr lang="en-US"/>
          </a:p>
        </p:txBody>
      </p:sp>
    </p:spTree>
    <p:extLst>
      <p:ext uri="{BB962C8B-B14F-4D97-AF65-F5344CB8AC3E}">
        <p14:creationId xmlns:p14="http://schemas.microsoft.com/office/powerpoint/2010/main" val="66977571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Kings 23:8 mentions the governor’s residence at Beersheba, referring to a Judean official in the administration of King Josiah (r. 641–609 BC). That verse is quite specific about the location of the residence, enabling a proposed identification by archaeologists.</a:t>
            </a:r>
          </a:p>
          <a:p>
            <a:endParaRPr lang="en-US" dirty="0"/>
          </a:p>
          <a:p>
            <a:r>
              <a:rPr lang="en-US" dirty="0"/>
              <a:t>tb062400145</a:t>
            </a:r>
          </a:p>
        </p:txBody>
      </p:sp>
      <p:sp>
        <p:nvSpPr>
          <p:cNvPr id="4" name="Slide Number Placeholder 3"/>
          <p:cNvSpPr>
            <a:spLocks noGrp="1"/>
          </p:cNvSpPr>
          <p:nvPr>
            <p:ph type="sldNum" sz="quarter" idx="5"/>
          </p:nvPr>
        </p:nvSpPr>
        <p:spPr/>
        <p:txBody>
          <a:bodyPr/>
          <a:lstStyle/>
          <a:p>
            <a:fld id="{4E4946A3-FD68-4E77-9DEF-1E7536A4AD96}" type="slidenum">
              <a:rPr lang="en-US" smtClean="0"/>
              <a:t>109</a:t>
            </a:fld>
            <a:endParaRPr lang="en-US"/>
          </a:p>
        </p:txBody>
      </p:sp>
    </p:spTree>
    <p:extLst>
      <p:ext uri="{BB962C8B-B14F-4D97-AF65-F5344CB8AC3E}">
        <p14:creationId xmlns:p14="http://schemas.microsoft.com/office/powerpoint/2010/main" val="3550307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silver bowl is thought to have been used at the royal table of Artaxerxes I. An inscription runs</a:t>
            </a:r>
            <a:r>
              <a:rPr lang="en-US" baseline="0" dirty="0"/>
              <a:t> around the rim of the bowl. </a:t>
            </a:r>
            <a:r>
              <a:rPr lang="en-US" dirty="0"/>
              <a:t>According to the museum website, it reads, “Artaxerxes, the great king, king of kings, king of lands, son of Xerxes the king, Xerxes son of Darius the king, the Achaemenid: in his house this silver bowl was made.” </a:t>
            </a:r>
            <a:r>
              <a:rPr lang="en-US" sz="1200" dirty="0">
                <a:effectLst/>
                <a:ea typeface="Calibri" panose="020F0502020204030204" pitchFamily="34" charset="0"/>
              </a:rPr>
              <a:t>This image comes from The Metropolitan Museum of Art, public domain, Rogers Fund, 1947, accession number 47.100.84, </a:t>
            </a:r>
            <a:r>
              <a:rPr lang="en-US" dirty="0"/>
              <a:t>https://www.metmuseum.org/art/collection/search/324026. The next slide includes</a:t>
            </a:r>
            <a:r>
              <a:rPr lang="en-US" baseline="0" dirty="0"/>
              <a:t> labels.</a:t>
            </a:r>
            <a:endParaRPr lang="en-US" dirty="0"/>
          </a:p>
          <a:p>
            <a:endParaRPr lang="en-US" dirty="0"/>
          </a:p>
          <a:p>
            <a:r>
              <a:rPr lang="en-US" dirty="0"/>
              <a:t>met324026</a:t>
            </a:r>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20263187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the houses of peasants in ancient Israel included the use of wooden beams for support. This reconstruction of a typical preexilic Israelite house was photographed at the Harvard Museum of the Ancient Near East.</a:t>
            </a:r>
          </a:p>
          <a:p>
            <a:endParaRPr lang="en-US" dirty="0"/>
          </a:p>
          <a:p>
            <a:r>
              <a:rPr lang="en-US" dirty="0"/>
              <a:t>adr1711181127</a:t>
            </a:r>
          </a:p>
        </p:txBody>
      </p:sp>
      <p:sp>
        <p:nvSpPr>
          <p:cNvPr id="4" name="Slide Number Placeholder 3"/>
          <p:cNvSpPr>
            <a:spLocks noGrp="1"/>
          </p:cNvSpPr>
          <p:nvPr>
            <p:ph type="sldNum" sz="quarter" idx="5"/>
          </p:nvPr>
        </p:nvSpPr>
        <p:spPr/>
        <p:txBody>
          <a:bodyPr/>
          <a:lstStyle/>
          <a:p>
            <a:fld id="{4E4946A3-FD68-4E77-9DEF-1E7536A4AD96}" type="slidenum">
              <a:rPr lang="en-US" smtClean="0"/>
              <a:t>110</a:t>
            </a:fld>
            <a:endParaRPr lang="en-US"/>
          </a:p>
        </p:txBody>
      </p:sp>
    </p:spTree>
    <p:extLst>
      <p:ext uri="{BB962C8B-B14F-4D97-AF65-F5344CB8AC3E}">
        <p14:creationId xmlns:p14="http://schemas.microsoft.com/office/powerpoint/2010/main" val="242106026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This model shows how wooden beams were used in the construction of large buildings by the Persians, including the ones in which Nehemiah would have served under Artaxerxes. The wooden beams</a:t>
            </a:r>
            <a:r>
              <a:rPr lang="en-US" baseline="0" dirty="0"/>
              <a:t> span the distance between columns, and in turn, support the overlying structure of the roof. </a:t>
            </a:r>
            <a:r>
              <a:rPr lang="en-US" dirty="0"/>
              <a:t>This model was photographed at the Bible Lands Museum in Jerusalem.</a:t>
            </a:r>
          </a:p>
          <a:p>
            <a:pPr rtl="0"/>
            <a:endParaRPr lang="en-US" dirty="0"/>
          </a:p>
          <a:p>
            <a:pPr rtl="0"/>
            <a:r>
              <a:rPr lang="en-US" dirty="0"/>
              <a:t>mjb1903102576</a:t>
            </a:r>
          </a:p>
        </p:txBody>
      </p:sp>
      <p:sp>
        <p:nvSpPr>
          <p:cNvPr id="4" name="Slide Number Placeholder 3"/>
          <p:cNvSpPr>
            <a:spLocks noGrp="1"/>
          </p:cNvSpPr>
          <p:nvPr>
            <p:ph type="sldNum" sz="quarter" idx="5"/>
          </p:nvPr>
        </p:nvSpPr>
        <p:spPr/>
        <p:txBody>
          <a:bodyPr/>
          <a:lstStyle/>
          <a:p>
            <a:fld id="{4E4946A3-FD68-4E77-9DEF-1E7536A4AD96}" type="slidenum">
              <a:rPr lang="en-US" smtClean="0"/>
              <a:t>111</a:t>
            </a:fld>
            <a:endParaRPr lang="en-US"/>
          </a:p>
        </p:txBody>
      </p:sp>
    </p:spTree>
    <p:extLst>
      <p:ext uri="{BB962C8B-B14F-4D97-AF65-F5344CB8AC3E}">
        <p14:creationId xmlns:p14="http://schemas.microsoft.com/office/powerpoint/2010/main" val="396528818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king’s letters would have been sealed with a royal seal such as this one</a:t>
            </a:r>
            <a:r>
              <a:rPr lang="en-US" baseline="0" dirty="0"/>
              <a:t>. A seal impression was made on semi-soft clay, which then hardened as it dried; any tampering would have been immediately evident. Most impressions of this kind did not survive unless they were somehow baked, perhaps in an accidental fire or during the destruction of a building. </a:t>
            </a:r>
          </a:p>
          <a:p>
            <a:endParaRPr lang="en-US" baseline="0" dirty="0"/>
          </a:p>
          <a:p>
            <a:r>
              <a:rPr lang="en-US" dirty="0"/>
              <a:t>This image comes from the Los Angeles County Museum of Art and is in the public domain. Source: https://collections.lacma.org/node/245562.</a:t>
            </a:r>
          </a:p>
          <a:p>
            <a:endParaRPr lang="en-US" dirty="0"/>
          </a:p>
          <a:p>
            <a:r>
              <a:rPr lang="en-US" dirty="0"/>
              <a:t>lacma245562</a:t>
            </a:r>
          </a:p>
        </p:txBody>
      </p:sp>
      <p:sp>
        <p:nvSpPr>
          <p:cNvPr id="4" name="Slide Number Placeholder 3"/>
          <p:cNvSpPr>
            <a:spLocks noGrp="1"/>
          </p:cNvSpPr>
          <p:nvPr>
            <p:ph type="sldNum" sz="quarter" idx="5"/>
          </p:nvPr>
        </p:nvSpPr>
        <p:spPr/>
        <p:txBody>
          <a:bodyPr/>
          <a:lstStyle/>
          <a:p>
            <a:fld id="{4E4946A3-FD68-4E77-9DEF-1E7536A4AD96}" type="slidenum">
              <a:rPr lang="en-US" smtClean="0"/>
              <a:t>112</a:t>
            </a:fld>
            <a:endParaRPr lang="en-US"/>
          </a:p>
        </p:txBody>
      </p:sp>
    </p:spTree>
    <p:extLst>
      <p:ext uri="{BB962C8B-B14F-4D97-AF65-F5344CB8AC3E}">
        <p14:creationId xmlns:p14="http://schemas.microsoft.com/office/powerpoint/2010/main" val="307847067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satrapy of the Trans-Euphrates </a:t>
            </a:r>
            <a:r>
              <a:rPr lang="en-US" dirty="0">
                <a:effectLst/>
                <a:ea typeface="Times New Roman" panose="02020603050405020304" pitchFamily="18" charset="0"/>
              </a:rPr>
              <a:t>consisted of all the land from the border of Egypt to the Euphrates River in northern Syria. </a:t>
            </a:r>
            <a:r>
              <a:rPr lang="en-US" dirty="0"/>
              <a:t>This relief depicts officials from that region making an appearance</a:t>
            </a:r>
            <a:r>
              <a:rPr lang="en-US" baseline="0" dirty="0"/>
              <a:t> at the Persian royal court, about 50 years before the time of Nehemiah. This relief</a:t>
            </a:r>
            <a:r>
              <a:rPr lang="en-US" dirty="0"/>
              <a:t> is located on the east stairs of the apadana at Persepolis.</a:t>
            </a:r>
          </a:p>
          <a:p>
            <a:endParaRPr lang="en-US" dirty="0"/>
          </a:p>
          <a:p>
            <a:r>
              <a:rPr lang="en-US" dirty="0"/>
              <a:t>tb0506180988</a:t>
            </a:r>
          </a:p>
        </p:txBody>
      </p:sp>
      <p:sp>
        <p:nvSpPr>
          <p:cNvPr id="4" name="Slide Number Placeholder 3"/>
          <p:cNvSpPr>
            <a:spLocks noGrp="1"/>
          </p:cNvSpPr>
          <p:nvPr>
            <p:ph type="sldNum" sz="quarter" idx="5"/>
          </p:nvPr>
        </p:nvSpPr>
        <p:spPr/>
        <p:txBody>
          <a:bodyPr/>
          <a:lstStyle/>
          <a:p>
            <a:fld id="{4E4946A3-FD68-4E77-9DEF-1E7536A4AD96}" type="slidenum">
              <a:rPr lang="en-US" smtClean="0"/>
              <a:t>113</a:t>
            </a:fld>
            <a:endParaRPr lang="en-US"/>
          </a:p>
        </p:txBody>
      </p:sp>
    </p:spTree>
    <p:extLst>
      <p:ext uri="{BB962C8B-B14F-4D97-AF65-F5344CB8AC3E}">
        <p14:creationId xmlns:p14="http://schemas.microsoft.com/office/powerpoint/2010/main" val="41476894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document is from approximately the same time</a:t>
            </a:r>
            <a:r>
              <a:rPr lang="en-US" baseline="0" dirty="0"/>
              <a:t> as </a:t>
            </a:r>
            <a:r>
              <a:rPr lang="en-US" dirty="0"/>
              <a:t>Nehemiah’s governorship of Judah, and it is written in Aramaic, the standard language of administration in the Persian empire at that time, especially in the western provinces. It was photographed at the Brooklyn Museum.</a:t>
            </a:r>
          </a:p>
          <a:p>
            <a:endParaRPr lang="en-US" dirty="0"/>
          </a:p>
          <a:p>
            <a:r>
              <a:rPr lang="en-US" dirty="0"/>
              <a:t>adr1606021756</a:t>
            </a:r>
          </a:p>
        </p:txBody>
      </p:sp>
      <p:sp>
        <p:nvSpPr>
          <p:cNvPr id="4" name="Slide Number Placeholder 3"/>
          <p:cNvSpPr>
            <a:spLocks noGrp="1"/>
          </p:cNvSpPr>
          <p:nvPr>
            <p:ph type="sldNum" sz="quarter" idx="5"/>
          </p:nvPr>
        </p:nvSpPr>
        <p:spPr/>
        <p:txBody>
          <a:bodyPr/>
          <a:lstStyle/>
          <a:p>
            <a:fld id="{4E4946A3-FD68-4E77-9DEF-1E7536A4AD96}" type="slidenum">
              <a:rPr lang="en-US" smtClean="0"/>
              <a:t>114</a:t>
            </a:fld>
            <a:endParaRPr lang="en-US"/>
          </a:p>
        </p:txBody>
      </p:sp>
    </p:spTree>
    <p:extLst>
      <p:ext uri="{BB962C8B-B14F-4D97-AF65-F5344CB8AC3E}">
        <p14:creationId xmlns:p14="http://schemas.microsoft.com/office/powerpoint/2010/main" val="221040970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Nehemiah’s escort of Persian soldiers kept hostile governors—especially Sanballat and Tobiah—from blocking his return to Jerusalem. This depiction of Persian warriors was photographed at the Louvre Museum.</a:t>
            </a:r>
          </a:p>
          <a:p>
            <a:endParaRPr lang="en-US" dirty="0"/>
          </a:p>
          <a:p>
            <a:r>
              <a:rPr lang="en-US" dirty="0"/>
              <a:t>tb0927194269</a:t>
            </a:r>
          </a:p>
        </p:txBody>
      </p:sp>
      <p:sp>
        <p:nvSpPr>
          <p:cNvPr id="4" name="Slide Number Placeholder 3"/>
          <p:cNvSpPr>
            <a:spLocks noGrp="1"/>
          </p:cNvSpPr>
          <p:nvPr>
            <p:ph type="sldNum" sz="quarter" idx="5"/>
          </p:nvPr>
        </p:nvSpPr>
        <p:spPr/>
        <p:txBody>
          <a:bodyPr/>
          <a:lstStyle/>
          <a:p>
            <a:fld id="{4E4946A3-FD68-4E77-9DEF-1E7536A4AD96}" type="slidenum">
              <a:rPr lang="en-US" smtClean="0"/>
              <a:t>115</a:t>
            </a:fld>
            <a:endParaRPr lang="en-US"/>
          </a:p>
        </p:txBody>
      </p:sp>
    </p:spTree>
    <p:extLst>
      <p:ext uri="{BB962C8B-B14F-4D97-AF65-F5344CB8AC3E}">
        <p14:creationId xmlns:p14="http://schemas.microsoft.com/office/powerpoint/2010/main" val="380838338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ea typeface="Times New Roman" panose="02020603050405020304" pitchFamily="18" charset="0"/>
              </a:rPr>
              <a:t>Since Nehemiah was a high official in the royal court, and he left on official business, it would be customary for an escort to accompany him. </a:t>
            </a:r>
            <a:r>
              <a:rPr lang="en-US" dirty="0"/>
              <a:t>This relief is located on the east stairs of the Persepolis apadana.</a:t>
            </a:r>
          </a:p>
          <a:p>
            <a:endParaRPr lang="en-US" dirty="0"/>
          </a:p>
          <a:p>
            <a:r>
              <a:rPr lang="en-US" dirty="0"/>
              <a:t>tb0506180754</a:t>
            </a:r>
          </a:p>
        </p:txBody>
      </p:sp>
      <p:sp>
        <p:nvSpPr>
          <p:cNvPr id="4" name="Slide Number Placeholder 3"/>
          <p:cNvSpPr>
            <a:spLocks noGrp="1"/>
          </p:cNvSpPr>
          <p:nvPr>
            <p:ph type="sldNum" sz="quarter" idx="5"/>
          </p:nvPr>
        </p:nvSpPr>
        <p:spPr/>
        <p:txBody>
          <a:bodyPr/>
          <a:lstStyle/>
          <a:p>
            <a:fld id="{4E4946A3-FD68-4E77-9DEF-1E7536A4AD96}" type="slidenum">
              <a:rPr lang="en-US" smtClean="0"/>
              <a:t>116</a:t>
            </a:fld>
            <a:endParaRPr lang="en-US"/>
          </a:p>
        </p:txBody>
      </p:sp>
    </p:spTree>
    <p:extLst>
      <p:ext uri="{BB962C8B-B14F-4D97-AF65-F5344CB8AC3E}">
        <p14:creationId xmlns:p14="http://schemas.microsoft.com/office/powerpoint/2010/main" val="117808120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was once part of the architectural decorations of the famous Parthenon in Athens. It dates to about the time of Nehemiah. This relief was photographed at the Athens Acropolis Museum. </a:t>
            </a:r>
          </a:p>
          <a:p>
            <a:endParaRPr lang="en-US" dirty="0"/>
          </a:p>
          <a:p>
            <a:r>
              <a:rPr lang="en-US" dirty="0"/>
              <a:t>tb011117687</a:t>
            </a:r>
          </a:p>
        </p:txBody>
      </p:sp>
      <p:sp>
        <p:nvSpPr>
          <p:cNvPr id="4" name="Slide Number Placeholder 3"/>
          <p:cNvSpPr>
            <a:spLocks noGrp="1"/>
          </p:cNvSpPr>
          <p:nvPr>
            <p:ph type="sldNum" sz="quarter" idx="5"/>
          </p:nvPr>
        </p:nvSpPr>
        <p:spPr/>
        <p:txBody>
          <a:bodyPr/>
          <a:lstStyle/>
          <a:p>
            <a:fld id="{4E4946A3-FD68-4E77-9DEF-1E7536A4AD96}" type="slidenum">
              <a:rPr lang="en-US" smtClean="0"/>
              <a:t>117</a:t>
            </a:fld>
            <a:endParaRPr lang="en-US"/>
          </a:p>
        </p:txBody>
      </p:sp>
    </p:spTree>
    <p:extLst>
      <p:ext uri="{BB962C8B-B14F-4D97-AF65-F5344CB8AC3E}">
        <p14:creationId xmlns:p14="http://schemas.microsoft.com/office/powerpoint/2010/main" val="249642108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representation of a horseman was photographed at the Louvre Abu Dhabi.</a:t>
            </a:r>
          </a:p>
          <a:p>
            <a:endParaRPr lang="en-US" dirty="0"/>
          </a:p>
          <a:p>
            <a:r>
              <a:rPr lang="en-US" dirty="0"/>
              <a:t>tb0520184796</a:t>
            </a:r>
          </a:p>
        </p:txBody>
      </p:sp>
      <p:sp>
        <p:nvSpPr>
          <p:cNvPr id="4" name="Slide Number Placeholder 3"/>
          <p:cNvSpPr>
            <a:spLocks noGrp="1"/>
          </p:cNvSpPr>
          <p:nvPr>
            <p:ph type="sldNum" sz="quarter" idx="5"/>
          </p:nvPr>
        </p:nvSpPr>
        <p:spPr/>
        <p:txBody>
          <a:bodyPr/>
          <a:lstStyle/>
          <a:p>
            <a:fld id="{4E4946A3-FD68-4E77-9DEF-1E7536A4AD96}" type="slidenum">
              <a:rPr lang="en-US" smtClean="0"/>
              <a:t>118</a:t>
            </a:fld>
            <a:endParaRPr lang="en-US"/>
          </a:p>
        </p:txBody>
      </p:sp>
    </p:spTree>
    <p:extLst>
      <p:ext uri="{BB962C8B-B14F-4D97-AF65-F5344CB8AC3E}">
        <p14:creationId xmlns:p14="http://schemas.microsoft.com/office/powerpoint/2010/main" val="296476829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relief was photographed at the Antalya Museum. It probably comes from the nearby site of Perga.</a:t>
            </a:r>
          </a:p>
          <a:p>
            <a:endParaRPr lang="en-US" dirty="0"/>
          </a:p>
          <a:p>
            <a:r>
              <a:rPr lang="en-US" dirty="0"/>
              <a:t>tb123016983</a:t>
            </a:r>
          </a:p>
        </p:txBody>
      </p:sp>
      <p:sp>
        <p:nvSpPr>
          <p:cNvPr id="4" name="Slide Number Placeholder 3"/>
          <p:cNvSpPr>
            <a:spLocks noGrp="1"/>
          </p:cNvSpPr>
          <p:nvPr>
            <p:ph type="sldNum" sz="quarter" idx="5"/>
          </p:nvPr>
        </p:nvSpPr>
        <p:spPr/>
        <p:txBody>
          <a:bodyPr/>
          <a:lstStyle/>
          <a:p>
            <a:fld id="{4E4946A3-FD68-4E77-9DEF-1E7536A4AD96}" type="slidenum">
              <a:rPr lang="en-US" smtClean="0"/>
              <a:t>119</a:t>
            </a:fld>
            <a:endParaRPr lang="en-US"/>
          </a:p>
        </p:txBody>
      </p:sp>
    </p:spTree>
    <p:extLst>
      <p:ext uri="{BB962C8B-B14F-4D97-AF65-F5344CB8AC3E}">
        <p14:creationId xmlns:p14="http://schemas.microsoft.com/office/powerpoint/2010/main" val="2180967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silver bowl is thought to have been used at the royal table of Artaxerxes I. An inscription runs</a:t>
            </a:r>
            <a:r>
              <a:rPr lang="en-US" baseline="0" dirty="0"/>
              <a:t> around the rim of the bowl. </a:t>
            </a:r>
            <a:r>
              <a:rPr lang="en-US" dirty="0"/>
              <a:t>According to the Museum website, it reads, “Artaxerxes, the great king, king of kings, king of lands, son of Xerxes the king, Xerxes son of Darius the king, the Achaemenid: in his house this silver bowl was made.” </a:t>
            </a:r>
            <a:r>
              <a:rPr lang="en-US" sz="1200" dirty="0">
                <a:effectLst/>
                <a:ea typeface="Calibri" panose="020F0502020204030204" pitchFamily="34" charset="0"/>
              </a:rPr>
              <a:t>This image comes from The Metropolitan Museum of Art, public domain, Rogers Fund, 1947, accession number 47.100.84, </a:t>
            </a:r>
            <a:r>
              <a:rPr lang="en-US" dirty="0"/>
              <a:t>https://www.metmuseum.org/art/collection/search/324026.</a:t>
            </a:r>
          </a:p>
          <a:p>
            <a:endParaRPr lang="en-US" dirty="0"/>
          </a:p>
          <a:p>
            <a:r>
              <a:rPr lang="en-US" dirty="0"/>
              <a:t>met324026</a:t>
            </a:r>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202631877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ea typeface="Times New Roman" panose="02020603050405020304" pitchFamily="18" charset="0"/>
              </a:rPr>
              <a:t>Nehemiah never says what Sanballat’s position was, but the Elephantine papyri describe him as the governor of the province of Samaria. This letter mentions “</a:t>
            </a:r>
            <a:r>
              <a:rPr lang="en-US" dirty="0" err="1">
                <a:effectLst/>
                <a:ea typeface="Times New Roman" panose="02020603050405020304" pitchFamily="18" charset="0"/>
              </a:rPr>
              <a:t>Delaiah</a:t>
            </a:r>
            <a:r>
              <a:rPr lang="en-US" dirty="0">
                <a:effectLst/>
                <a:ea typeface="Times New Roman" panose="02020603050405020304" pitchFamily="18" charset="0"/>
              </a:rPr>
              <a:t> and </a:t>
            </a:r>
            <a:r>
              <a:rPr lang="en-US" dirty="0" err="1">
                <a:effectLst/>
                <a:ea typeface="Times New Roman" panose="02020603050405020304" pitchFamily="18" charset="0"/>
              </a:rPr>
              <a:t>Shelemiah</a:t>
            </a:r>
            <a:r>
              <a:rPr lang="en-US" dirty="0">
                <a:effectLst/>
                <a:ea typeface="Times New Roman" panose="02020603050405020304" pitchFamily="18" charset="0"/>
              </a:rPr>
              <a:t>, the sons of Sanballat, the governor of Samaria.” It is interesting that Sanballat’s sons have Hebrew names. This indicates that the nations around Judah had been intermingling with the Jews. See the next slide for a box around the name “Sanballat.”</a:t>
            </a:r>
          </a:p>
          <a:p>
            <a:pPr rtl="0"/>
            <a:endParaRPr lang="en-US" dirty="0">
              <a:effectLst/>
            </a:endParaRPr>
          </a:p>
          <a:p>
            <a:pPr rtl="0"/>
            <a:r>
              <a:rPr lang="en-US" dirty="0">
                <a:effectLst/>
              </a:rPr>
              <a:t>For the text and translation of this document, see https://www.kchanson.com/ANCDOCS/westsem/templeauth.html.</a:t>
            </a:r>
          </a:p>
          <a:p>
            <a:pPr rtl="0"/>
            <a:endParaRPr lang="en-US" dirty="0">
              <a:effectLst/>
            </a:endParaRPr>
          </a:p>
          <a:p>
            <a:pPr rtl="0"/>
            <a:r>
              <a:rPr lang="en-US" dirty="0">
                <a:effectLst/>
                <a:ea typeface="Calibri" panose="020F0502020204030204" pitchFamily="34" charset="0"/>
              </a:rPr>
              <a:t>This image was scanned from the book </a:t>
            </a:r>
            <a:r>
              <a:rPr lang="de-DE" i="1" dirty="0">
                <a:effectLst/>
                <a:ea typeface="Calibri" panose="020F0502020204030204" pitchFamily="34" charset="0"/>
              </a:rPr>
              <a:t>Abhandlungen der königlich preussischen Akademie der Wissenschaften</a:t>
            </a:r>
            <a:r>
              <a:rPr lang="de-DE" dirty="0">
                <a:effectLst/>
                <a:ea typeface="Calibri" panose="020F0502020204030204" pitchFamily="34" charset="0"/>
              </a:rPr>
              <a:t> (Berlin: </a:t>
            </a:r>
            <a:r>
              <a:rPr lang="de-DE" i="1" dirty="0">
                <a:effectLst/>
                <a:ea typeface="Calibri" panose="020F0502020204030204" pitchFamily="34" charset="0"/>
              </a:rPr>
              <a:t>Königlichen Akademie der Wissenschaften</a:t>
            </a:r>
            <a:r>
              <a:rPr lang="de-DE" dirty="0">
                <a:effectLst/>
                <a:ea typeface="Calibri" panose="020F0502020204030204" pitchFamily="34" charset="0"/>
              </a:rPr>
              <a:t>, 1907), contributed by Smithsonian Libraries, via Biodiversity Library:</a:t>
            </a:r>
            <a:r>
              <a:rPr lang="en-US" dirty="0">
                <a:effectLst/>
              </a:rPr>
              <a:t> </a:t>
            </a:r>
            <a:r>
              <a:rPr lang="en-US" dirty="0"/>
              <a:t>https://www.biodiversitylibrary.org/item/93093#page/329/mode/1up.</a:t>
            </a:r>
          </a:p>
          <a:p>
            <a:pPr rtl="0"/>
            <a:endParaRPr lang="en-US" dirty="0"/>
          </a:p>
          <a:p>
            <a:pPr rtl="0"/>
            <a:r>
              <a:rPr lang="en-US" dirty="0">
                <a:effectLst/>
                <a:ea typeface="Calibri" panose="020F0502020204030204" pitchFamily="34" charset="0"/>
              </a:rPr>
              <a:t>bdl93093329a</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120</a:t>
            </a:fld>
            <a:endParaRPr lang="en-US"/>
          </a:p>
        </p:txBody>
      </p:sp>
    </p:spTree>
    <p:extLst>
      <p:ext uri="{BB962C8B-B14F-4D97-AF65-F5344CB8AC3E}">
        <p14:creationId xmlns:p14="http://schemas.microsoft.com/office/powerpoint/2010/main" val="96541335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ea typeface="Times New Roman" panose="02020603050405020304" pitchFamily="18" charset="0"/>
              </a:rPr>
              <a:t>Nehemiah never says what </a:t>
            </a:r>
            <a:r>
              <a:rPr lang="en-US" dirty="0" err="1">
                <a:effectLst/>
                <a:ea typeface="Times New Roman" panose="02020603050405020304" pitchFamily="18" charset="0"/>
              </a:rPr>
              <a:t>Sanballat’s</a:t>
            </a:r>
            <a:r>
              <a:rPr lang="en-US" dirty="0">
                <a:effectLst/>
                <a:ea typeface="Times New Roman" panose="02020603050405020304" pitchFamily="18" charset="0"/>
              </a:rPr>
              <a:t> position was, but the Elephantine papyri describe him as the governor of the province of Samaria. This letter mentions “</a:t>
            </a:r>
            <a:r>
              <a:rPr lang="en-US" dirty="0" err="1">
                <a:effectLst/>
                <a:ea typeface="Times New Roman" panose="02020603050405020304" pitchFamily="18" charset="0"/>
              </a:rPr>
              <a:t>Delaiah</a:t>
            </a:r>
            <a:r>
              <a:rPr lang="en-US" dirty="0">
                <a:effectLst/>
                <a:ea typeface="Times New Roman" panose="02020603050405020304" pitchFamily="18" charset="0"/>
              </a:rPr>
              <a:t> and </a:t>
            </a:r>
            <a:r>
              <a:rPr lang="en-US" dirty="0" err="1">
                <a:effectLst/>
                <a:ea typeface="Times New Roman" panose="02020603050405020304" pitchFamily="18" charset="0"/>
              </a:rPr>
              <a:t>Shelemiah</a:t>
            </a:r>
            <a:r>
              <a:rPr lang="en-US" dirty="0">
                <a:effectLst/>
                <a:ea typeface="Times New Roman" panose="02020603050405020304" pitchFamily="18" charset="0"/>
              </a:rPr>
              <a:t>, the sons of Sanballat, the governor of Samaria.” It is interesting that Sanballat’s sons have Hebrew names. This indicates that the nations around Judah had been intermingling with the Jews.</a:t>
            </a:r>
          </a:p>
          <a:p>
            <a:pPr rtl="0"/>
            <a:endParaRPr lang="en-US" dirty="0">
              <a:effectLst/>
            </a:endParaRPr>
          </a:p>
          <a:p>
            <a:pPr rtl="0"/>
            <a:r>
              <a:rPr lang="en-US" dirty="0">
                <a:effectLst/>
              </a:rPr>
              <a:t>For the text and translation of this document, see https://www.kchanson.com/ANCDOCS/westsem/templeauth.html.</a:t>
            </a:r>
          </a:p>
          <a:p>
            <a:pPr rtl="0"/>
            <a:endParaRPr lang="en-US" dirty="0">
              <a:effectLst/>
            </a:endParaRPr>
          </a:p>
          <a:p>
            <a:pPr rtl="0"/>
            <a:r>
              <a:rPr lang="en-US" dirty="0">
                <a:effectLst/>
                <a:ea typeface="Calibri" panose="020F0502020204030204" pitchFamily="34" charset="0"/>
              </a:rPr>
              <a:t>This image was scanned from the book </a:t>
            </a:r>
            <a:r>
              <a:rPr lang="de-DE" i="1" dirty="0">
                <a:effectLst/>
                <a:ea typeface="Calibri" panose="020F0502020204030204" pitchFamily="34" charset="0"/>
              </a:rPr>
              <a:t>Abhandlungen der königlich preussischen Akademie der Wissenschaften</a:t>
            </a:r>
            <a:r>
              <a:rPr lang="de-DE" dirty="0">
                <a:effectLst/>
                <a:ea typeface="Calibri" panose="020F0502020204030204" pitchFamily="34" charset="0"/>
              </a:rPr>
              <a:t> (Berlin: </a:t>
            </a:r>
            <a:r>
              <a:rPr lang="de-DE" i="1" dirty="0">
                <a:effectLst/>
                <a:ea typeface="Calibri" panose="020F0502020204030204" pitchFamily="34" charset="0"/>
              </a:rPr>
              <a:t>Königlichen Akademie der Wissenschaften</a:t>
            </a:r>
            <a:r>
              <a:rPr lang="de-DE" dirty="0">
                <a:effectLst/>
                <a:ea typeface="Calibri" panose="020F0502020204030204" pitchFamily="34" charset="0"/>
              </a:rPr>
              <a:t>, 1907), contributed by Smithsonian Libraries, via Biodiversity Library:</a:t>
            </a:r>
            <a:r>
              <a:rPr lang="en-US" dirty="0">
                <a:effectLst/>
              </a:rPr>
              <a:t> </a:t>
            </a:r>
            <a:r>
              <a:rPr lang="en-US" dirty="0"/>
              <a:t>https://www.biodiversitylibrary.org/item/93093#page/329/mode/1up.</a:t>
            </a:r>
          </a:p>
          <a:p>
            <a:pPr rtl="0"/>
            <a:endParaRPr lang="en-US" dirty="0"/>
          </a:p>
          <a:p>
            <a:pPr rtl="0"/>
            <a:r>
              <a:rPr lang="en-US" dirty="0">
                <a:effectLst/>
                <a:ea typeface="Calibri" panose="020F0502020204030204" pitchFamily="34" charset="0"/>
              </a:rPr>
              <a:t>bdl93093329a</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121</a:t>
            </a:fld>
            <a:endParaRPr lang="en-US"/>
          </a:p>
        </p:txBody>
      </p:sp>
    </p:spTree>
    <p:extLst>
      <p:ext uri="{BB962C8B-B14F-4D97-AF65-F5344CB8AC3E}">
        <p14:creationId xmlns:p14="http://schemas.microsoft.com/office/powerpoint/2010/main" val="43230652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ea typeface="Times New Roman" panose="02020603050405020304" pitchFamily="18" charset="0"/>
              </a:rPr>
              <a:t>According to Yamauchi, “The name ‘Sanballat’ derives from the Akkadian </a:t>
            </a:r>
            <a:r>
              <a:rPr lang="en-US" i="1" dirty="0">
                <a:effectLst/>
                <a:ea typeface="Times New Roman" panose="02020603050405020304" pitchFamily="18" charset="0"/>
              </a:rPr>
              <a:t>Sin-</a:t>
            </a:r>
            <a:r>
              <a:rPr lang="en-US" i="1" dirty="0" err="1">
                <a:effectLst/>
                <a:ea typeface="Times New Roman" panose="02020603050405020304" pitchFamily="18" charset="0"/>
              </a:rPr>
              <a:t>uballiṭ</a:t>
            </a:r>
            <a:r>
              <a:rPr lang="en-US" dirty="0">
                <a:effectLst/>
                <a:ea typeface="Times New Roman" panose="02020603050405020304" pitchFamily="18" charset="0"/>
              </a:rPr>
              <a:t>, which means ‘Sin [the moon god] has given life’” (2010: 473). </a:t>
            </a:r>
            <a:r>
              <a:rPr lang="en-US" dirty="0" err="1">
                <a:effectLst/>
                <a:ea typeface="Times New Roman" panose="02020603050405020304" pitchFamily="18" charset="0"/>
              </a:rPr>
              <a:t>Sanballat’s</a:t>
            </a:r>
            <a:r>
              <a:rPr lang="en-US" dirty="0">
                <a:effectLst/>
                <a:ea typeface="Times New Roman" panose="02020603050405020304" pitchFamily="18" charset="0"/>
              </a:rPr>
              <a:t> name gives an indication of his mixed background. Sin’s symbol was a crescent moon. This bronze crescent was photographed at the Israel Museum.</a:t>
            </a:r>
          </a:p>
          <a:p>
            <a:pPr rtl="0"/>
            <a:endParaRPr lang="en-US" dirty="0">
              <a:ea typeface="Times New Roman" panose="02020603050405020304" pitchFamily="18" charset="0"/>
            </a:endParaRPr>
          </a:p>
          <a:p>
            <a:pPr rtl="0"/>
            <a:r>
              <a:rPr lang="en-US" b="1" dirty="0">
                <a:effectLst/>
                <a:ea typeface="Times New Roman" panose="02020603050405020304" pitchFamily="18" charset="0"/>
              </a:rPr>
              <a:t>Reference:</a:t>
            </a:r>
          </a:p>
          <a:p>
            <a:r>
              <a:rPr lang="en-US" dirty="0">
                <a:ea typeface="Times New Roman" panose="02020603050405020304" pitchFamily="18" charset="0"/>
              </a:rPr>
              <a:t>Yamauchi, Edwin M.</a:t>
            </a:r>
          </a:p>
          <a:p>
            <a:pPr marL="685800" indent="-457200">
              <a:tabLst>
                <a:tab pos="685800" algn="l"/>
              </a:tabLst>
            </a:pPr>
            <a:r>
              <a:rPr lang="en-US" dirty="0">
                <a:ea typeface="Times New Roman" panose="02020603050405020304" pitchFamily="18" charset="0"/>
              </a:rPr>
              <a:t>2010	Ezra and Nehemiah. Pp. 337–568 in </a:t>
            </a:r>
            <a:r>
              <a:rPr lang="en-US" i="1" dirty="0">
                <a:ea typeface="Times New Roman" panose="02020603050405020304" pitchFamily="18" charset="0"/>
              </a:rPr>
              <a:t>The Expositor’s Bible Commentary: 1 Chronicles–Job (Revised Edition)</a:t>
            </a:r>
            <a:r>
              <a:rPr lang="en-US" dirty="0">
                <a:ea typeface="Times New Roman" panose="02020603050405020304" pitchFamily="18" charset="0"/>
              </a:rPr>
              <a:t>, vol. 4, eds. </a:t>
            </a:r>
            <a:r>
              <a:rPr lang="en-US" dirty="0" err="1">
                <a:ea typeface="Times New Roman" panose="02020603050405020304" pitchFamily="18" charset="0"/>
              </a:rPr>
              <a:t>Tremper</a:t>
            </a:r>
            <a:r>
              <a:rPr lang="en-US" dirty="0">
                <a:ea typeface="Times New Roman" panose="02020603050405020304" pitchFamily="18" charset="0"/>
              </a:rPr>
              <a:t> Longman III and David E. Garland. Grand Rapids: Zondervan.</a:t>
            </a:r>
            <a:endParaRPr lang="en-US" dirty="0">
              <a:effectLst/>
            </a:endParaRPr>
          </a:p>
          <a:p>
            <a:pPr rtl="0"/>
            <a:endParaRPr lang="en-US" dirty="0">
              <a:effectLst/>
            </a:endParaRPr>
          </a:p>
          <a:p>
            <a:pPr rtl="0"/>
            <a:r>
              <a:rPr lang="en-US" dirty="0"/>
              <a:t>adr1306213188</a:t>
            </a:r>
          </a:p>
        </p:txBody>
      </p:sp>
      <p:sp>
        <p:nvSpPr>
          <p:cNvPr id="4" name="Slide Number Placeholder 3"/>
          <p:cNvSpPr>
            <a:spLocks noGrp="1"/>
          </p:cNvSpPr>
          <p:nvPr>
            <p:ph type="sldNum" sz="quarter" idx="10"/>
          </p:nvPr>
        </p:nvSpPr>
        <p:spPr/>
        <p:txBody>
          <a:bodyPr/>
          <a:lstStyle/>
          <a:p>
            <a:fld id="{4E4946A3-FD68-4E77-9DEF-1E7536A4AD96}" type="slidenum">
              <a:rPr lang="en-US" smtClean="0"/>
              <a:t>122</a:t>
            </a:fld>
            <a:endParaRPr lang="en-US"/>
          </a:p>
        </p:txBody>
      </p:sp>
    </p:spTree>
    <p:extLst>
      <p:ext uri="{BB962C8B-B14F-4D97-AF65-F5344CB8AC3E}">
        <p14:creationId xmlns:p14="http://schemas.microsoft.com/office/powerpoint/2010/main" val="258949819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term “</a:t>
            </a:r>
            <a:r>
              <a:rPr lang="en-US" dirty="0" err="1"/>
              <a:t>Horonite</a:t>
            </a:r>
            <a:r>
              <a:rPr lang="en-US" dirty="0"/>
              <a:t>” apparently identifies </a:t>
            </a:r>
            <a:r>
              <a:rPr lang="en-US" dirty="0" err="1"/>
              <a:t>Sanballat</a:t>
            </a:r>
            <a:r>
              <a:rPr lang="en-US" dirty="0"/>
              <a:t> as a person from the town of Upper or Lower Beth-</a:t>
            </a:r>
            <a:r>
              <a:rPr lang="en-US" dirty="0" err="1"/>
              <a:t>horon</a:t>
            </a:r>
            <a:r>
              <a:rPr lang="en-US" dirty="0"/>
              <a:t>. </a:t>
            </a:r>
            <a:r>
              <a:rPr lang="en-US" sz="1200" dirty="0">
                <a:effectLst/>
                <a:ea typeface="Times New Roman" panose="02020603050405020304" pitchFamily="18" charset="0"/>
              </a:rPr>
              <a:t>Both of the Beth-</a:t>
            </a:r>
            <a:r>
              <a:rPr lang="en-US" sz="1200" dirty="0" err="1">
                <a:effectLst/>
                <a:ea typeface="Times New Roman" panose="02020603050405020304" pitchFamily="18" charset="0"/>
              </a:rPr>
              <a:t>horons</a:t>
            </a:r>
            <a:r>
              <a:rPr lang="en-US" sz="1200" dirty="0">
                <a:effectLst/>
                <a:ea typeface="Times New Roman" panose="02020603050405020304" pitchFamily="18" charset="0"/>
              </a:rPr>
              <a:t> lay within the territory of the province of </a:t>
            </a:r>
            <a:r>
              <a:rPr lang="en-US" sz="1200" dirty="0" err="1">
                <a:effectLst/>
                <a:ea typeface="Times New Roman" panose="02020603050405020304" pitchFamily="18" charset="0"/>
              </a:rPr>
              <a:t>Yehud</a:t>
            </a:r>
            <a:r>
              <a:rPr lang="en-US" sz="1200" dirty="0">
                <a:effectLst/>
                <a:ea typeface="Times New Roman" panose="02020603050405020304" pitchFamily="18" charset="0"/>
              </a:rPr>
              <a:t> (se</a:t>
            </a:r>
            <a:r>
              <a:rPr lang="en-US" sz="1200" i="0" dirty="0">
                <a:effectLst/>
                <a:ea typeface="Times New Roman" panose="02020603050405020304" pitchFamily="18" charset="0"/>
              </a:rPr>
              <a:t>e 1 </a:t>
            </a:r>
            <a:r>
              <a:rPr lang="en-US" sz="1200" i="0" dirty="0" err="1">
                <a:effectLst/>
                <a:ea typeface="Times New Roman" panose="02020603050405020304" pitchFamily="18" charset="0"/>
              </a:rPr>
              <a:t>Macc</a:t>
            </a:r>
            <a:r>
              <a:rPr lang="en-US" sz="1200" i="0" dirty="0">
                <a:effectLst/>
                <a:ea typeface="Times New Roman" panose="02020603050405020304" pitchFamily="18" charset="0"/>
              </a:rPr>
              <a:t> 3:24, </a:t>
            </a:r>
            <a:r>
              <a:rPr lang="en-US" sz="1200" dirty="0">
                <a:effectLst/>
                <a:ea typeface="Times New Roman" panose="02020603050405020304" pitchFamily="18" charset="0"/>
              </a:rPr>
              <a:t>and </a:t>
            </a:r>
            <a:r>
              <a:rPr lang="en-US" sz="1200" dirty="0" err="1">
                <a:effectLst/>
                <a:ea typeface="Times New Roman" panose="02020603050405020304" pitchFamily="18" charset="0"/>
              </a:rPr>
              <a:t>Avi-Yonah</a:t>
            </a:r>
            <a:r>
              <a:rPr lang="en-US" sz="1200" baseline="0" dirty="0">
                <a:effectLst/>
                <a:ea typeface="Times New Roman" panose="02020603050405020304" pitchFamily="18" charset="0"/>
              </a:rPr>
              <a:t> 1977:</a:t>
            </a:r>
            <a:r>
              <a:rPr lang="en-US" sz="1200" dirty="0">
                <a:effectLst/>
                <a:ea typeface="Times New Roman" panose="02020603050405020304" pitchFamily="18" charset="0"/>
              </a:rPr>
              <a:t> 17). The next slide includes labels.</a:t>
            </a:r>
          </a:p>
          <a:p>
            <a:endParaRPr lang="en-US" sz="1200" dirty="0">
              <a:effectLs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ea typeface="Times New Roman" panose="02020603050405020304" pitchFamily="18" charset="0"/>
              </a:rPr>
              <a:t>Avi-Yonah</a:t>
            </a:r>
            <a:r>
              <a:rPr lang="en-US" sz="1200" dirty="0">
                <a:effectLst/>
                <a:ea typeface="Times New Roman" panose="02020603050405020304" pitchFamily="18" charset="0"/>
              </a:rPr>
              <a:t>, Michael.</a:t>
            </a:r>
            <a:endParaRPr lang="en-US" sz="1200" b="0" i="0" dirty="0">
              <a:effectLst/>
              <a:ea typeface="Times New Roman" panose="02020603050405020304" pitchFamily="18" charset="0"/>
            </a:endParaRP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sz="1200" b="0" i="0" dirty="0">
                <a:effectLst/>
                <a:ea typeface="Times New Roman" panose="02020603050405020304" pitchFamily="18" charset="0"/>
              </a:rPr>
              <a:t>1977	</a:t>
            </a:r>
            <a:r>
              <a:rPr lang="en-US" sz="1200" i="1" dirty="0">
                <a:effectLst/>
                <a:ea typeface="Times New Roman" panose="02020603050405020304" pitchFamily="18" charset="0"/>
              </a:rPr>
              <a:t>The Holy Land: Revised Edition.</a:t>
            </a:r>
            <a:r>
              <a:rPr lang="en-US" sz="1200" dirty="0">
                <a:effectLst/>
                <a:ea typeface="Times New Roman" panose="02020603050405020304" pitchFamily="18" charset="0"/>
              </a:rPr>
              <a:t> Grand Rapids: Baker</a:t>
            </a:r>
            <a:r>
              <a:rPr lang="en-US" sz="1200" baseline="0" dirty="0"/>
              <a:t>.</a:t>
            </a:r>
          </a:p>
          <a:p>
            <a:endParaRPr lang="en-US" sz="1200" dirty="0"/>
          </a:p>
          <a:p>
            <a:r>
              <a:rPr lang="en-US" sz="1200" dirty="0"/>
              <a:t>tb010703102</a:t>
            </a:r>
            <a:endParaRPr lang="en-US" dirty="0"/>
          </a:p>
        </p:txBody>
      </p:sp>
    </p:spTree>
    <p:extLst>
      <p:ext uri="{BB962C8B-B14F-4D97-AF65-F5344CB8AC3E}">
        <p14:creationId xmlns:p14="http://schemas.microsoft.com/office/powerpoint/2010/main" val="11801706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124</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term “</a:t>
            </a:r>
            <a:r>
              <a:rPr lang="en-US" dirty="0" err="1"/>
              <a:t>Horonite</a:t>
            </a:r>
            <a:r>
              <a:rPr lang="en-US" dirty="0"/>
              <a:t>” apparently identifies </a:t>
            </a:r>
            <a:r>
              <a:rPr lang="en-US" dirty="0" err="1"/>
              <a:t>Sanballat</a:t>
            </a:r>
            <a:r>
              <a:rPr lang="en-US" dirty="0"/>
              <a:t> as a person from the town of Upper or Lower Beth-</a:t>
            </a:r>
            <a:r>
              <a:rPr lang="en-US" dirty="0" err="1"/>
              <a:t>horon</a:t>
            </a:r>
            <a:r>
              <a:rPr lang="en-US" dirty="0"/>
              <a:t>. </a:t>
            </a:r>
            <a:r>
              <a:rPr lang="en-US" dirty="0">
                <a:ea typeface="Times New Roman" panose="02020603050405020304" pitchFamily="18" charset="0"/>
              </a:rPr>
              <a:t>Both of the Beth-</a:t>
            </a:r>
            <a:r>
              <a:rPr lang="en-US" dirty="0" err="1">
                <a:ea typeface="Times New Roman" panose="02020603050405020304" pitchFamily="18" charset="0"/>
              </a:rPr>
              <a:t>horons</a:t>
            </a:r>
            <a:r>
              <a:rPr lang="en-US" dirty="0">
                <a:ea typeface="Times New Roman" panose="02020603050405020304" pitchFamily="18" charset="0"/>
              </a:rPr>
              <a:t> lay within the territory of the province of </a:t>
            </a:r>
            <a:r>
              <a:rPr lang="en-US" dirty="0" err="1">
                <a:ea typeface="Times New Roman" panose="02020603050405020304" pitchFamily="18" charset="0"/>
              </a:rPr>
              <a:t>Yehud</a:t>
            </a:r>
            <a:r>
              <a:rPr lang="en-US" dirty="0">
                <a:ea typeface="Times New Roman" panose="02020603050405020304" pitchFamily="18" charset="0"/>
              </a:rPr>
              <a:t> (see 1 </a:t>
            </a:r>
            <a:r>
              <a:rPr lang="en-US" dirty="0" err="1">
                <a:ea typeface="Times New Roman" panose="02020603050405020304" pitchFamily="18" charset="0"/>
              </a:rPr>
              <a:t>Macc</a:t>
            </a:r>
            <a:r>
              <a:rPr lang="en-US" dirty="0">
                <a:ea typeface="Times New Roman" panose="02020603050405020304" pitchFamily="18" charset="0"/>
              </a:rPr>
              <a:t> 3:24, and </a:t>
            </a:r>
            <a:r>
              <a:rPr lang="en-US" dirty="0" err="1">
                <a:ea typeface="Times New Roman" panose="02020603050405020304" pitchFamily="18" charset="0"/>
              </a:rPr>
              <a:t>Avi-Yonah</a:t>
            </a:r>
            <a:r>
              <a:rPr lang="en-US" dirty="0">
                <a:ea typeface="Times New Roman" panose="02020603050405020304" pitchFamily="18" charset="0"/>
              </a:rPr>
              <a:t> 1977: 17).</a:t>
            </a:r>
          </a:p>
          <a:p>
            <a:endParaRPr lang="en-US" dirty="0">
              <a:ea typeface="Times New Roman" panose="02020603050405020304" pitchFamily="18" charset="0"/>
            </a:endParaRPr>
          </a:p>
          <a:p>
            <a:pPr lvl="0">
              <a:defRPr/>
            </a:pPr>
            <a:r>
              <a:rPr lang="en-US" b="1" dirty="0"/>
              <a:t>Reference: </a:t>
            </a:r>
          </a:p>
          <a:p>
            <a:pPr lvl="0">
              <a:defRPr/>
            </a:pPr>
            <a:r>
              <a:rPr lang="en-US" dirty="0" err="1">
                <a:ea typeface="Times New Roman" panose="02020603050405020304" pitchFamily="18" charset="0"/>
              </a:rPr>
              <a:t>Avi-Yonah</a:t>
            </a:r>
            <a:r>
              <a:rPr lang="en-US" dirty="0">
                <a:ea typeface="Times New Roman" panose="02020603050405020304" pitchFamily="18" charset="0"/>
              </a:rPr>
              <a:t>, Michael.</a:t>
            </a:r>
          </a:p>
          <a:p>
            <a:pPr marL="685800" lvl="0" indent="-457200">
              <a:tabLst>
                <a:tab pos="685800" algn="l"/>
              </a:tabLst>
              <a:defRPr/>
            </a:pPr>
            <a:r>
              <a:rPr lang="en-US" dirty="0">
                <a:ea typeface="Times New Roman" panose="02020603050405020304" pitchFamily="18" charset="0"/>
              </a:rPr>
              <a:t>1977	</a:t>
            </a:r>
            <a:r>
              <a:rPr lang="en-US" i="1" dirty="0">
                <a:ea typeface="Times New Roman" panose="02020603050405020304" pitchFamily="18" charset="0"/>
              </a:rPr>
              <a:t>The Holy Land: Revised Edition.</a:t>
            </a:r>
            <a:r>
              <a:rPr lang="en-US" dirty="0">
                <a:ea typeface="Times New Roman" panose="02020603050405020304" pitchFamily="18" charset="0"/>
              </a:rPr>
              <a:t> Grand Rapids: Baker</a:t>
            </a:r>
            <a:r>
              <a:rPr lang="en-US" dirty="0"/>
              <a:t>.</a:t>
            </a:r>
          </a:p>
          <a:p>
            <a:endParaRPr lang="en-US" dirty="0"/>
          </a:p>
          <a:p>
            <a:r>
              <a:rPr lang="en-US" dirty="0"/>
              <a:t>tb010703102</a:t>
            </a:r>
          </a:p>
        </p:txBody>
      </p:sp>
    </p:spTree>
    <p:extLst>
      <p:ext uri="{BB962C8B-B14F-4D97-AF65-F5344CB8AC3E}">
        <p14:creationId xmlns:p14="http://schemas.microsoft.com/office/powerpoint/2010/main" val="163467369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125</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Times New Roman" panose="02020603050405020304" pitchFamily="18" charset="0"/>
              </a:rPr>
              <a:t>The southern border of Samaria was only about 9</a:t>
            </a:r>
            <a:r>
              <a:rPr lang="en-US" baseline="0" dirty="0">
                <a:effectLst/>
                <a:ea typeface="Times New Roman" panose="02020603050405020304" pitchFamily="18" charset="0"/>
              </a:rPr>
              <a:t> miles (14 km) north of Upper Beth-horon</a:t>
            </a:r>
            <a:r>
              <a:rPr lang="en-US" dirty="0">
                <a:effectLst/>
                <a:ea typeface="Times New Roman" panose="02020603050405020304" pitchFamily="18" charset="0"/>
              </a:rPr>
              <a:t>.</a:t>
            </a:r>
            <a:r>
              <a:rPr lang="en-US" baseline="0" dirty="0"/>
              <a:t> See the next slide for labels.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tb010703135</a:t>
            </a:r>
          </a:p>
        </p:txBody>
      </p:sp>
    </p:spTree>
    <p:extLst>
      <p:ext uri="{BB962C8B-B14F-4D97-AF65-F5344CB8AC3E}">
        <p14:creationId xmlns:p14="http://schemas.microsoft.com/office/powerpoint/2010/main" val="264122739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Times New Roman" panose="02020603050405020304" pitchFamily="18" charset="0"/>
              </a:rPr>
              <a:t>The southern border of Samaria was only about 9</a:t>
            </a:r>
            <a:r>
              <a:rPr lang="en-US" baseline="0" dirty="0">
                <a:effectLst/>
                <a:ea typeface="Times New Roman" panose="02020603050405020304" pitchFamily="18" charset="0"/>
              </a:rPr>
              <a:t> miles (14 km) north of Upper Beth-horon</a:t>
            </a:r>
            <a:r>
              <a:rPr lang="en-US" dirty="0">
                <a:effectLst/>
                <a:ea typeface="Times New Roman" panose="02020603050405020304" pitchFamily="18" charset="0"/>
              </a:rPr>
              <a:t>.</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tb010703135</a:t>
            </a:r>
          </a:p>
        </p:txBody>
      </p:sp>
    </p:spTree>
    <p:extLst>
      <p:ext uri="{BB962C8B-B14F-4D97-AF65-F5344CB8AC3E}">
        <p14:creationId xmlns:p14="http://schemas.microsoft.com/office/powerpoint/2010/main" val="264122739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Tobiah is identified as an Ammonite, but his name is Hebrew, meaning “Yahweh is good.” This situation</a:t>
            </a:r>
            <a:r>
              <a:rPr lang="en-US" baseline="0" dirty="0"/>
              <a:t> suggests </a:t>
            </a:r>
            <a:r>
              <a:rPr lang="en-US" dirty="0"/>
              <a:t>that the Jews were intermarrying with the people around them. </a:t>
            </a:r>
            <a:r>
              <a:rPr lang="en-US" dirty="0" err="1"/>
              <a:t>Tobiah’s</a:t>
            </a:r>
            <a:r>
              <a:rPr lang="en-US" dirty="0"/>
              <a:t> son also had a Hebrew name, Jehohanan, and </a:t>
            </a:r>
            <a:r>
              <a:rPr lang="en-US" dirty="0" err="1"/>
              <a:t>Tobiah’s</a:t>
            </a:r>
            <a:r>
              <a:rPr lang="en-US" dirty="0"/>
              <a:t> sons and daughters had married into Jewish noble families (Neh 6:18). A public building or palace</a:t>
            </a:r>
            <a:r>
              <a:rPr lang="en-US" baseline="0" dirty="0"/>
              <a:t> of this period has been found near Amman, and a series of nearby caves are identified as belonging to “Tobiah” (Heb. </a:t>
            </a:r>
            <a:r>
              <a:rPr lang="he-IL" baseline="0" dirty="0"/>
              <a:t>טוביה</a:t>
            </a:r>
            <a:r>
              <a:rPr lang="en-US" baseline="0" dirty="0"/>
              <a:t>). One of the inscriptions on a nearby cave is shown here.</a:t>
            </a:r>
            <a:endParaRPr lang="en-US" dirty="0"/>
          </a:p>
          <a:p>
            <a:endParaRPr lang="en-US" dirty="0"/>
          </a:p>
          <a:p>
            <a:r>
              <a:rPr lang="en-US" dirty="0"/>
              <a:t>adr1806065405</a:t>
            </a:r>
          </a:p>
        </p:txBody>
      </p:sp>
      <p:sp>
        <p:nvSpPr>
          <p:cNvPr id="4" name="Slide Number Placeholder 3"/>
          <p:cNvSpPr>
            <a:spLocks noGrp="1"/>
          </p:cNvSpPr>
          <p:nvPr>
            <p:ph type="sldNum" sz="quarter" idx="5"/>
          </p:nvPr>
        </p:nvSpPr>
        <p:spPr/>
        <p:txBody>
          <a:bodyPr/>
          <a:lstStyle/>
          <a:p>
            <a:fld id="{4E4946A3-FD68-4E77-9DEF-1E7536A4AD96}" type="slidenum">
              <a:rPr lang="en-US" smtClean="0"/>
              <a:t>127</a:t>
            </a:fld>
            <a:endParaRPr lang="en-US"/>
          </a:p>
        </p:txBody>
      </p:sp>
    </p:spTree>
    <p:extLst>
      <p:ext uri="{BB962C8B-B14F-4D97-AF65-F5344CB8AC3E}">
        <p14:creationId xmlns:p14="http://schemas.microsoft.com/office/powerpoint/2010/main" val="65105866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Sanballat and Tobiah were outwardly friendly toward the Jews, they were religiously syncretistic and opposed the Jews’ claim to a unique covenantal relationship with their God. Sanballat and </a:t>
            </a:r>
            <a:r>
              <a:rPr lang="en-US" dirty="0" err="1"/>
              <a:t>Tobiah</a:t>
            </a:r>
            <a:r>
              <a:rPr lang="en-US" dirty="0"/>
              <a:t> saw Nehemiah’s letters from the king that gave him authorization to harvest timber, and they knew he intended to advance the position of Judah and Jerusalem. Being governor of Yehud was a considerably less desirable job in the Persian empire than serving as cupbearer to the king in Susa, so it was obvious that Nehemiah was not seeking personal advancement through his position as governor. This ancient portrait of two angry men was photographed at the Nimes Museum.</a:t>
            </a:r>
          </a:p>
          <a:p>
            <a:endParaRPr lang="en-US" dirty="0"/>
          </a:p>
          <a:p>
            <a:r>
              <a:rPr lang="en-US" dirty="0"/>
              <a:t>tb092019526</a:t>
            </a:r>
          </a:p>
        </p:txBody>
      </p:sp>
      <p:sp>
        <p:nvSpPr>
          <p:cNvPr id="4" name="Slide Number Placeholder 3"/>
          <p:cNvSpPr>
            <a:spLocks noGrp="1"/>
          </p:cNvSpPr>
          <p:nvPr>
            <p:ph type="sldNum" sz="quarter" idx="5"/>
          </p:nvPr>
        </p:nvSpPr>
        <p:spPr/>
        <p:txBody>
          <a:bodyPr/>
          <a:lstStyle/>
          <a:p>
            <a:fld id="{4E4946A3-FD68-4E77-9DEF-1E7536A4AD96}" type="slidenum">
              <a:rPr lang="en-US" smtClean="0"/>
              <a:t>128</a:t>
            </a:fld>
            <a:endParaRPr lang="en-US"/>
          </a:p>
        </p:txBody>
      </p:sp>
    </p:spTree>
    <p:extLst>
      <p:ext uri="{BB962C8B-B14F-4D97-AF65-F5344CB8AC3E}">
        <p14:creationId xmlns:p14="http://schemas.microsoft.com/office/powerpoint/2010/main" val="67130036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Nehemiah likely approached Jerusalem from the north, traveling through Sanballat’s Samaria. This lithograph by </a:t>
            </a:r>
            <a:r>
              <a:rPr lang="en-US" sz="1200" b="0" i="0" kern="1200" dirty="0">
                <a:solidFill>
                  <a:schemeClr val="tx1"/>
                </a:solidFill>
                <a:effectLst/>
                <a:latin typeface="+mn-lt"/>
                <a:ea typeface="+mn-ea"/>
                <a:cs typeface="+mn-cs"/>
              </a:rPr>
              <a:t>Louis </a:t>
            </a:r>
            <a:r>
              <a:rPr lang="en-US" sz="1200" b="0" i="0" kern="1200" dirty="0" err="1">
                <a:solidFill>
                  <a:schemeClr val="tx1"/>
                </a:solidFill>
                <a:effectLst/>
                <a:latin typeface="+mn-lt"/>
                <a:ea typeface="+mn-ea"/>
                <a:cs typeface="+mn-cs"/>
              </a:rPr>
              <a:t>Haghe</a:t>
            </a:r>
            <a:r>
              <a:rPr lang="en-US" sz="1200" b="0" i="0" kern="1200" dirty="0">
                <a:solidFill>
                  <a:schemeClr val="tx1"/>
                </a:solidFill>
                <a:effectLst/>
                <a:latin typeface="+mn-lt"/>
                <a:ea typeface="+mn-ea"/>
                <a:cs typeface="+mn-cs"/>
              </a:rPr>
              <a:t> was based on a drawing made by </a:t>
            </a:r>
            <a:r>
              <a:rPr lang="en-US" dirty="0"/>
              <a:t>David Roberts in April 1839.</a:t>
            </a:r>
          </a:p>
          <a:p>
            <a:endParaRPr lang="en-US" dirty="0"/>
          </a:p>
          <a:p>
            <a:r>
              <a:rPr lang="en-US" dirty="0"/>
              <a:t>drra3g03443</a:t>
            </a:r>
          </a:p>
        </p:txBody>
      </p:sp>
      <p:sp>
        <p:nvSpPr>
          <p:cNvPr id="4" name="Slide Number Placeholder 3"/>
          <p:cNvSpPr>
            <a:spLocks noGrp="1"/>
          </p:cNvSpPr>
          <p:nvPr>
            <p:ph type="sldNum" sz="quarter" idx="5"/>
          </p:nvPr>
        </p:nvSpPr>
        <p:spPr/>
        <p:txBody>
          <a:bodyPr/>
          <a:lstStyle/>
          <a:p>
            <a:fld id="{4E4946A3-FD68-4E77-9DEF-1E7536A4AD96}" type="slidenum">
              <a:rPr lang="en-US" smtClean="0"/>
              <a:t>129</a:t>
            </a:fld>
            <a:endParaRPr lang="en-US"/>
          </a:p>
        </p:txBody>
      </p:sp>
    </p:spTree>
    <p:extLst>
      <p:ext uri="{BB962C8B-B14F-4D97-AF65-F5344CB8AC3E}">
        <p14:creationId xmlns:p14="http://schemas.microsoft.com/office/powerpoint/2010/main" val="3555566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Artaxerxes I took great care to prepare his own tomb and to safeguard the sanctity of his fathers' tombs. The fact that Nehemiah’s ancestors’ tombs lacked upkeep (Neh 2:3) probably would have struck the Persian king as a good reason to send Nehemiah back to Jerusalem to rebuild the city.</a:t>
            </a:r>
          </a:p>
          <a:p>
            <a:pPr rtl="0"/>
            <a:endParaRPr lang="en-US" dirty="0"/>
          </a:p>
          <a:p>
            <a:pPr rtl="0"/>
            <a:r>
              <a:rPr lang="en-US" dirty="0"/>
              <a:t>tb0506181621</a:t>
            </a:r>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241593471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view shows a road approaching Jerusalem from the north. The Dome of the Rock,</a:t>
            </a:r>
            <a:r>
              <a:rPr lang="en-US" baseline="0" dirty="0"/>
              <a:t> which most scholars believe is in approximately the same location as the Jewish temple, is visible at the upper left edge of the photo</a:t>
            </a:r>
            <a:r>
              <a:rPr lang="en-US" dirty="0"/>
              <a:t>. This American</a:t>
            </a:r>
            <a:r>
              <a:rPr lang="en-US" baseline="0" dirty="0"/>
              <a:t> Colony photograph was taken between 1898 and 1914. </a:t>
            </a:r>
            <a:endParaRPr lang="en-US" dirty="0"/>
          </a:p>
          <a:p>
            <a:endParaRPr lang="en-US" dirty="0"/>
          </a:p>
          <a:p>
            <a:r>
              <a:rPr lang="en-US" dirty="0"/>
              <a:t>mat07474</a:t>
            </a:r>
          </a:p>
        </p:txBody>
      </p:sp>
      <p:sp>
        <p:nvSpPr>
          <p:cNvPr id="4" name="Slide Number Placeholder 3"/>
          <p:cNvSpPr>
            <a:spLocks noGrp="1"/>
          </p:cNvSpPr>
          <p:nvPr>
            <p:ph type="sldNum" sz="quarter" idx="5"/>
          </p:nvPr>
        </p:nvSpPr>
        <p:spPr/>
        <p:txBody>
          <a:bodyPr/>
          <a:lstStyle/>
          <a:p>
            <a:fld id="{4E4946A3-FD68-4E77-9DEF-1E7536A4AD96}" type="slidenum">
              <a:rPr lang="en-US" smtClean="0"/>
              <a:t>130</a:t>
            </a:fld>
            <a:endParaRPr lang="en-US"/>
          </a:p>
        </p:txBody>
      </p:sp>
    </p:spTree>
    <p:extLst>
      <p:ext uri="{BB962C8B-B14F-4D97-AF65-F5344CB8AC3E}">
        <p14:creationId xmlns:p14="http://schemas.microsoft.com/office/powerpoint/2010/main" val="348017827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modern view of Jerusalem from the north.</a:t>
            </a:r>
          </a:p>
          <a:p>
            <a:endParaRPr lang="en-US" dirty="0"/>
          </a:p>
          <a:p>
            <a:r>
              <a:rPr lang="en-US" dirty="0"/>
              <a:t>tb031614804</a:t>
            </a:r>
          </a:p>
        </p:txBody>
      </p:sp>
      <p:sp>
        <p:nvSpPr>
          <p:cNvPr id="4" name="Slide Number Placeholder 3"/>
          <p:cNvSpPr>
            <a:spLocks noGrp="1"/>
          </p:cNvSpPr>
          <p:nvPr>
            <p:ph type="sldNum" sz="quarter" idx="5"/>
          </p:nvPr>
        </p:nvSpPr>
        <p:spPr/>
        <p:txBody>
          <a:bodyPr/>
          <a:lstStyle/>
          <a:p>
            <a:fld id="{4E4946A3-FD68-4E77-9DEF-1E7536A4AD96}" type="slidenum">
              <a:rPr lang="en-US" smtClean="0"/>
              <a:t>131</a:t>
            </a:fld>
            <a:endParaRPr lang="en-US"/>
          </a:p>
        </p:txBody>
      </p:sp>
    </p:spTree>
    <p:extLst>
      <p:ext uri="{BB962C8B-B14F-4D97-AF65-F5344CB8AC3E}">
        <p14:creationId xmlns:p14="http://schemas.microsoft.com/office/powerpoint/2010/main" val="126284468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effectLst/>
                <a:latin typeface="+mn-lt"/>
                <a:ea typeface="+mn-ea"/>
                <a:cs typeface="+mn-cs"/>
              </a:rPr>
              <a:t>Nehemiah does not give a date for his arrival in Jerusalem. However, as the narrative stands, it seems that events unfold fairly rapidly and that there are not significant delays. A notice is given in Nehemiah 6:15 that the wall was finished on Elul 25, after a mere 52 days of construction. This would place the start of construction on the 4th of Ab. Nehemiah 2:11 indicates that he spent three days in Jerusalem after his arrival before his night tour of the walls. If construction was begun right away, as seems to have been the case, Nehemiah would have arrived in Jerusalem around the 1st of Ab.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effectLst/>
                <a:latin typeface="+mn-lt"/>
                <a:ea typeface="+mn-ea"/>
                <a:cs typeface="+mn-cs"/>
              </a:rPr>
              <a:t>Nehemiah 2:1 states that Nehemiah received permission to travel in the first month, Nisan, although a specific departure date is not given. This is comparable to the four months that it took Ezra to make a similar journey, at essentially the same time of year. Ezra and his group of returnees left Babylon on the 1st of the first month and arrived on the 1st of the fifth month (Ezra 7:9). Nehemiah, by contrast, travelled further, beginning in Susa, but his group seems to have been able to move more quickly since it was not comprised of returning families with children and flocks, as Ezra’s had been.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a:effectLst/>
              </a:rPr>
              <a:t>An editable version is included beneath the graphic for those who wish to modify it.</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132</a:t>
            </a:fld>
            <a:endParaRPr lang="en-US">
              <a:solidFill>
                <a:prstClr val="black"/>
              </a:solidFill>
            </a:endParaRPr>
          </a:p>
        </p:txBody>
      </p:sp>
    </p:spTree>
    <p:extLst>
      <p:ext uri="{BB962C8B-B14F-4D97-AF65-F5344CB8AC3E}">
        <p14:creationId xmlns:p14="http://schemas.microsoft.com/office/powerpoint/2010/main" val="9568649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route from</a:t>
            </a:r>
            <a:r>
              <a:rPr lang="en-US" baseline="0" dirty="0"/>
              <a:t> Susa to Jerusalem was approximately 1,030 miles (1,660 km). This map shows a likely route for Nehemiah’s journey. </a:t>
            </a:r>
            <a:r>
              <a:rPr lang="en-US" dirty="0"/>
              <a:t>This image comes from </a:t>
            </a:r>
            <a:r>
              <a:rPr lang="en-US" dirty="0" err="1"/>
              <a:t>Mossmaps</a:t>
            </a:r>
            <a:r>
              <a:rPr lang="en-US" dirty="0"/>
              <a:t> and is licensed under CC BY-SA 4.0, via Wikimedia Commons: https://commons.wikimedia.org/wiki/File:Achaemenid_Empire_at_its_greatest_extent_according_to_Oxford_Atlas_of_World_History_2002.jpg.</a:t>
            </a:r>
          </a:p>
          <a:p>
            <a:endParaRPr lang="en-US" dirty="0"/>
          </a:p>
          <a:p>
            <a:r>
              <a:rPr lang="en-US" dirty="0"/>
              <a:t>wiki1020201815152250c</a:t>
            </a:r>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133</a:t>
            </a:fld>
            <a:endParaRPr lang="en-US">
              <a:solidFill>
                <a:prstClr val="black"/>
              </a:solidFill>
            </a:endParaRPr>
          </a:p>
        </p:txBody>
      </p:sp>
    </p:spTree>
    <p:extLst>
      <p:ext uri="{BB962C8B-B14F-4D97-AF65-F5344CB8AC3E}">
        <p14:creationId xmlns:p14="http://schemas.microsoft.com/office/powerpoint/2010/main" val="136345744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Nehemiah’s first acts after arriving at Jerusalem would have been to be formally installed as governor, replacing the previous man. He likely proceeded to organize his administration during those first three days. This</a:t>
            </a:r>
            <a:r>
              <a:rPr lang="en-US" baseline="0" dirty="0"/>
              <a:t> rock-cut relief depicts the investiture of </a:t>
            </a:r>
            <a:r>
              <a:rPr lang="en-US" baseline="0" dirty="0" err="1"/>
              <a:t>Ardashir</a:t>
            </a:r>
            <a:r>
              <a:rPr lang="en-US" baseline="0" dirty="0"/>
              <a:t> I. </a:t>
            </a:r>
            <a:r>
              <a:rPr lang="en-US" baseline="0" dirty="0" err="1"/>
              <a:t>Ardarshir</a:t>
            </a:r>
            <a:r>
              <a:rPr lang="en-US" baseline="0" dirty="0"/>
              <a:t> I defeated the last Parthian king, </a:t>
            </a:r>
            <a:r>
              <a:rPr lang="en-US" baseline="0" dirty="0" err="1"/>
              <a:t>Artabanus</a:t>
            </a:r>
            <a:r>
              <a:rPr lang="en-US" baseline="0" dirty="0"/>
              <a:t> IV, in AD 224, and he became the first king of the Sasanian Empire.</a:t>
            </a:r>
            <a:endParaRPr lang="en-US" dirty="0"/>
          </a:p>
          <a:p>
            <a:endParaRPr lang="en-US" dirty="0"/>
          </a:p>
          <a:p>
            <a:r>
              <a:rPr lang="en-US" dirty="0"/>
              <a:t>tb0506181653</a:t>
            </a:r>
          </a:p>
        </p:txBody>
      </p:sp>
      <p:sp>
        <p:nvSpPr>
          <p:cNvPr id="4" name="Slide Number Placeholder 3"/>
          <p:cNvSpPr>
            <a:spLocks noGrp="1"/>
          </p:cNvSpPr>
          <p:nvPr>
            <p:ph type="sldNum" sz="quarter" idx="5"/>
          </p:nvPr>
        </p:nvSpPr>
        <p:spPr/>
        <p:txBody>
          <a:bodyPr/>
          <a:lstStyle/>
          <a:p>
            <a:fld id="{4E4946A3-FD68-4E77-9DEF-1E7536A4AD96}" type="slidenum">
              <a:rPr lang="en-US" smtClean="0"/>
              <a:t>134</a:t>
            </a:fld>
            <a:endParaRPr lang="en-US"/>
          </a:p>
        </p:txBody>
      </p:sp>
    </p:spTree>
    <p:extLst>
      <p:ext uri="{BB962C8B-B14F-4D97-AF65-F5344CB8AC3E}">
        <p14:creationId xmlns:p14="http://schemas.microsoft.com/office/powerpoint/2010/main" val="91663016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ea typeface="Times New Roman" panose="02020603050405020304" pitchFamily="18" charset="0"/>
              </a:rPr>
              <a:t>As noted above, Nehemiah may have arrived in Jerusalem around the first day of the month. The Hebrew</a:t>
            </a:r>
            <a:r>
              <a:rPr lang="en-US" baseline="0" dirty="0">
                <a:effectLst/>
                <a:ea typeface="Times New Roman" panose="02020603050405020304" pitchFamily="18" charset="0"/>
              </a:rPr>
              <a:t> months were based on the moon, with the new moon marking the start of each month. </a:t>
            </a:r>
            <a:r>
              <a:rPr lang="en-US" dirty="0">
                <a:effectLst/>
                <a:ea typeface="Times New Roman" panose="02020603050405020304" pitchFamily="18" charset="0"/>
              </a:rPr>
              <a:t>The moon would not have been very bright on only the fourth day of the lunar month (see Neh 6:15), but evidently the night was clear enough to give Nehemiah the light he needed to see the wall.</a:t>
            </a:r>
            <a:endParaRPr lang="en-US" dirty="0"/>
          </a:p>
          <a:p>
            <a:endParaRPr lang="en-US" dirty="0"/>
          </a:p>
          <a:p>
            <a:r>
              <a:rPr lang="en-US" dirty="0"/>
              <a:t>wk030919296</a:t>
            </a:r>
          </a:p>
        </p:txBody>
      </p:sp>
      <p:sp>
        <p:nvSpPr>
          <p:cNvPr id="4" name="Slide Number Placeholder 3"/>
          <p:cNvSpPr>
            <a:spLocks noGrp="1"/>
          </p:cNvSpPr>
          <p:nvPr>
            <p:ph type="sldNum" sz="quarter" idx="5"/>
          </p:nvPr>
        </p:nvSpPr>
        <p:spPr/>
        <p:txBody>
          <a:bodyPr/>
          <a:lstStyle/>
          <a:p>
            <a:fld id="{4E4946A3-FD68-4E77-9DEF-1E7536A4AD96}" type="slidenum">
              <a:rPr lang="en-US" smtClean="0"/>
              <a:t>135</a:t>
            </a:fld>
            <a:endParaRPr lang="en-US"/>
          </a:p>
        </p:txBody>
      </p:sp>
    </p:spTree>
    <p:extLst>
      <p:ext uri="{BB962C8B-B14F-4D97-AF65-F5344CB8AC3E}">
        <p14:creationId xmlns:p14="http://schemas.microsoft.com/office/powerpoint/2010/main" val="289509095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provides a sense of what may have been the ambiance on Nehemiah’s night ride. Nehemiah likely did not make it up this far north in the Kidron Valley, and he would not have seen the monumental tombs that were built there in the 1st century BC and 1st century AD.</a:t>
            </a:r>
          </a:p>
          <a:p>
            <a:endParaRPr lang="en-US" dirty="0"/>
          </a:p>
          <a:p>
            <a:r>
              <a:rPr lang="en-US" dirty="0"/>
              <a:t>tb092802806</a:t>
            </a:r>
          </a:p>
        </p:txBody>
      </p:sp>
      <p:sp>
        <p:nvSpPr>
          <p:cNvPr id="4" name="Slide Number Placeholder 3"/>
          <p:cNvSpPr>
            <a:spLocks noGrp="1"/>
          </p:cNvSpPr>
          <p:nvPr>
            <p:ph type="sldNum" sz="quarter" idx="5"/>
          </p:nvPr>
        </p:nvSpPr>
        <p:spPr/>
        <p:txBody>
          <a:bodyPr/>
          <a:lstStyle/>
          <a:p>
            <a:fld id="{4E4946A3-FD68-4E77-9DEF-1E7536A4AD96}" type="slidenum">
              <a:rPr lang="en-US" smtClean="0"/>
              <a:t>136</a:t>
            </a:fld>
            <a:endParaRPr lang="en-US"/>
          </a:p>
        </p:txBody>
      </p:sp>
    </p:spTree>
    <p:extLst>
      <p:ext uri="{BB962C8B-B14F-4D97-AF65-F5344CB8AC3E}">
        <p14:creationId xmlns:p14="http://schemas.microsoft.com/office/powerpoint/2010/main" val="136087241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“few men” who went with Nehemiah were probably bodyguards, since they walked on foot while Nehemiah rode. Bodyguards would be needed to protect the governor during a night journey. The</a:t>
            </a:r>
            <a:r>
              <a:rPr lang="en-US" baseline="0" dirty="0"/>
              <a:t> image on the left is a glazed brick relief panel from the east gate of the palace at Susa, dating to the 6th century BC. It was photographed at the British Museum. The image on the right depicts an archer from the Archers’ Frieze in the palace of Darius I and was photographed at the Louvre Museum.</a:t>
            </a:r>
            <a:endParaRPr lang="en-US" dirty="0"/>
          </a:p>
          <a:p>
            <a:endParaRPr lang="en-US" dirty="0"/>
          </a:p>
          <a:p>
            <a:r>
              <a:rPr lang="en-US" dirty="0"/>
              <a:t>Left image: tb112004187</a:t>
            </a:r>
          </a:p>
          <a:p>
            <a:r>
              <a:rPr lang="en-US" dirty="0"/>
              <a:t>Right image: tb060408680</a:t>
            </a:r>
          </a:p>
        </p:txBody>
      </p:sp>
      <p:sp>
        <p:nvSpPr>
          <p:cNvPr id="4" name="Slide Number Placeholder 3"/>
          <p:cNvSpPr>
            <a:spLocks noGrp="1"/>
          </p:cNvSpPr>
          <p:nvPr>
            <p:ph type="sldNum" sz="quarter" idx="5"/>
          </p:nvPr>
        </p:nvSpPr>
        <p:spPr/>
        <p:txBody>
          <a:bodyPr/>
          <a:lstStyle/>
          <a:p>
            <a:fld id="{4E4946A3-FD68-4E77-9DEF-1E7536A4AD96}" type="slidenum">
              <a:rPr lang="en-US" smtClean="0"/>
              <a:t>137</a:t>
            </a:fld>
            <a:endParaRPr lang="en-US"/>
          </a:p>
        </p:txBody>
      </p:sp>
    </p:spTree>
    <p:extLst>
      <p:ext uri="{BB962C8B-B14F-4D97-AF65-F5344CB8AC3E}">
        <p14:creationId xmlns:p14="http://schemas.microsoft.com/office/powerpoint/2010/main" val="310401853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Nehemiah does not say what species of animal he rode. The likely possibilities are a horse, a mule, or a donkey. A horse may</a:t>
            </a:r>
            <a:r>
              <a:rPr lang="en-US" baseline="0" dirty="0"/>
              <a:t> be less </a:t>
            </a:r>
            <a:r>
              <a:rPr lang="en-US" dirty="0"/>
              <a:t>likely, since it is not as surefooted as a mule or a donkey.</a:t>
            </a:r>
          </a:p>
          <a:p>
            <a:pPr rtl="0"/>
            <a:endParaRPr lang="en-US" dirty="0"/>
          </a:p>
          <a:p>
            <a:r>
              <a:rPr lang="en-US" dirty="0"/>
              <a:t>tb0506180755</a:t>
            </a:r>
          </a:p>
        </p:txBody>
      </p:sp>
      <p:sp>
        <p:nvSpPr>
          <p:cNvPr id="4" name="Slide Number Placeholder 3"/>
          <p:cNvSpPr>
            <a:spLocks noGrp="1"/>
          </p:cNvSpPr>
          <p:nvPr>
            <p:ph type="sldNum" sz="quarter" idx="5"/>
          </p:nvPr>
        </p:nvSpPr>
        <p:spPr/>
        <p:txBody>
          <a:bodyPr/>
          <a:lstStyle/>
          <a:p>
            <a:fld id="{4E4946A3-FD68-4E77-9DEF-1E7536A4AD96}" type="slidenum">
              <a:rPr lang="en-US" smtClean="0"/>
              <a:t>138</a:t>
            </a:fld>
            <a:endParaRPr lang="en-US"/>
          </a:p>
        </p:txBody>
      </p:sp>
    </p:spTree>
    <p:extLst>
      <p:ext uri="{BB962C8B-B14F-4D97-AF65-F5344CB8AC3E}">
        <p14:creationId xmlns:p14="http://schemas.microsoft.com/office/powerpoint/2010/main" val="80479961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Mules and donkeys are more surefooted than horses, and therefore would be the animals of choice for a night right over rough terrain.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tb091403259</a:t>
            </a:r>
          </a:p>
        </p:txBody>
      </p:sp>
      <p:sp>
        <p:nvSpPr>
          <p:cNvPr id="4" name="Slide Number Placeholder 3"/>
          <p:cNvSpPr>
            <a:spLocks noGrp="1"/>
          </p:cNvSpPr>
          <p:nvPr>
            <p:ph type="sldNum" sz="quarter" idx="5"/>
          </p:nvPr>
        </p:nvSpPr>
        <p:spPr/>
        <p:txBody>
          <a:bodyPr/>
          <a:lstStyle/>
          <a:p>
            <a:fld id="{4E4946A3-FD68-4E77-9DEF-1E7536A4AD96}" type="slidenum">
              <a:rPr lang="en-US" smtClean="0"/>
              <a:t>139</a:t>
            </a:fld>
            <a:endParaRPr lang="en-US"/>
          </a:p>
        </p:txBody>
      </p:sp>
    </p:spTree>
    <p:extLst>
      <p:ext uri="{BB962C8B-B14F-4D97-AF65-F5344CB8AC3E}">
        <p14:creationId xmlns:p14="http://schemas.microsoft.com/office/powerpoint/2010/main" val="1834158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top of this relief, Artaxerxes I is depicted on a stepped platform, facing a winged representation of the deity Ahuramazda.</a:t>
            </a:r>
          </a:p>
          <a:p>
            <a:endParaRPr lang="en-US" dirty="0"/>
          </a:p>
          <a:p>
            <a:r>
              <a:rPr lang="en-US" dirty="0"/>
              <a:t>tb0506181622</a:t>
            </a:r>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357840253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t>
            </a:r>
            <a:r>
              <a:rPr lang="en-US" dirty="0" err="1"/>
              <a:t>photochrom</a:t>
            </a:r>
            <a:r>
              <a:rPr lang="en-US" dirty="0"/>
              <a:t> image was taken in the 1890s.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pcm05912</a:t>
            </a:r>
          </a:p>
        </p:txBody>
      </p:sp>
      <p:sp>
        <p:nvSpPr>
          <p:cNvPr id="4" name="Slide Number Placeholder 3"/>
          <p:cNvSpPr>
            <a:spLocks noGrp="1"/>
          </p:cNvSpPr>
          <p:nvPr>
            <p:ph type="sldNum" sz="quarter" idx="5"/>
          </p:nvPr>
        </p:nvSpPr>
        <p:spPr/>
        <p:txBody>
          <a:bodyPr/>
          <a:lstStyle/>
          <a:p>
            <a:fld id="{4E4946A3-FD68-4E77-9DEF-1E7536A4AD96}" type="slidenum">
              <a:rPr lang="en-US" smtClean="0"/>
              <a:t>140</a:t>
            </a:fld>
            <a:endParaRPr lang="en-US"/>
          </a:p>
        </p:txBody>
      </p:sp>
    </p:spTree>
    <p:extLst>
      <p:ext uri="{BB962C8B-B14F-4D97-AF65-F5344CB8AC3E}">
        <p14:creationId xmlns:p14="http://schemas.microsoft.com/office/powerpoint/2010/main" val="386061232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relief was photographed on the east stairs of the apadana at Persepolis. This relief dates to about 50 years before Nehemiah’s arrival in Jerusalem.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tb0506181017</a:t>
            </a:r>
          </a:p>
        </p:txBody>
      </p:sp>
      <p:sp>
        <p:nvSpPr>
          <p:cNvPr id="4" name="Slide Number Placeholder 3"/>
          <p:cNvSpPr>
            <a:spLocks noGrp="1"/>
          </p:cNvSpPr>
          <p:nvPr>
            <p:ph type="sldNum" sz="quarter" idx="5"/>
          </p:nvPr>
        </p:nvSpPr>
        <p:spPr/>
        <p:txBody>
          <a:bodyPr/>
          <a:lstStyle/>
          <a:p>
            <a:fld id="{4E4946A3-FD68-4E77-9DEF-1E7536A4AD96}" type="slidenum">
              <a:rPr lang="en-US" smtClean="0"/>
              <a:t>141</a:t>
            </a:fld>
            <a:endParaRPr lang="en-US"/>
          </a:p>
        </p:txBody>
      </p:sp>
    </p:spTree>
    <p:extLst>
      <p:ext uri="{BB962C8B-B14F-4D97-AF65-F5344CB8AC3E}">
        <p14:creationId xmlns:p14="http://schemas.microsoft.com/office/powerpoint/2010/main" val="123403182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Arial" panose="020B0604020202020204" pitchFamily="34" charset="0"/>
              </a:rPr>
              <a:t>Nehemiah’s night inspection began at the Valley Gate. This</a:t>
            </a:r>
            <a:r>
              <a:rPr lang="en-US" sz="1200" baseline="0" dirty="0">
                <a:effectLst/>
                <a:latin typeface="Calibri" panose="020F0502020204030204" pitchFamily="34" charset="0"/>
                <a:ea typeface="Calibri" panose="020F0502020204030204" pitchFamily="34" charset="0"/>
                <a:cs typeface="Arial" panose="020B0604020202020204" pitchFamily="34" charset="0"/>
              </a:rPr>
              <a:t> gate is mentioned again in Nehemiah 3:13, and its placement in the sequence there indicates that it was located along the western side of the city, south of the Temple Mount. Ritmeyer and other scholars identify this with the gate discovered by J. W. Crowfoot in 1927 (Ritmeyer and Ritmeyer 2014: 38–39). The location of the “Serpent Spring” (Heb. </a:t>
            </a:r>
            <a:r>
              <a:rPr lang="en-US" sz="1200" i="1" baseline="0" dirty="0">
                <a:effectLst/>
                <a:latin typeface="Calibri" panose="020F0502020204030204" pitchFamily="34" charset="0"/>
                <a:ea typeface="Calibri" panose="020F0502020204030204" pitchFamily="34" charset="0"/>
                <a:cs typeface="Arial" panose="020B0604020202020204" pitchFamily="34" charset="0"/>
              </a:rPr>
              <a:t>Ein </a:t>
            </a:r>
            <a:r>
              <a:rPr lang="en-US" sz="1200" i="1" baseline="0" dirty="0" err="1">
                <a:effectLst/>
                <a:latin typeface="Calibri" panose="020F0502020204030204" pitchFamily="34" charset="0"/>
                <a:ea typeface="Calibri" panose="020F0502020204030204" pitchFamily="34" charset="0"/>
                <a:cs typeface="Arial" panose="020B0604020202020204" pitchFamily="34" charset="0"/>
              </a:rPr>
              <a:t>Tannim</a:t>
            </a:r>
            <a:r>
              <a:rPr lang="en-US" sz="1200" baseline="0" dirty="0">
                <a:effectLst/>
                <a:latin typeface="Calibri" panose="020F0502020204030204" pitchFamily="34" charset="0"/>
                <a:ea typeface="Calibri" panose="020F0502020204030204" pitchFamily="34" charset="0"/>
                <a:cs typeface="Arial" panose="020B0604020202020204" pitchFamily="34" charset="0"/>
              </a:rPr>
              <a:t>, </a:t>
            </a:r>
            <a:r>
              <a:rPr lang="he-IL" sz="1200" b="0" i="0" u="none" strike="noStrike" kern="1200" baseline="0" dirty="0">
                <a:latin typeface="+mn-lt"/>
                <a:ea typeface="+mn-ea"/>
                <a:cs typeface="+mn-cs"/>
              </a:rPr>
              <a:t>עֵין תַּנִּים</a:t>
            </a:r>
            <a:r>
              <a:rPr lang="en-US" sz="1200" b="0" i="0" u="none" strike="noStrike" kern="1200" baseline="0" dirty="0">
                <a:latin typeface="+mn-lt"/>
                <a:ea typeface="+mn-ea"/>
                <a:cs typeface="+mn-cs"/>
              </a:rPr>
              <a:t>) is uncertain, but it appears to have been along the line of the western wall south of the Valley Gate. The Dung Gate is located at the extreme southern end of the ancient city. </a:t>
            </a:r>
            <a:r>
              <a:rPr lang="en-US" sz="1200" baseline="0" dirty="0">
                <a:effectLst/>
                <a:latin typeface="Calibri" panose="020F0502020204030204" pitchFamily="34" charset="0"/>
                <a:ea typeface="Calibri" panose="020F0502020204030204" pitchFamily="34" charset="0"/>
                <a:cs typeface="Arial" panose="020B0604020202020204" pitchFamily="34" charset="0"/>
              </a:rPr>
              <a:t>An editable version is included behind this graphic.</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sz="1200" dirty="0">
              <a:effectLst/>
              <a:latin typeface="Calibri" panose="020F0502020204030204" pitchFamily="34" charset="0"/>
              <a:ea typeface="Calibri" panose="020F0502020204030204" pitchFamily="34" charset="0"/>
              <a:cs typeface="Arial" panose="020B0604020202020204" pitchFamily="34" charset="0"/>
            </a:endParaRPr>
          </a:p>
          <a:p>
            <a:r>
              <a:rPr lang="en-US" sz="1200" b="1" dirty="0">
                <a:effectLst/>
                <a:latin typeface="Calibri" panose="020F0502020204030204" pitchFamily="34" charset="0"/>
                <a:ea typeface="Calibri" panose="020F0502020204030204" pitchFamily="34" charset="0"/>
                <a:cs typeface="Arial" panose="020B0604020202020204" pitchFamily="34" charset="0"/>
              </a:rPr>
              <a:t>Reference:</a:t>
            </a:r>
          </a:p>
          <a:p>
            <a:r>
              <a:rPr lang="en-US" dirty="0">
                <a:latin typeface="Calibri" panose="020F0502020204030204" pitchFamily="34" charset="0"/>
                <a:ea typeface="Calibri" panose="020F0502020204030204" pitchFamily="34" charset="0"/>
                <a:cs typeface="Arial" panose="020B0604020202020204" pitchFamily="34" charset="0"/>
              </a:rPr>
              <a:t>Ritmeyer, </a:t>
            </a:r>
            <a:r>
              <a:rPr lang="en-US" dirty="0" err="1">
                <a:latin typeface="Calibri" panose="020F0502020204030204" pitchFamily="34" charset="0"/>
                <a:ea typeface="Calibri" panose="020F0502020204030204" pitchFamily="34" charset="0"/>
                <a:cs typeface="Arial" panose="020B0604020202020204" pitchFamily="34" charset="0"/>
              </a:rPr>
              <a:t>Leen</a:t>
            </a:r>
            <a:r>
              <a:rPr lang="en-US" dirty="0">
                <a:latin typeface="Calibri" panose="020F0502020204030204" pitchFamily="34" charset="0"/>
                <a:ea typeface="Calibri" panose="020F0502020204030204" pitchFamily="34" charset="0"/>
                <a:cs typeface="Arial" panose="020B0604020202020204" pitchFamily="34" charset="0"/>
              </a:rPr>
              <a:t>, and Ritmeyer, Kathleen.</a:t>
            </a:r>
          </a:p>
          <a:p>
            <a:pPr marL="685800" indent="-457200">
              <a:tabLst>
                <a:tab pos="685800" algn="l"/>
              </a:tabLst>
            </a:pPr>
            <a:r>
              <a:rPr lang="en-US" dirty="0">
                <a:latin typeface="Calibri" panose="020F0502020204030204" pitchFamily="34" charset="0"/>
                <a:ea typeface="Calibri" panose="020F0502020204030204" pitchFamily="34" charset="0"/>
                <a:cs typeface="Arial" panose="020B0604020202020204" pitchFamily="34" charset="0"/>
              </a:rPr>
              <a:t>2014	</a:t>
            </a:r>
            <a:r>
              <a:rPr lang="en-US" i="1" dirty="0">
                <a:latin typeface="Calibri" panose="020F0502020204030204" pitchFamily="34" charset="0"/>
                <a:ea typeface="Calibri" panose="020F0502020204030204" pitchFamily="34" charset="0"/>
                <a:cs typeface="Arial" panose="020B0604020202020204" pitchFamily="34" charset="0"/>
              </a:rPr>
              <a:t>Jerusalem in the Time of Nehemiah</a:t>
            </a:r>
            <a:r>
              <a:rPr lang="en-US" dirty="0">
                <a:latin typeface="Calibri" panose="020F0502020204030204" pitchFamily="34" charset="0"/>
                <a:ea typeface="Calibri" panose="020F0502020204030204" pitchFamily="34" charset="0"/>
                <a:cs typeface="Arial" panose="020B0604020202020204" pitchFamily="34" charset="0"/>
              </a:rPr>
              <a:t>. Ed. Barbara Ball. 2nd revised edition. Jerusalem: Carta.</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sz="1200" dirty="0">
              <a:effectLst/>
              <a:latin typeface="Calibri" panose="020F0502020204030204" pitchFamily="34" charset="0"/>
              <a:ea typeface="Calibri" panose="020F0502020204030204" pitchFamily="34" charset="0"/>
              <a:cs typeface="Arial" panose="020B0604020202020204" pitchFamily="34" charset="0"/>
            </a:endParaRPr>
          </a:p>
          <a:p>
            <a:r>
              <a:rPr lang="en-US" sz="1200" dirty="0">
                <a:effectLst/>
                <a:latin typeface="Calibri" panose="020F0502020204030204" pitchFamily="34" charset="0"/>
                <a:ea typeface="Calibri" panose="020F0502020204030204" pitchFamily="34" charset="0"/>
                <a:cs typeface="Arial" panose="020B0604020202020204" pitchFamily="34" charset="0"/>
              </a:rPr>
              <a:t>Plan by Kris</a:t>
            </a:r>
            <a:r>
              <a:rPr lang="en-US" sz="1200" baseline="0" dirty="0">
                <a:effectLst/>
                <a:latin typeface="Calibri" panose="020F0502020204030204" pitchFamily="34" charset="0"/>
                <a:ea typeface="Calibri" panose="020F0502020204030204" pitchFamily="34" charset="0"/>
                <a:cs typeface="Arial" panose="020B0604020202020204" pitchFamily="34" charset="0"/>
              </a:rPr>
              <a:t> Udd.</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E4946A3-FD68-4E77-9DEF-1E7536A4AD96}" type="slidenum">
              <a:rPr lang="en-US" smtClean="0">
                <a:solidFill>
                  <a:prstClr val="black"/>
                </a:solidFill>
              </a:rPr>
              <a:pPr/>
              <a:t>142</a:t>
            </a:fld>
            <a:endParaRPr lang="en-US">
              <a:solidFill>
                <a:prstClr val="black"/>
              </a:solidFill>
            </a:endParaRPr>
          </a:p>
        </p:txBody>
      </p:sp>
    </p:spTree>
    <p:extLst>
      <p:ext uri="{BB962C8B-B14F-4D97-AF65-F5344CB8AC3E}">
        <p14:creationId xmlns:p14="http://schemas.microsoft.com/office/powerpoint/2010/main" val="195491888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Nehemiah only inspected the southwestern section of the wall, perhaps because it was more technically challenging to rebuild than the other</a:t>
            </a:r>
            <a:r>
              <a:rPr lang="en-US" baseline="0" dirty="0"/>
              <a:t> </a:t>
            </a:r>
            <a:r>
              <a:rPr lang="en-US" dirty="0"/>
              <a:t>sections.</a:t>
            </a:r>
            <a:r>
              <a:rPr lang="en-US" baseline="0" dirty="0"/>
              <a:t> </a:t>
            </a:r>
            <a:r>
              <a:rPr lang="en-US" dirty="0"/>
              <a:t>This model shows the layout of the city around the time of Hezekiah, when the city had expande</a:t>
            </a:r>
            <a:r>
              <a:rPr lang="en-US" baseline="0" dirty="0"/>
              <a:t>d beyond the original City of David and Temple Mount areas and onto the Western Hill. This </a:t>
            </a:r>
            <a:r>
              <a:rPr lang="en-US" dirty="0"/>
              <a:t>photograph was taken at the Ariel Center for Jerusalem in the First Temple Period. The next slide</a:t>
            </a:r>
            <a:r>
              <a:rPr lang="en-US" baseline="0" dirty="0"/>
              <a:t> includes labels.</a:t>
            </a:r>
            <a:endParaRPr lang="en-US" dirty="0"/>
          </a:p>
          <a:p>
            <a:endParaRPr lang="en-US" dirty="0"/>
          </a:p>
          <a:p>
            <a:r>
              <a:rPr lang="en-US" dirty="0"/>
              <a:t>tb060216511</a:t>
            </a:r>
          </a:p>
        </p:txBody>
      </p:sp>
      <p:sp>
        <p:nvSpPr>
          <p:cNvPr id="4" name="Slide Number Placeholder 3"/>
          <p:cNvSpPr>
            <a:spLocks noGrp="1"/>
          </p:cNvSpPr>
          <p:nvPr>
            <p:ph type="sldNum" sz="quarter" idx="5"/>
          </p:nvPr>
        </p:nvSpPr>
        <p:spPr/>
        <p:txBody>
          <a:bodyPr/>
          <a:lstStyle/>
          <a:p>
            <a:fld id="{4E4946A3-FD68-4E77-9DEF-1E7536A4AD96}" type="slidenum">
              <a:rPr lang="en-US" smtClean="0"/>
              <a:t>143</a:t>
            </a:fld>
            <a:endParaRPr lang="en-US"/>
          </a:p>
        </p:txBody>
      </p:sp>
    </p:spTree>
    <p:extLst>
      <p:ext uri="{BB962C8B-B14F-4D97-AF65-F5344CB8AC3E}">
        <p14:creationId xmlns:p14="http://schemas.microsoft.com/office/powerpoint/2010/main" val="195491888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Nehemiah only inspected the southwestern section of the wall, perhaps because it was more technically challenging to rebuild than the other</a:t>
            </a:r>
            <a:r>
              <a:rPr lang="en-US" baseline="0" dirty="0"/>
              <a:t> </a:t>
            </a:r>
            <a:r>
              <a:rPr lang="en-US" dirty="0"/>
              <a:t>sections.</a:t>
            </a:r>
            <a:r>
              <a:rPr lang="en-US" baseline="0" dirty="0"/>
              <a:t> </a:t>
            </a:r>
            <a:r>
              <a:rPr lang="en-US" dirty="0"/>
              <a:t>This model shows the layout of the city around the time of Hezekiah, when the city had expande</a:t>
            </a:r>
            <a:r>
              <a:rPr lang="en-US" baseline="0" dirty="0"/>
              <a:t>d beyond the original City of David and Temple Mount areas and onto the Western Hill. This </a:t>
            </a:r>
            <a:r>
              <a:rPr lang="en-US" dirty="0"/>
              <a:t>photograph was taken at the Ariel Center for Jerusalem in the First Temple Period. </a:t>
            </a:r>
          </a:p>
          <a:p>
            <a:endParaRPr lang="en-US" dirty="0"/>
          </a:p>
          <a:p>
            <a:r>
              <a:rPr lang="en-US" dirty="0"/>
              <a:t>tb060216511</a:t>
            </a:r>
          </a:p>
        </p:txBody>
      </p:sp>
      <p:sp>
        <p:nvSpPr>
          <p:cNvPr id="4" name="Slide Number Placeholder 3"/>
          <p:cNvSpPr>
            <a:spLocks noGrp="1"/>
          </p:cNvSpPr>
          <p:nvPr>
            <p:ph type="sldNum" sz="quarter" idx="5"/>
          </p:nvPr>
        </p:nvSpPr>
        <p:spPr/>
        <p:txBody>
          <a:bodyPr/>
          <a:lstStyle/>
          <a:p>
            <a:fld id="{4E4946A3-FD68-4E77-9DEF-1E7536A4AD96}" type="slidenum">
              <a:rPr lang="en-US" smtClean="0"/>
              <a:t>144</a:t>
            </a:fld>
            <a:endParaRPr lang="en-US"/>
          </a:p>
        </p:txBody>
      </p:sp>
    </p:spTree>
    <p:extLst>
      <p:ext uri="{BB962C8B-B14F-4D97-AF65-F5344CB8AC3E}">
        <p14:creationId xmlns:p14="http://schemas.microsoft.com/office/powerpoint/2010/main" val="195491888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can see from this model of the topography of Jerusalem why the “Valley Gate” was so named. It led down into the Central Valley, a once-deep gulley that has largely been filled in since Nehemiah’s day. This American Colony photograph was taken</a:t>
            </a:r>
            <a:r>
              <a:rPr lang="en-US" baseline="0" dirty="0"/>
              <a:t> between 1934 and 1939. The next slide includes labels.</a:t>
            </a:r>
            <a:endParaRPr lang="en-US" dirty="0"/>
          </a:p>
          <a:p>
            <a:endParaRPr lang="en-US" dirty="0"/>
          </a:p>
          <a:p>
            <a:r>
              <a:rPr lang="en-US" dirty="0"/>
              <a:t>mat03661</a:t>
            </a:r>
          </a:p>
        </p:txBody>
      </p:sp>
      <p:sp>
        <p:nvSpPr>
          <p:cNvPr id="4" name="Slide Number Placeholder 3"/>
          <p:cNvSpPr>
            <a:spLocks noGrp="1"/>
          </p:cNvSpPr>
          <p:nvPr>
            <p:ph type="sldNum" sz="quarter" idx="5"/>
          </p:nvPr>
        </p:nvSpPr>
        <p:spPr/>
        <p:txBody>
          <a:bodyPr/>
          <a:lstStyle/>
          <a:p>
            <a:fld id="{4E4946A3-FD68-4E77-9DEF-1E7536A4AD96}" type="slidenum">
              <a:rPr lang="en-US" smtClean="0"/>
              <a:t>145</a:t>
            </a:fld>
            <a:endParaRPr lang="en-US"/>
          </a:p>
        </p:txBody>
      </p:sp>
    </p:spTree>
    <p:extLst>
      <p:ext uri="{BB962C8B-B14F-4D97-AF65-F5344CB8AC3E}">
        <p14:creationId xmlns:p14="http://schemas.microsoft.com/office/powerpoint/2010/main" val="73214581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can see from this model of the topography of Jerusalem why the “Valley Gate” was so named. It led down into the Central Valley, a once-deep gulley that has largely been filled in since Nehemiah’s day. This American Colony photograph was taken</a:t>
            </a:r>
            <a:r>
              <a:rPr lang="en-US" baseline="0" dirty="0"/>
              <a:t> between 1934 and 1939.</a:t>
            </a:r>
            <a:endParaRPr lang="en-US" dirty="0"/>
          </a:p>
          <a:p>
            <a:endParaRPr lang="en-US" dirty="0"/>
          </a:p>
          <a:p>
            <a:r>
              <a:rPr lang="en-US" dirty="0"/>
              <a:t>mat03661</a:t>
            </a:r>
          </a:p>
        </p:txBody>
      </p:sp>
      <p:sp>
        <p:nvSpPr>
          <p:cNvPr id="4" name="Slide Number Placeholder 3"/>
          <p:cNvSpPr>
            <a:spLocks noGrp="1"/>
          </p:cNvSpPr>
          <p:nvPr>
            <p:ph type="sldNum" sz="quarter" idx="5"/>
          </p:nvPr>
        </p:nvSpPr>
        <p:spPr/>
        <p:txBody>
          <a:bodyPr/>
          <a:lstStyle/>
          <a:p>
            <a:fld id="{4E4946A3-FD68-4E77-9DEF-1E7536A4AD96}" type="slidenum">
              <a:rPr lang="en-US" smtClean="0"/>
              <a:t>146</a:t>
            </a:fld>
            <a:endParaRPr lang="en-US"/>
          </a:p>
        </p:txBody>
      </p:sp>
    </p:spTree>
    <p:extLst>
      <p:ext uri="{BB962C8B-B14F-4D97-AF65-F5344CB8AC3E}">
        <p14:creationId xmlns:p14="http://schemas.microsoft.com/office/powerpoint/2010/main" val="73214581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Valley Gate was important as the main gate to the Central Valley. It had been specially fortified with defensive towers by King Uzziah</a:t>
            </a:r>
            <a:r>
              <a:rPr lang="en-US" dirty="0">
                <a:effectLst/>
                <a:ea typeface="Times New Roman" panose="02020603050405020304" pitchFamily="18" charset="0"/>
              </a:rPr>
              <a:t> some 300 years earlier</a:t>
            </a:r>
            <a:r>
              <a:rPr lang="en-US" dirty="0"/>
              <a:t> (</a:t>
            </a:r>
            <a:r>
              <a:rPr lang="en-US" dirty="0">
                <a:effectLst/>
                <a:ea typeface="Times New Roman" panose="02020603050405020304" pitchFamily="18" charset="0"/>
              </a:rPr>
              <a:t>2 Chr 26:9).</a:t>
            </a:r>
            <a:r>
              <a:rPr lang="en-US" baseline="0" dirty="0">
                <a:effectLst/>
                <a:ea typeface="Times New Roman" panose="02020603050405020304" pitchFamily="18" charset="0"/>
              </a:rPr>
              <a:t> This photo shows excavations of the Valley Gate, undertaken by J. W. Crowfoot in 1927. The excavations revealed a stretch of the western defensive wall, “</a:t>
            </a:r>
            <a:r>
              <a:rPr lang="en-US" dirty="0"/>
              <a:t>into which was built a 20-foot (6-m) high gate of very large stones which gave access to the City of David from the west. Although the gate was used by the Hasmoneans, as witnessed by the hoard of Maccabean coins found in the gateway, the lower courses appear to date back some centuries earlier, making it a prime candidate for the Valley Gate” (Ritmeyer and Ritmeyer</a:t>
            </a:r>
            <a:r>
              <a:rPr lang="en-US" baseline="0" dirty="0"/>
              <a:t> 2014: 38–39).</a:t>
            </a:r>
            <a:endParaRPr lang="en-US" baseline="0" dirty="0">
              <a:effectLst/>
              <a:ea typeface="Times New Roman" panose="02020603050405020304" pitchFamily="18" charset="0"/>
            </a:endParaRPr>
          </a:p>
          <a:p>
            <a:endParaRPr lang="en-US" baseline="0" dirty="0">
              <a:effectLst/>
              <a:ea typeface="Times New Roman" panose="02020603050405020304" pitchFamily="18" charset="0"/>
            </a:endParaRPr>
          </a:p>
          <a:p>
            <a:r>
              <a:rPr lang="en-US" dirty="0"/>
              <a:t>The noted Jerusalem</a:t>
            </a:r>
            <a:r>
              <a:rPr lang="en-US" baseline="0" dirty="0"/>
              <a:t> archaeologist Benjamin Mazar noted that </a:t>
            </a:r>
            <a:r>
              <a:rPr lang="en-US" dirty="0">
                <a:effectLst/>
                <a:ea typeface="Calibri" panose="020F0502020204030204" pitchFamily="34" charset="0"/>
                <a:cs typeface="Arial" panose="020B0604020202020204" pitchFamily="34" charset="0"/>
              </a:rPr>
              <a:t>“this gate is about 12 feet (3.5m.) wide and stands between two towers; its construction could only be attributed to a time when the City of David required protection on the western side. . . . The presence there of pottery from the period of the divided monarchy, as well as from Persian and Hellenistic times, favors the theory that it was in existence in pre-exilic times, and was rebuilt in the days of Nehemiah, with continuing attention and maintenance in the Hellenistic period” (Mazar 1975: 193–94). </a:t>
            </a:r>
          </a:p>
          <a:p>
            <a:endParaRPr lang="en-US" baseline="0" dirty="0">
              <a:effectLst/>
              <a:ea typeface="Times New Roman" panose="02020603050405020304" pitchFamily="18" charset="0"/>
              <a:cs typeface="Arial" panose="020B0604020202020204" pitchFamily="34" charset="0"/>
            </a:endParaRPr>
          </a:p>
          <a:p>
            <a:r>
              <a:rPr lang="en-US" baseline="0" dirty="0">
                <a:effectLst/>
                <a:ea typeface="Times New Roman" panose="02020603050405020304" pitchFamily="18" charset="0"/>
              </a:rPr>
              <a:t>This American Colony photograph was taken between 1920 and 1933.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cs typeface="Arial" panose="020B0604020202020204" pitchFamily="34" charset="0"/>
              </a:rPr>
              <a:t>Reference:</a:t>
            </a:r>
          </a:p>
          <a:p>
            <a:r>
              <a:rPr lang="en-US" dirty="0">
                <a:cs typeface="Arial" panose="020B0604020202020204" pitchFamily="34" charset="0"/>
              </a:rPr>
              <a:t>Mazar, Benjamin.</a:t>
            </a:r>
          </a:p>
          <a:p>
            <a:pPr marL="685800" indent="-457200">
              <a:tabLst>
                <a:tab pos="685800" algn="l"/>
              </a:tabLst>
            </a:pPr>
            <a:r>
              <a:rPr lang="en-US" dirty="0">
                <a:cs typeface="Arial" panose="020B0604020202020204" pitchFamily="34" charset="0"/>
              </a:rPr>
              <a:t>1975	</a:t>
            </a:r>
            <a:r>
              <a:rPr lang="en-US" i="1" dirty="0">
                <a:cs typeface="Arial" panose="020B0604020202020204" pitchFamily="34" charset="0"/>
              </a:rPr>
              <a:t>The Mountain of the Lord</a:t>
            </a:r>
            <a:r>
              <a:rPr lang="en-US" i="0" dirty="0">
                <a:cs typeface="Arial" panose="020B0604020202020204" pitchFamily="34" charset="0"/>
              </a:rPr>
              <a:t>.</a:t>
            </a:r>
            <a:r>
              <a:rPr lang="en-US" dirty="0">
                <a:cs typeface="Arial" panose="020B0604020202020204" pitchFamily="34" charset="0"/>
              </a:rPr>
              <a:t> Garden City, NY: Doubleday.</a:t>
            </a:r>
          </a:p>
          <a:p>
            <a:r>
              <a:rPr lang="en-US" dirty="0" err="1">
                <a:latin typeface="Calibri" panose="020F0502020204030204" pitchFamily="34" charset="0"/>
                <a:ea typeface="Calibri" panose="020F0502020204030204" pitchFamily="34" charset="0"/>
                <a:cs typeface="Arial" panose="020B0604020202020204" pitchFamily="34" charset="0"/>
              </a:rPr>
              <a:t>Ritmeyer</a:t>
            </a:r>
            <a:r>
              <a:rPr lang="en-US" dirty="0">
                <a:latin typeface="Calibri" panose="020F0502020204030204" pitchFamily="34" charset="0"/>
                <a:ea typeface="Calibri" panose="020F0502020204030204" pitchFamily="34" charset="0"/>
                <a:cs typeface="Arial" panose="020B0604020202020204" pitchFamily="34" charset="0"/>
              </a:rPr>
              <a:t>, </a:t>
            </a:r>
            <a:r>
              <a:rPr lang="en-US" dirty="0" err="1">
                <a:latin typeface="Calibri" panose="020F0502020204030204" pitchFamily="34" charset="0"/>
                <a:ea typeface="Calibri" panose="020F0502020204030204" pitchFamily="34" charset="0"/>
                <a:cs typeface="Arial" panose="020B0604020202020204" pitchFamily="34" charset="0"/>
              </a:rPr>
              <a:t>Leen</a:t>
            </a:r>
            <a:r>
              <a:rPr lang="en-US" dirty="0">
                <a:latin typeface="Calibri" panose="020F0502020204030204" pitchFamily="34" charset="0"/>
                <a:ea typeface="Calibri" panose="020F0502020204030204" pitchFamily="34" charset="0"/>
                <a:cs typeface="Arial" panose="020B0604020202020204" pitchFamily="34" charset="0"/>
              </a:rPr>
              <a:t>, and </a:t>
            </a:r>
            <a:r>
              <a:rPr lang="en-US" dirty="0" err="1">
                <a:latin typeface="Calibri" panose="020F0502020204030204" pitchFamily="34" charset="0"/>
                <a:ea typeface="Calibri" panose="020F0502020204030204" pitchFamily="34" charset="0"/>
                <a:cs typeface="Arial" panose="020B0604020202020204" pitchFamily="34" charset="0"/>
              </a:rPr>
              <a:t>Ritmeyer</a:t>
            </a:r>
            <a:r>
              <a:rPr lang="en-US" dirty="0">
                <a:latin typeface="Calibri" panose="020F0502020204030204" pitchFamily="34" charset="0"/>
                <a:ea typeface="Calibri" panose="020F0502020204030204" pitchFamily="34" charset="0"/>
                <a:cs typeface="Arial" panose="020B0604020202020204" pitchFamily="34" charset="0"/>
              </a:rPr>
              <a:t>, Kathleen.</a:t>
            </a:r>
          </a:p>
          <a:p>
            <a:pPr marL="685800" indent="-457200">
              <a:tabLst>
                <a:tab pos="685800" algn="l"/>
              </a:tabLst>
            </a:pPr>
            <a:r>
              <a:rPr lang="en-US" dirty="0">
                <a:latin typeface="Calibri" panose="020F0502020204030204" pitchFamily="34" charset="0"/>
                <a:ea typeface="Calibri" panose="020F0502020204030204" pitchFamily="34" charset="0"/>
                <a:cs typeface="Arial" panose="020B0604020202020204" pitchFamily="34" charset="0"/>
              </a:rPr>
              <a:t>2014	</a:t>
            </a:r>
            <a:r>
              <a:rPr lang="en-US" i="1" dirty="0">
                <a:latin typeface="Calibri" panose="020F0502020204030204" pitchFamily="34" charset="0"/>
                <a:ea typeface="Calibri" panose="020F0502020204030204" pitchFamily="34" charset="0"/>
                <a:cs typeface="Arial" panose="020B0604020202020204" pitchFamily="34" charset="0"/>
              </a:rPr>
              <a:t>Jerusalem in the Time of Nehemiah</a:t>
            </a:r>
            <a:r>
              <a:rPr lang="en-US" dirty="0">
                <a:latin typeface="Calibri" panose="020F0502020204030204" pitchFamily="34" charset="0"/>
                <a:ea typeface="Calibri" panose="020F0502020204030204" pitchFamily="34" charset="0"/>
                <a:cs typeface="Arial" panose="020B0604020202020204" pitchFamily="34" charset="0"/>
              </a:rPr>
              <a:t>. Ed. Barbara Ball. 2nd revised edition. Jerusalem: Carta.</a:t>
            </a:r>
            <a:endParaRPr lang="en-US" dirty="0"/>
          </a:p>
          <a:p>
            <a:endParaRPr lang="en-US" dirty="0"/>
          </a:p>
          <a:p>
            <a:r>
              <a:rPr lang="en-US" dirty="0"/>
              <a:t>mat02524</a:t>
            </a:r>
          </a:p>
        </p:txBody>
      </p:sp>
      <p:sp>
        <p:nvSpPr>
          <p:cNvPr id="4" name="Slide Number Placeholder 3"/>
          <p:cNvSpPr>
            <a:spLocks noGrp="1"/>
          </p:cNvSpPr>
          <p:nvPr>
            <p:ph type="sldNum" sz="quarter" idx="5"/>
          </p:nvPr>
        </p:nvSpPr>
        <p:spPr/>
        <p:txBody>
          <a:bodyPr/>
          <a:lstStyle/>
          <a:p>
            <a:fld id="{4E4946A3-FD68-4E77-9DEF-1E7536A4AD96}" type="slidenum">
              <a:rPr lang="en-US" smtClean="0"/>
              <a:t>147</a:t>
            </a:fld>
            <a:endParaRPr lang="en-US"/>
          </a:p>
        </p:txBody>
      </p:sp>
    </p:spTree>
    <p:extLst>
      <p:ext uri="{BB962C8B-B14F-4D97-AF65-F5344CB8AC3E}">
        <p14:creationId xmlns:p14="http://schemas.microsoft.com/office/powerpoint/2010/main" val="109490631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effectLst/>
                <a:ea typeface="Times New Roman" panose="02020603050405020304" pitchFamily="18" charset="0"/>
              </a:rPr>
              <a:t>This photo shows the preserved height of the Valley Gate when it was excavated in 1927, as well as the depth of debris that had accumulated over it in the subsequent millennia. Crowfoot argued that the gate was first built in the Iron Age, or even the preceding Jebusite era, although this is difficult to prove. It is certain, however, that the gate continued to be used into the Roman period (Simons 1952: 90).</a:t>
            </a:r>
          </a:p>
          <a:p>
            <a:endParaRPr lang="en-US" baseline="0" dirty="0">
              <a:effectLst/>
              <a:ea typeface="Times New Roman" panose="02020603050405020304" pitchFamily="18" charset="0"/>
            </a:endParaRPr>
          </a:p>
          <a:p>
            <a:r>
              <a:rPr lang="en-US" baseline="0" dirty="0">
                <a:effectLst/>
                <a:ea typeface="Times New Roman" panose="02020603050405020304" pitchFamily="18" charset="0"/>
              </a:rPr>
              <a:t>This photo is the frontispiece of the excavation report: J. W. Crowfoot and G. M. Fitzgerald, </a:t>
            </a:r>
            <a:r>
              <a:rPr lang="en-US" i="1" u="none" baseline="0" dirty="0">
                <a:effectLst/>
                <a:ea typeface="Times New Roman" panose="02020603050405020304" pitchFamily="18" charset="0"/>
              </a:rPr>
              <a:t>Excavations in the </a:t>
            </a:r>
            <a:r>
              <a:rPr lang="en-US" i="1" u="none" baseline="0" dirty="0" err="1">
                <a:effectLst/>
                <a:ea typeface="Times New Roman" panose="02020603050405020304" pitchFamily="18" charset="0"/>
              </a:rPr>
              <a:t>Tyropoeon</a:t>
            </a:r>
            <a:r>
              <a:rPr lang="en-US" i="1" u="none" baseline="0" dirty="0">
                <a:effectLst/>
                <a:ea typeface="Times New Roman" panose="02020603050405020304" pitchFamily="18" charset="0"/>
              </a:rPr>
              <a:t> Valley, Jerusalem, 1927</a:t>
            </a:r>
            <a:r>
              <a:rPr lang="en-US" baseline="0" dirty="0">
                <a:effectLst/>
                <a:ea typeface="Times New Roman" panose="02020603050405020304" pitchFamily="18" charset="0"/>
              </a:rPr>
              <a:t>. P.E.F. Annual, No. 5. London: Palestine Exploration Fund, 1929. The photo was taken by Father </a:t>
            </a:r>
            <a:r>
              <a:rPr lang="en-US" baseline="0" dirty="0" err="1">
                <a:effectLst/>
                <a:ea typeface="Times New Roman" panose="02020603050405020304" pitchFamily="18" charset="0"/>
              </a:rPr>
              <a:t>Savignac</a:t>
            </a:r>
            <a:r>
              <a:rPr lang="en-US" baseline="0" dirty="0">
                <a:effectLst/>
                <a:ea typeface="Times New Roman" panose="02020603050405020304" pitchFamily="18" charset="0"/>
              </a:rPr>
              <a:t> on July 17, 1927, and the caption identifies it as having been taken from the northwest.</a:t>
            </a:r>
          </a:p>
          <a:p>
            <a:endParaRPr lang="en-US" baseline="0" dirty="0">
              <a:effectLst/>
              <a:ea typeface="Times New Roman" panose="02020603050405020304" pitchFamily="18" charset="0"/>
            </a:endParaRPr>
          </a:p>
          <a:p>
            <a:r>
              <a:rPr lang="en-US" b="1" dirty="0">
                <a:cs typeface="Arial" panose="020B0604020202020204" pitchFamily="34" charset="0"/>
              </a:rPr>
              <a:t>Reference:</a:t>
            </a:r>
          </a:p>
          <a:p>
            <a:r>
              <a:rPr lang="en-US" dirty="0">
                <a:cs typeface="Arial" panose="020B0604020202020204" pitchFamily="34" charset="0"/>
              </a:rPr>
              <a:t>Simons,</a:t>
            </a:r>
            <a:r>
              <a:rPr lang="en-US" baseline="0" dirty="0">
                <a:cs typeface="Arial" panose="020B0604020202020204" pitchFamily="34" charset="0"/>
              </a:rPr>
              <a:t> J</a:t>
            </a:r>
            <a:r>
              <a:rPr lang="en-US" dirty="0">
                <a:cs typeface="Arial" panose="020B0604020202020204" pitchFamily="34" charset="0"/>
              </a:rPr>
              <a:t>.</a:t>
            </a:r>
          </a:p>
          <a:p>
            <a:pPr marL="228600">
              <a:tabLst>
                <a:tab pos="685800" algn="l"/>
              </a:tabLst>
            </a:pPr>
            <a:r>
              <a:rPr lang="en-US" dirty="0">
                <a:cs typeface="Arial" panose="020B0604020202020204" pitchFamily="34" charset="0"/>
              </a:rPr>
              <a:t>1952	</a:t>
            </a:r>
            <a:r>
              <a:rPr lang="en-US" i="1" dirty="0">
                <a:cs typeface="Arial" panose="020B0604020202020204" pitchFamily="34" charset="0"/>
              </a:rPr>
              <a:t>Jerusalem in the Old Testament</a:t>
            </a:r>
            <a:r>
              <a:rPr lang="en-US" i="0" dirty="0">
                <a:cs typeface="Arial" panose="020B0604020202020204" pitchFamily="34" charset="0"/>
              </a:rPr>
              <a:t>.</a:t>
            </a:r>
            <a:r>
              <a:rPr lang="en-US" dirty="0">
                <a:cs typeface="Arial" panose="020B0604020202020204" pitchFamily="34" charset="0"/>
              </a:rPr>
              <a:t> Leiden: Brill.</a:t>
            </a:r>
          </a:p>
          <a:p>
            <a:pPr marL="228600" marR="0" lvl="0" indent="0" algn="l" defTabSz="914400" rtl="0" eaLnBrk="1" fontAlgn="auto" latinLnBrk="0" hangingPunct="1">
              <a:lnSpc>
                <a:spcPct val="100000"/>
              </a:lnSpc>
              <a:spcBef>
                <a:spcPts val="0"/>
              </a:spcBef>
              <a:spcAft>
                <a:spcPts val="0"/>
              </a:spcAft>
              <a:buClrTx/>
              <a:buSzTx/>
              <a:buFontTx/>
              <a:buNone/>
              <a:tabLst>
                <a:tab pos="685800" algn="l"/>
              </a:tabLst>
              <a:defRPr/>
            </a:pPr>
            <a:endParaRPr lang="en-US" dirty="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buFontTx/>
              <a:buNone/>
              <a:tabLst>
                <a:tab pos="685800" algn="l"/>
              </a:tabLst>
              <a:defRPr/>
            </a:pPr>
            <a:r>
              <a:rPr lang="en-US" dirty="0">
                <a:cs typeface="Arial" panose="020B0604020202020204" pitchFamily="34" charset="0"/>
              </a:rPr>
              <a:t>pef1927</a:t>
            </a:r>
          </a:p>
          <a:p>
            <a:pPr marL="685800" indent="-457200">
              <a:buAutoNum type="arabicPlain" startAt="1952"/>
              <a:tabLst>
                <a:tab pos="685800" algn="l"/>
              </a:tabLst>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148</a:t>
            </a:fld>
            <a:endParaRPr lang="en-US"/>
          </a:p>
        </p:txBody>
      </p:sp>
    </p:spTree>
    <p:extLst>
      <p:ext uri="{BB962C8B-B14F-4D97-AF65-F5344CB8AC3E}">
        <p14:creationId xmlns:p14="http://schemas.microsoft.com/office/powerpoint/2010/main" val="109490631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identity of the “Serpent Spring” </a:t>
            </a:r>
            <a:r>
              <a:rPr lang="en-US" sz="1200" baseline="0" dirty="0">
                <a:effectLst/>
                <a:latin typeface="Calibri" panose="020F0502020204030204" pitchFamily="34" charset="0"/>
                <a:ea typeface="Calibri" panose="020F0502020204030204" pitchFamily="34" charset="0"/>
                <a:cs typeface="Arial" panose="020B0604020202020204" pitchFamily="34" charset="0"/>
              </a:rPr>
              <a:t>(Heb. </a:t>
            </a:r>
            <a:r>
              <a:rPr lang="en-US" sz="1200" i="1" baseline="0" dirty="0">
                <a:effectLst/>
                <a:latin typeface="Calibri" panose="020F0502020204030204" pitchFamily="34" charset="0"/>
                <a:ea typeface="Calibri" panose="020F0502020204030204" pitchFamily="34" charset="0"/>
                <a:cs typeface="Arial" panose="020B0604020202020204" pitchFamily="34" charset="0"/>
              </a:rPr>
              <a:t>Ein </a:t>
            </a:r>
            <a:r>
              <a:rPr lang="en-US" sz="1200" i="1" baseline="0" dirty="0" err="1">
                <a:effectLst/>
                <a:latin typeface="Calibri" panose="020F0502020204030204" pitchFamily="34" charset="0"/>
                <a:ea typeface="Calibri" panose="020F0502020204030204" pitchFamily="34" charset="0"/>
                <a:cs typeface="Arial" panose="020B0604020202020204" pitchFamily="34" charset="0"/>
              </a:rPr>
              <a:t>Tannim</a:t>
            </a:r>
            <a:r>
              <a:rPr lang="en-US" sz="1200" baseline="0" dirty="0">
                <a:effectLst/>
                <a:latin typeface="Calibri" panose="020F0502020204030204" pitchFamily="34" charset="0"/>
                <a:ea typeface="Calibri" panose="020F0502020204030204" pitchFamily="34" charset="0"/>
                <a:cs typeface="Arial" panose="020B0604020202020204" pitchFamily="34" charset="0"/>
              </a:rPr>
              <a:t>, </a:t>
            </a:r>
            <a:r>
              <a:rPr lang="he-IL" sz="1200" b="0" i="0" u="none" strike="noStrike" kern="1200" baseline="0" dirty="0">
                <a:solidFill>
                  <a:schemeClr val="tx1"/>
                </a:solidFill>
                <a:latin typeface="+mn-lt"/>
                <a:ea typeface="+mn-ea"/>
                <a:cs typeface="+mn-cs"/>
              </a:rPr>
              <a:t>עֵין תַּנִּים</a:t>
            </a:r>
            <a:r>
              <a:rPr lang="en-US" sz="1200" b="0" i="0" u="none" strike="noStrike" kern="1200" baseline="0" dirty="0">
                <a:solidFill>
                  <a:schemeClr val="tx1"/>
                </a:solidFill>
                <a:latin typeface="+mn-lt"/>
                <a:ea typeface="+mn-ea"/>
                <a:cs typeface="+mn-cs"/>
              </a:rPr>
              <a:t>) is uncertain. English versions translate it variously as “Serpent Spring,” “Dragon Spring/Well,” or “Jackal Well.” The phrase “toward” (Heb. </a:t>
            </a:r>
            <a:r>
              <a:rPr lang="en-US" sz="1200" b="0" i="1" u="none" strike="noStrike" kern="1200" baseline="0" dirty="0">
                <a:solidFill>
                  <a:schemeClr val="tx1"/>
                </a:solidFill>
                <a:latin typeface="+mn-lt"/>
                <a:ea typeface="+mn-ea"/>
                <a:cs typeface="+mn-cs"/>
              </a:rPr>
              <a:t>al-</a:t>
            </a:r>
            <a:r>
              <a:rPr lang="en-US" sz="1200" b="0" i="1" u="none" strike="noStrike" kern="1200" baseline="0" dirty="0" err="1">
                <a:solidFill>
                  <a:schemeClr val="tx1"/>
                </a:solidFill>
                <a:latin typeface="+mn-lt"/>
                <a:ea typeface="+mn-ea"/>
                <a:cs typeface="+mn-cs"/>
              </a:rPr>
              <a:t>paney</a:t>
            </a:r>
            <a:r>
              <a:rPr lang="en-US" sz="1200" b="0" i="0" u="none" strike="noStrike" kern="1200" baseline="0" dirty="0">
                <a:solidFill>
                  <a:schemeClr val="tx1"/>
                </a:solidFill>
                <a:latin typeface="+mn-lt"/>
                <a:ea typeface="+mn-ea"/>
                <a:cs typeface="+mn-cs"/>
              </a:rPr>
              <a:t>, </a:t>
            </a:r>
            <a:r>
              <a:rPr lang="he-IL" sz="1200" b="0" i="0" u="none" strike="noStrike" kern="1200" baseline="0" dirty="0">
                <a:solidFill>
                  <a:schemeClr val="tx1"/>
                </a:solidFill>
                <a:latin typeface="+mn-lt"/>
                <a:ea typeface="+mn-ea"/>
                <a:cs typeface="+mn-cs"/>
              </a:rPr>
              <a:t>אֶל־פְּנֵי</a:t>
            </a:r>
            <a:r>
              <a:rPr lang="en-US" sz="1200" b="0" i="0" u="none" strike="noStrike" kern="1200" baseline="0" dirty="0">
                <a:solidFill>
                  <a:schemeClr val="tx1"/>
                </a:solidFill>
                <a:latin typeface="+mn-lt"/>
                <a:ea typeface="+mn-ea"/>
                <a:cs typeface="+mn-cs"/>
              </a:rPr>
              <a:t>), without further context, would normally indicate that Nehemiah passed “in front of” this water source, that is, that it was situated between the Valley Gate and the Dung Gate. However, it is also possible that the phrase indicates the direction he went, that is, from the Valley Gate in the direction of (although perhaps never actually going so far as) this water source. A variety of proposals have been made for this water source. It may be that it is a well or spring that has not been discovered; it could be a reference to the Pool of Siloam or the mouth of Hezekiah’s Tunnel (that provided water to the Pool of Siloam); it could also refer to the well/spring further down the Kidron Valley that is also known as En-rogel.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En-rogel, which means “the spring of the footman,” is located in the Kidron Valley</a:t>
            </a:r>
            <a:r>
              <a:rPr lang="en-US" baseline="0" dirty="0"/>
              <a:t> south of Jerusalem, about 1,425 feet (435 m) from the wall of the ancient city. The spring was located on the ancient border between the tribes of Benjamin and Judah (Josh 18:16). The next slide includes labels.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tb010703209</a:t>
            </a:r>
          </a:p>
        </p:txBody>
      </p:sp>
      <p:sp>
        <p:nvSpPr>
          <p:cNvPr id="4" name="Slide Number Placeholder 3"/>
          <p:cNvSpPr>
            <a:spLocks noGrp="1"/>
          </p:cNvSpPr>
          <p:nvPr>
            <p:ph type="sldNum" sz="quarter" idx="10"/>
          </p:nvPr>
        </p:nvSpPr>
        <p:spPr/>
        <p:txBody>
          <a:bodyPr/>
          <a:lstStyle/>
          <a:p>
            <a:fld id="{4E4946A3-FD68-4E77-9DEF-1E7536A4AD96}" type="slidenum">
              <a:rPr lang="en-US" smtClean="0"/>
              <a:t>149</a:t>
            </a:fld>
            <a:endParaRPr lang="en-US"/>
          </a:p>
        </p:txBody>
      </p:sp>
    </p:spTree>
    <p:extLst>
      <p:ext uri="{BB962C8B-B14F-4D97-AF65-F5344CB8AC3E}">
        <p14:creationId xmlns:p14="http://schemas.microsoft.com/office/powerpoint/2010/main" val="2770800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Artaxerxes was the son of Xerxes, who is famous to Bible readers as the Ahasuerus of the book of Esther. To the ancient Greeks, Xerxes was the king whom they famously defeated at the Battle of Salamis in 480 BC. This statue head was photographed at the Persepolis Museum.</a:t>
            </a:r>
          </a:p>
          <a:p>
            <a:endParaRPr lang="en-US" dirty="0"/>
          </a:p>
          <a:p>
            <a:r>
              <a:rPr lang="en-US" dirty="0"/>
              <a:t>tb0506181527e</a:t>
            </a:r>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195066095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identity of the “Serpent Spring” </a:t>
            </a:r>
            <a:r>
              <a:rPr lang="en-US" sz="1200" baseline="0" dirty="0">
                <a:effectLst/>
                <a:latin typeface="Calibri" panose="020F0502020204030204" pitchFamily="34" charset="0"/>
                <a:ea typeface="Calibri" panose="020F0502020204030204" pitchFamily="34" charset="0"/>
                <a:cs typeface="Arial" panose="020B0604020202020204" pitchFamily="34" charset="0"/>
              </a:rPr>
              <a:t>(Heb. </a:t>
            </a:r>
            <a:r>
              <a:rPr lang="en-US" sz="1200" i="1" baseline="0" dirty="0" err="1">
                <a:effectLst/>
                <a:latin typeface="Calibri" panose="020F0502020204030204" pitchFamily="34" charset="0"/>
                <a:ea typeface="Calibri" panose="020F0502020204030204" pitchFamily="34" charset="0"/>
                <a:cs typeface="Arial" panose="020B0604020202020204" pitchFamily="34" charset="0"/>
              </a:rPr>
              <a:t>Ein</a:t>
            </a:r>
            <a:r>
              <a:rPr lang="en-US" sz="1200" i="1" baseline="0" dirty="0">
                <a:effectLst/>
                <a:latin typeface="Calibri" panose="020F0502020204030204" pitchFamily="34" charset="0"/>
                <a:ea typeface="Calibri" panose="020F0502020204030204" pitchFamily="34" charset="0"/>
                <a:cs typeface="Arial" panose="020B0604020202020204" pitchFamily="34" charset="0"/>
              </a:rPr>
              <a:t> </a:t>
            </a:r>
            <a:r>
              <a:rPr lang="en-US" sz="1200" i="1" baseline="0" dirty="0" err="1">
                <a:effectLst/>
                <a:latin typeface="Calibri" panose="020F0502020204030204" pitchFamily="34" charset="0"/>
                <a:ea typeface="Calibri" panose="020F0502020204030204" pitchFamily="34" charset="0"/>
                <a:cs typeface="Arial" panose="020B0604020202020204" pitchFamily="34" charset="0"/>
              </a:rPr>
              <a:t>Tannim</a:t>
            </a:r>
            <a:r>
              <a:rPr lang="en-US" sz="1200" baseline="0" dirty="0">
                <a:effectLst/>
                <a:latin typeface="Calibri" panose="020F0502020204030204" pitchFamily="34" charset="0"/>
                <a:ea typeface="Calibri" panose="020F0502020204030204" pitchFamily="34" charset="0"/>
                <a:cs typeface="Arial" panose="020B0604020202020204" pitchFamily="34" charset="0"/>
              </a:rPr>
              <a:t>, </a:t>
            </a:r>
            <a:r>
              <a:rPr lang="he-IL" sz="1200" b="0" i="0" u="none" strike="noStrike" kern="1200" baseline="0" dirty="0">
                <a:solidFill>
                  <a:schemeClr val="tx1"/>
                </a:solidFill>
                <a:latin typeface="+mn-lt"/>
                <a:ea typeface="+mn-ea"/>
                <a:cs typeface="+mn-cs"/>
              </a:rPr>
              <a:t>עֵין תַּנִּים</a:t>
            </a:r>
            <a:r>
              <a:rPr lang="en-US" sz="1200" b="0" i="0" u="none" strike="noStrike" kern="1200" baseline="0" dirty="0">
                <a:solidFill>
                  <a:schemeClr val="tx1"/>
                </a:solidFill>
                <a:latin typeface="+mn-lt"/>
                <a:ea typeface="+mn-ea"/>
                <a:cs typeface="+mn-cs"/>
              </a:rPr>
              <a:t>) is uncertain. English versions translate it variously as “Serpent Spring,” “Dragon Spring/Well,” or “Jackal Well.” The phrase “toward” (Heb. </a:t>
            </a:r>
            <a:r>
              <a:rPr lang="en-US" sz="1200" b="0" i="1" u="none" strike="noStrike" kern="1200" baseline="0" dirty="0">
                <a:solidFill>
                  <a:schemeClr val="tx1"/>
                </a:solidFill>
                <a:latin typeface="+mn-lt"/>
                <a:ea typeface="+mn-ea"/>
                <a:cs typeface="+mn-cs"/>
              </a:rPr>
              <a:t>al-</a:t>
            </a:r>
            <a:r>
              <a:rPr lang="en-US" sz="1200" b="0" i="1" u="none" strike="noStrike" kern="1200" baseline="0" dirty="0" err="1">
                <a:solidFill>
                  <a:schemeClr val="tx1"/>
                </a:solidFill>
                <a:latin typeface="+mn-lt"/>
                <a:ea typeface="+mn-ea"/>
                <a:cs typeface="+mn-cs"/>
              </a:rPr>
              <a:t>paney</a:t>
            </a:r>
            <a:r>
              <a:rPr lang="en-US" sz="1200" b="0" i="0" u="none" strike="noStrike" kern="1200" baseline="0" dirty="0">
                <a:solidFill>
                  <a:schemeClr val="tx1"/>
                </a:solidFill>
                <a:latin typeface="+mn-lt"/>
                <a:ea typeface="+mn-ea"/>
                <a:cs typeface="+mn-cs"/>
              </a:rPr>
              <a:t>, </a:t>
            </a:r>
            <a:r>
              <a:rPr lang="he-IL" sz="1200" b="0" i="0" u="none" strike="noStrike" kern="1200" baseline="0" dirty="0">
                <a:solidFill>
                  <a:schemeClr val="tx1"/>
                </a:solidFill>
                <a:latin typeface="+mn-lt"/>
                <a:ea typeface="+mn-ea"/>
                <a:cs typeface="+mn-cs"/>
              </a:rPr>
              <a:t>אֶל־פְּנֵי</a:t>
            </a:r>
            <a:r>
              <a:rPr lang="en-US" sz="1200" b="0" i="0" u="none" strike="noStrike" kern="1200" baseline="0" dirty="0">
                <a:solidFill>
                  <a:schemeClr val="tx1"/>
                </a:solidFill>
                <a:latin typeface="+mn-lt"/>
                <a:ea typeface="+mn-ea"/>
                <a:cs typeface="+mn-cs"/>
              </a:rPr>
              <a:t>), without further context, would normally indicate that Nehemiah passed “in front of” this water source, that is, that it was situated between the Valley Gate and the Dung Gate. However, it is also possible that the phrase indicates the direction he went, that is, from the Valley Gate in the direction of (although perhaps never actually going so far as) this water source. A variety of proposals have been made for this water source. It may be that it is a well or spring that has not been discovered; it could be a reference to the Pool of Siloam or the mouth of Hezekiah’s Tunnel (that provided water to the Pool of Siloam); it could also refer to the well/spring further down the </a:t>
            </a:r>
            <a:r>
              <a:rPr lang="en-US" sz="1200" b="0" i="0" u="none" strike="noStrike" kern="1200" baseline="0" dirty="0" err="1">
                <a:solidFill>
                  <a:schemeClr val="tx1"/>
                </a:solidFill>
                <a:latin typeface="+mn-lt"/>
                <a:ea typeface="+mn-ea"/>
                <a:cs typeface="+mn-cs"/>
              </a:rPr>
              <a:t>Kidron</a:t>
            </a:r>
            <a:r>
              <a:rPr lang="en-US" sz="1200" b="0" i="0" u="none" strike="noStrike" kern="1200" baseline="0" dirty="0">
                <a:solidFill>
                  <a:schemeClr val="tx1"/>
                </a:solidFill>
                <a:latin typeface="+mn-lt"/>
                <a:ea typeface="+mn-ea"/>
                <a:cs typeface="+mn-cs"/>
              </a:rPr>
              <a:t> Valley that is also known as </a:t>
            </a:r>
            <a:r>
              <a:rPr lang="en-US" sz="1200" b="0" i="0" u="none" strike="noStrike" kern="1200" baseline="0" dirty="0" err="1">
                <a:solidFill>
                  <a:schemeClr val="tx1"/>
                </a:solidFill>
                <a:latin typeface="+mn-lt"/>
                <a:ea typeface="+mn-ea"/>
                <a:cs typeface="+mn-cs"/>
              </a:rPr>
              <a:t>En-rogel</a:t>
            </a:r>
            <a:r>
              <a:rPr lang="en-US" sz="1200" b="0" i="0" u="none" strike="noStrike" kern="1200" baseline="0" dirty="0">
                <a:solidFill>
                  <a:schemeClr val="tx1"/>
                </a:solidFill>
                <a:latin typeface="+mn-lt"/>
                <a:ea typeface="+mn-ea"/>
                <a:cs typeface="+mn-cs"/>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En-rogel, which means “the spring of the footman,” is located in the Kidron Valley</a:t>
            </a:r>
            <a:r>
              <a:rPr lang="en-US" baseline="0" dirty="0"/>
              <a:t> south of Jerusalem, about 1,425 feet (435 m) from the wall of the ancient city. The spring was located on the ancient border between the tribes of Benjamin and Judah (Josh 18:16).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tb010703209</a:t>
            </a:r>
          </a:p>
        </p:txBody>
      </p:sp>
      <p:sp>
        <p:nvSpPr>
          <p:cNvPr id="4" name="Slide Number Placeholder 3"/>
          <p:cNvSpPr>
            <a:spLocks noGrp="1"/>
          </p:cNvSpPr>
          <p:nvPr>
            <p:ph type="sldNum" sz="quarter" idx="10"/>
          </p:nvPr>
        </p:nvSpPr>
        <p:spPr/>
        <p:txBody>
          <a:bodyPr/>
          <a:lstStyle/>
          <a:p>
            <a:fld id="{4E4946A3-FD68-4E77-9DEF-1E7536A4AD96}" type="slidenum">
              <a:rPr lang="en-US" smtClean="0"/>
              <a:t>150</a:t>
            </a:fld>
            <a:endParaRPr lang="en-US"/>
          </a:p>
        </p:txBody>
      </p:sp>
    </p:spTree>
    <p:extLst>
      <p:ext uri="{BB962C8B-B14F-4D97-AF65-F5344CB8AC3E}">
        <p14:creationId xmlns:p14="http://schemas.microsoft.com/office/powerpoint/2010/main" val="277080030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lithograph gives some indication of what the </a:t>
            </a:r>
            <a:r>
              <a:rPr lang="en-US" dirty="0" err="1"/>
              <a:t>En-rogel</a:t>
            </a:r>
            <a:r>
              <a:rPr lang="en-US" baseline="0" dirty="0"/>
              <a:t> Spring looked like before it was surrounded and covered over by modern construction. </a:t>
            </a:r>
            <a:r>
              <a:rPr lang="en-US" dirty="0"/>
              <a:t>This lithograph by </a:t>
            </a:r>
            <a:r>
              <a:rPr lang="en-US" sz="1200" b="0" i="0" kern="1200" dirty="0">
                <a:solidFill>
                  <a:schemeClr val="tx1"/>
                </a:solidFill>
                <a:effectLst/>
                <a:latin typeface="+mn-lt"/>
                <a:ea typeface="+mn-ea"/>
                <a:cs typeface="+mn-cs"/>
              </a:rPr>
              <a:t>Louis </a:t>
            </a:r>
            <a:r>
              <a:rPr lang="en-US" sz="1200" b="0" i="0" kern="1200" dirty="0" err="1">
                <a:solidFill>
                  <a:schemeClr val="tx1"/>
                </a:solidFill>
                <a:effectLst/>
                <a:latin typeface="+mn-lt"/>
                <a:ea typeface="+mn-ea"/>
                <a:cs typeface="+mn-cs"/>
              </a:rPr>
              <a:t>Haghe</a:t>
            </a:r>
            <a:r>
              <a:rPr lang="en-US" sz="1200" b="0" i="0" kern="1200" dirty="0">
                <a:solidFill>
                  <a:schemeClr val="tx1"/>
                </a:solidFill>
                <a:effectLst/>
                <a:latin typeface="+mn-lt"/>
                <a:ea typeface="+mn-ea"/>
                <a:cs typeface="+mn-cs"/>
              </a:rPr>
              <a:t> was based on a drawing made by </a:t>
            </a:r>
            <a:r>
              <a:rPr lang="en-US" dirty="0"/>
              <a:t>David Roberts in 1839.</a:t>
            </a:r>
          </a:p>
          <a:p>
            <a:pPr eaLnBrk="1" hangingPunct="1"/>
            <a:endParaRPr lang="en-US" dirty="0"/>
          </a:p>
          <a:p>
            <a:pPr eaLnBrk="1" hangingPunct="1"/>
            <a:r>
              <a:rPr lang="en-US" dirty="0"/>
              <a:t>drra3g03442</a:t>
            </a:r>
            <a:endParaRPr lang="en-US" dirty="0">
              <a:cs typeface="Times New Roman" charset="0"/>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151</a:t>
            </a:fld>
            <a:endParaRPr lang="en-US"/>
          </a:p>
        </p:txBody>
      </p:sp>
    </p:spTree>
    <p:extLst>
      <p:ext uri="{BB962C8B-B14F-4D97-AF65-F5344CB8AC3E}">
        <p14:creationId xmlns:p14="http://schemas.microsoft.com/office/powerpoint/2010/main" val="172989861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Times New Roman" charset="0"/>
              </a:rPr>
              <a:t>The broken-down building on the right marks</a:t>
            </a:r>
            <a:r>
              <a:rPr lang="en-US" baseline="0" dirty="0">
                <a:cs typeface="Times New Roman" charset="0"/>
              </a:rPr>
              <a:t> the spring of En-rogel. </a:t>
            </a:r>
            <a:r>
              <a:rPr lang="en-US" dirty="0">
                <a:cs typeface="Times New Roman" charset="0"/>
              </a:rPr>
              <a:t>This American Colony photograph was taken between 1898 and 1914.</a:t>
            </a:r>
          </a:p>
          <a:p>
            <a:pPr eaLnBrk="1" hangingPunct="1"/>
            <a:endParaRPr lang="en-US" dirty="0">
              <a:cs typeface="Times New Roman" charset="0"/>
            </a:endParaRPr>
          </a:p>
          <a:p>
            <a:pPr eaLnBrk="1" hangingPunct="1"/>
            <a:r>
              <a:rPr lang="en-US" dirty="0">
                <a:cs typeface="Times New Roman" charset="0"/>
              </a:rPr>
              <a:t>mat06743</a:t>
            </a:r>
          </a:p>
        </p:txBody>
      </p:sp>
      <p:sp>
        <p:nvSpPr>
          <p:cNvPr id="4" name="Slide Number Placeholder 3"/>
          <p:cNvSpPr>
            <a:spLocks noGrp="1"/>
          </p:cNvSpPr>
          <p:nvPr>
            <p:ph type="sldNum" sz="quarter" idx="10"/>
          </p:nvPr>
        </p:nvSpPr>
        <p:spPr/>
        <p:txBody>
          <a:bodyPr/>
          <a:lstStyle/>
          <a:p>
            <a:fld id="{4E4946A3-FD68-4E77-9DEF-1E7536A4AD96}" type="slidenum">
              <a:rPr lang="en-US" smtClean="0"/>
              <a:t>152</a:t>
            </a:fld>
            <a:endParaRPr lang="en-US"/>
          </a:p>
        </p:txBody>
      </p:sp>
    </p:spTree>
    <p:extLst>
      <p:ext uri="{BB962C8B-B14F-4D97-AF65-F5344CB8AC3E}">
        <p14:creationId xmlns:p14="http://schemas.microsoft.com/office/powerpoint/2010/main" val="83078085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Times New Roman" charset="0"/>
              </a:rPr>
              <a:t>En-</a:t>
            </a:r>
            <a:r>
              <a:rPr lang="en-US" dirty="0" err="1">
                <a:cs typeface="Times New Roman" charset="0"/>
              </a:rPr>
              <a:t>rogel</a:t>
            </a:r>
            <a:r>
              <a:rPr lang="en-US" dirty="0">
                <a:cs typeface="Times New Roman" charset="0"/>
              </a:rPr>
              <a:t> lies south of the Old City and the City of David, just south of the confluence of the Kidron and Hinnom Valleys. This view is looking north, up the Hinnom Valley. At top center is the walled compound of the </a:t>
            </a:r>
            <a:r>
              <a:rPr lang="en-US" dirty="0" err="1">
                <a:cs typeface="Times New Roman" charset="0"/>
              </a:rPr>
              <a:t>Akeldama</a:t>
            </a:r>
            <a:r>
              <a:rPr lang="en-US" dirty="0">
                <a:cs typeface="Times New Roman" charset="0"/>
              </a:rPr>
              <a:t> Monastery; at upper right are the southern slopes of Mount Zion.</a:t>
            </a:r>
          </a:p>
          <a:p>
            <a:pPr eaLnBrk="1" hangingPunct="1"/>
            <a:endParaRPr lang="en-US" dirty="0">
              <a:cs typeface="Times New Roman" charset="0"/>
            </a:endParaRPr>
          </a:p>
          <a:p>
            <a:pPr eaLnBrk="1" hangingPunct="1"/>
            <a:r>
              <a:rPr lang="en-US" dirty="0">
                <a:cs typeface="Times New Roman" charset="0"/>
              </a:rPr>
              <a:t>En-</a:t>
            </a:r>
            <a:r>
              <a:rPr lang="en-US" dirty="0" err="1">
                <a:cs typeface="Times New Roman" charset="0"/>
              </a:rPr>
              <a:t>rogel</a:t>
            </a:r>
            <a:r>
              <a:rPr lang="en-US" dirty="0">
                <a:cs typeface="Times New Roman" charset="0"/>
              </a:rPr>
              <a:t> is mentioned in the Old Testament as a landmark on the border between Benjamin and Judah (Josh 15:7; 18:16), and in connection with the intrigues of David</a:t>
            </a:r>
            <a:r>
              <a:rPr lang="ja-JP" altLang="en-US" dirty="0">
                <a:cs typeface="Times New Roman" charset="0"/>
              </a:rPr>
              <a:t>’</a:t>
            </a:r>
            <a:r>
              <a:rPr lang="en-US" dirty="0">
                <a:cs typeface="Times New Roman" charset="0"/>
              </a:rPr>
              <a:t>s sons Absalom (2 Sam 17:17) and Adonijah (1 Kgs 1:5-10). The latter incident may be the source of the </a:t>
            </a:r>
            <a:r>
              <a:rPr lang="ja-JP" altLang="en-US" dirty="0">
                <a:cs typeface="Times New Roman" charset="0"/>
              </a:rPr>
              <a:t>“</a:t>
            </a:r>
            <a:r>
              <a:rPr lang="en-US" dirty="0" err="1">
                <a:cs typeface="Times New Roman" charset="0"/>
              </a:rPr>
              <a:t>Joab</a:t>
            </a:r>
            <a:r>
              <a:rPr lang="ja-JP" altLang="en-US" dirty="0">
                <a:cs typeface="Times New Roman" charset="0"/>
              </a:rPr>
              <a:t>”</a:t>
            </a:r>
            <a:r>
              <a:rPr lang="en-US" dirty="0">
                <a:cs typeface="Times New Roman" charset="0"/>
              </a:rPr>
              <a:t> connection of the traditional place-name, as the biblical account implies </a:t>
            </a:r>
            <a:r>
              <a:rPr lang="en-US" dirty="0" err="1">
                <a:cs typeface="Times New Roman" charset="0"/>
              </a:rPr>
              <a:t>Joab</a:t>
            </a:r>
            <a:r>
              <a:rPr lang="ja-JP" altLang="en-US" dirty="0">
                <a:cs typeface="Times New Roman" charset="0"/>
              </a:rPr>
              <a:t>’</a:t>
            </a:r>
            <a:r>
              <a:rPr lang="en-US" dirty="0">
                <a:cs typeface="Times New Roman" charset="0"/>
              </a:rPr>
              <a:t>s presence at the spring among the supporters of Adonijah in his succession rivalry with Solomon (cf. 1 Kgs 1:7, 9).</a:t>
            </a:r>
            <a:r>
              <a:rPr lang="en-US" baseline="0" dirty="0">
                <a:cs typeface="Times New Roman" charset="0"/>
              </a:rPr>
              <a:t> </a:t>
            </a:r>
            <a:r>
              <a:rPr lang="en-US" sz="1200" b="0" i="0" kern="1200" dirty="0">
                <a:solidFill>
                  <a:schemeClr val="tx1"/>
                </a:solidFill>
                <a:effectLst/>
                <a:ea typeface="+mn-ea"/>
                <a:cs typeface="+mn-cs"/>
              </a:rPr>
              <a:t>This American Colony photograph was taken </a:t>
            </a:r>
            <a:r>
              <a:rPr lang="en-US" dirty="0">
                <a:cs typeface="Times New Roman" charset="0"/>
              </a:rPr>
              <a:t>between 1900 and 1920.</a:t>
            </a:r>
          </a:p>
          <a:p>
            <a:pPr eaLnBrk="1" hangingPunct="1"/>
            <a:endParaRPr lang="en-US" dirty="0">
              <a:cs typeface="Times New Roman" charset="0"/>
            </a:endParaRPr>
          </a:p>
          <a:p>
            <a:pPr eaLnBrk="1" hangingPunct="1"/>
            <a:r>
              <a:rPr lang="en-US" dirty="0">
                <a:cs typeface="Times New Roman" charset="0"/>
              </a:rPr>
              <a:t>mat00939</a:t>
            </a:r>
          </a:p>
        </p:txBody>
      </p:sp>
      <p:sp>
        <p:nvSpPr>
          <p:cNvPr id="4" name="Slide Number Placeholder 3"/>
          <p:cNvSpPr>
            <a:spLocks noGrp="1"/>
          </p:cNvSpPr>
          <p:nvPr>
            <p:ph type="sldNum" sz="quarter" idx="10"/>
          </p:nvPr>
        </p:nvSpPr>
        <p:spPr/>
        <p:txBody>
          <a:bodyPr/>
          <a:lstStyle/>
          <a:p>
            <a:fld id="{4E4946A3-FD68-4E77-9DEF-1E7536A4AD96}" type="slidenum">
              <a:rPr lang="en-US" smtClean="0"/>
              <a:t>153</a:t>
            </a:fld>
            <a:endParaRPr lang="en-US"/>
          </a:p>
        </p:txBody>
      </p:sp>
    </p:spTree>
    <p:extLst>
      <p:ext uri="{BB962C8B-B14F-4D97-AF65-F5344CB8AC3E}">
        <p14:creationId xmlns:p14="http://schemas.microsoft.com/office/powerpoint/2010/main" val="172989861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modern</a:t>
            </a:r>
            <a:r>
              <a:rPr lang="en-US" baseline="0" dirty="0"/>
              <a:t> view illustrates the extent to which this area has been built up in the last century, making it difficult to see some of the ancient sites. The next slide includes labels.</a:t>
            </a:r>
            <a:endParaRPr lang="en-US" dirty="0"/>
          </a:p>
          <a:p>
            <a:endParaRPr lang="en-US" dirty="0"/>
          </a:p>
          <a:p>
            <a:r>
              <a:rPr lang="en-US" dirty="0"/>
              <a:t>adr080718253</a:t>
            </a:r>
          </a:p>
        </p:txBody>
      </p:sp>
      <p:sp>
        <p:nvSpPr>
          <p:cNvPr id="4" name="Slide Number Placeholder 3"/>
          <p:cNvSpPr>
            <a:spLocks noGrp="1"/>
          </p:cNvSpPr>
          <p:nvPr>
            <p:ph type="sldNum" sz="quarter" idx="10"/>
          </p:nvPr>
        </p:nvSpPr>
        <p:spPr/>
        <p:txBody>
          <a:bodyPr/>
          <a:lstStyle/>
          <a:p>
            <a:fld id="{4E4946A3-FD68-4E77-9DEF-1E7536A4AD96}" type="slidenum">
              <a:rPr lang="en-US" smtClean="0"/>
              <a:t>154</a:t>
            </a:fld>
            <a:endParaRPr lang="en-US"/>
          </a:p>
        </p:txBody>
      </p:sp>
    </p:spTree>
    <p:extLst>
      <p:ext uri="{BB962C8B-B14F-4D97-AF65-F5344CB8AC3E}">
        <p14:creationId xmlns:p14="http://schemas.microsoft.com/office/powerpoint/2010/main" val="172989861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modern</a:t>
            </a:r>
            <a:r>
              <a:rPr lang="en-US" baseline="0" dirty="0"/>
              <a:t> view illustrates the extent to which this area has been built up in the last century, making it difficult to see some of the ancient sites. </a:t>
            </a:r>
            <a:endParaRPr lang="en-US" dirty="0"/>
          </a:p>
          <a:p>
            <a:endParaRPr lang="en-US" dirty="0"/>
          </a:p>
          <a:p>
            <a:r>
              <a:rPr lang="en-US" dirty="0"/>
              <a:t>adr080718253</a:t>
            </a:r>
          </a:p>
        </p:txBody>
      </p:sp>
      <p:sp>
        <p:nvSpPr>
          <p:cNvPr id="4" name="Slide Number Placeholder 3"/>
          <p:cNvSpPr>
            <a:spLocks noGrp="1"/>
          </p:cNvSpPr>
          <p:nvPr>
            <p:ph type="sldNum" sz="quarter" idx="10"/>
          </p:nvPr>
        </p:nvSpPr>
        <p:spPr/>
        <p:txBody>
          <a:bodyPr/>
          <a:lstStyle/>
          <a:p>
            <a:fld id="{4E4946A3-FD68-4E77-9DEF-1E7536A4AD96}" type="slidenum">
              <a:rPr lang="en-US" smtClean="0"/>
              <a:t>155</a:t>
            </a:fld>
            <a:endParaRPr lang="en-US"/>
          </a:p>
        </p:txBody>
      </p:sp>
    </p:spTree>
    <p:extLst>
      <p:ext uri="{BB962C8B-B14F-4D97-AF65-F5344CB8AC3E}">
        <p14:creationId xmlns:p14="http://schemas.microsoft.com/office/powerpoint/2010/main" val="172989861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mj-lt"/>
              <a:buNone/>
            </a:pPr>
            <a:r>
              <a:rPr lang="en-US" dirty="0"/>
              <a:t>Today, En-rogel is a walled well located inside an Arab neighborhood south of the City of David. The next slide includes a circle around the spring.</a:t>
            </a:r>
          </a:p>
          <a:p>
            <a:pPr eaLnBrk="1" hangingPunct="1"/>
            <a:endParaRPr lang="en-US" dirty="0"/>
          </a:p>
          <a:p>
            <a:pPr eaLnBrk="1" hangingPunct="1"/>
            <a:r>
              <a:rPr lang="en-US" dirty="0"/>
              <a:t>tb082305480</a:t>
            </a:r>
          </a:p>
        </p:txBody>
      </p:sp>
      <p:sp>
        <p:nvSpPr>
          <p:cNvPr id="4" name="Slide Number Placeholder 3"/>
          <p:cNvSpPr>
            <a:spLocks noGrp="1"/>
          </p:cNvSpPr>
          <p:nvPr>
            <p:ph type="sldNum" sz="quarter" idx="10"/>
          </p:nvPr>
        </p:nvSpPr>
        <p:spPr/>
        <p:txBody>
          <a:bodyPr/>
          <a:lstStyle/>
          <a:p>
            <a:fld id="{4E4946A3-FD68-4E77-9DEF-1E7536A4AD96}" type="slidenum">
              <a:rPr lang="en-US" smtClean="0"/>
              <a:t>156</a:t>
            </a:fld>
            <a:endParaRPr lang="en-US"/>
          </a:p>
        </p:txBody>
      </p:sp>
    </p:spTree>
    <p:extLst>
      <p:ext uri="{BB962C8B-B14F-4D97-AF65-F5344CB8AC3E}">
        <p14:creationId xmlns:p14="http://schemas.microsoft.com/office/powerpoint/2010/main" val="172989861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mj-lt"/>
              <a:buNone/>
            </a:pPr>
            <a:r>
              <a:rPr lang="en-US" dirty="0"/>
              <a:t>Today, En-rogel is a walled well located inside an Arab neighborhood south of the City of David. The spring is circled in this photograph.</a:t>
            </a:r>
          </a:p>
          <a:p>
            <a:pPr eaLnBrk="1" hangingPunct="1"/>
            <a:endParaRPr lang="en-US" dirty="0"/>
          </a:p>
          <a:p>
            <a:pPr eaLnBrk="1" hangingPunct="1"/>
            <a:r>
              <a:rPr lang="en-US" dirty="0"/>
              <a:t>tb082305480</a:t>
            </a:r>
          </a:p>
        </p:txBody>
      </p:sp>
      <p:sp>
        <p:nvSpPr>
          <p:cNvPr id="4" name="Slide Number Placeholder 3"/>
          <p:cNvSpPr>
            <a:spLocks noGrp="1"/>
          </p:cNvSpPr>
          <p:nvPr>
            <p:ph type="sldNum" sz="quarter" idx="10"/>
          </p:nvPr>
        </p:nvSpPr>
        <p:spPr/>
        <p:txBody>
          <a:bodyPr/>
          <a:lstStyle/>
          <a:p>
            <a:fld id="{4E4946A3-FD68-4E77-9DEF-1E7536A4AD96}" type="slidenum">
              <a:rPr lang="en-US" smtClean="0"/>
              <a:t>157</a:t>
            </a:fld>
            <a:endParaRPr lang="en-US"/>
          </a:p>
        </p:txBody>
      </p:sp>
    </p:spTree>
    <p:extLst>
      <p:ext uri="{BB962C8B-B14F-4D97-AF65-F5344CB8AC3E}">
        <p14:creationId xmlns:p14="http://schemas.microsoft.com/office/powerpoint/2010/main" val="172989861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spring is located beneath the grates</a:t>
            </a:r>
            <a:r>
              <a:rPr lang="en-US" baseline="0" dirty="0"/>
              <a:t> at the bottom left and center of the image here.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tb110804022</a:t>
            </a:r>
          </a:p>
        </p:txBody>
      </p:sp>
      <p:sp>
        <p:nvSpPr>
          <p:cNvPr id="4" name="Slide Number Placeholder 3"/>
          <p:cNvSpPr>
            <a:spLocks noGrp="1"/>
          </p:cNvSpPr>
          <p:nvPr>
            <p:ph type="sldNum" sz="quarter" idx="10"/>
          </p:nvPr>
        </p:nvSpPr>
        <p:spPr/>
        <p:txBody>
          <a:bodyPr/>
          <a:lstStyle/>
          <a:p>
            <a:fld id="{4E4946A3-FD68-4E77-9DEF-1E7536A4AD96}" type="slidenum">
              <a:rPr lang="en-US" smtClean="0"/>
              <a:t>158</a:t>
            </a:fld>
            <a:endParaRPr lang="en-US"/>
          </a:p>
        </p:txBody>
      </p:sp>
    </p:spTree>
    <p:extLst>
      <p:ext uri="{BB962C8B-B14F-4D97-AF65-F5344CB8AC3E}">
        <p14:creationId xmlns:p14="http://schemas.microsoft.com/office/powerpoint/2010/main" val="172989861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dirty="0"/>
              <a:t>Few tourists venture this way today, in part because of the political situation and possibly also because what remains here is not visually impressive.</a:t>
            </a:r>
          </a:p>
          <a:p>
            <a:pPr marL="0" marR="0" indent="0" algn="l" defTabSz="914400" rtl="0" eaLnBrk="1" fontAlgn="auto" latinLnBrk="0" hangingPunct="1">
              <a:lnSpc>
                <a:spcPct val="100000"/>
              </a:lnSpc>
              <a:spcBef>
                <a:spcPts val="0"/>
              </a:spcBef>
              <a:spcAft>
                <a:spcPts val="0"/>
              </a:spcAft>
              <a:buClrTx/>
              <a:buSzTx/>
              <a:buFontTx/>
              <a:buNone/>
              <a:tabLst/>
              <a:defRPr/>
            </a:pPr>
            <a:endParaRPr lang="is-IS" dirty="0"/>
          </a:p>
          <a:p>
            <a:pPr marL="0" marR="0" indent="0" algn="l" defTabSz="914400" rtl="0" eaLnBrk="1" fontAlgn="auto" latinLnBrk="0" hangingPunct="1">
              <a:lnSpc>
                <a:spcPct val="100000"/>
              </a:lnSpc>
              <a:spcBef>
                <a:spcPts val="0"/>
              </a:spcBef>
              <a:spcAft>
                <a:spcPts val="0"/>
              </a:spcAft>
              <a:buClrTx/>
              <a:buSzTx/>
              <a:buFontTx/>
              <a:buNone/>
              <a:tabLst/>
              <a:defRPr/>
            </a:pPr>
            <a:r>
              <a:rPr lang="is-IS" dirty="0"/>
              <a:t>tb110804019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159</a:t>
            </a:fld>
            <a:endParaRPr lang="en-US"/>
          </a:p>
        </p:txBody>
      </p:sp>
    </p:spTree>
    <p:extLst>
      <p:ext uri="{BB962C8B-B14F-4D97-AF65-F5344CB8AC3E}">
        <p14:creationId xmlns:p14="http://schemas.microsoft.com/office/powerpoint/2010/main" val="1729898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Artaxerxes I inherited a very large and wealthy empire from his father Xerxes, which included monumental construction projects.</a:t>
            </a:r>
            <a:r>
              <a:rPr lang="en-US" baseline="0" dirty="0"/>
              <a:t> </a:t>
            </a:r>
            <a:r>
              <a:rPr lang="en-US" dirty="0"/>
              <a:t>This carved bull head was once attached to the body of a bull, one of a pair that guarded the northern portico of the Hundred-Column Hall at Persepolis. The head alone weighs</a:t>
            </a:r>
            <a:r>
              <a:rPr lang="en-US" baseline="0" dirty="0"/>
              <a:t> an estimated 10 tons (9 t) and stands over 6 feet (2 m) tall. It illustrates the wealth and power of the Persian kingdom during the reign of Artaxerxes. </a:t>
            </a:r>
            <a:r>
              <a:rPr lang="en-US" dirty="0"/>
              <a:t>It was photographed at the Oriental Institute Museum at the University of Chicago. </a:t>
            </a:r>
          </a:p>
          <a:p>
            <a:endParaRPr lang="en-US" dirty="0"/>
          </a:p>
          <a:p>
            <a:r>
              <a:rPr lang="en-US" dirty="0"/>
              <a:t>tb072705204</a:t>
            </a:r>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69263492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Archaeological</a:t>
            </a:r>
            <a:r>
              <a:rPr lang="en-US" baseline="0" dirty="0"/>
              <a:t> r</a:t>
            </a:r>
            <a:r>
              <a:rPr lang="en-US" dirty="0"/>
              <a:t>emains of the Dung</a:t>
            </a:r>
            <a:r>
              <a:rPr lang="en-US" baseline="0" dirty="0"/>
              <a:t> Gate have not been discovered, but the context indicates that it was located at the extreme southern end of the city. The gate probably got its name from the fact that the city’s trash was taken out this gate, to be dumped in the Hinnom Valley. This model depicts the city as it looked before it was destroyed by the Babylonians in 586 BC. In Nehemiah’s time, the Western Hill (left side of this photo) would have been deserted, and all of the walls would have been destroyed. </a:t>
            </a:r>
            <a:r>
              <a:rPr lang="en-US" dirty="0"/>
              <a:t>This model was photographed at the Bible Lands Museum in Jerusalem. The next slide</a:t>
            </a:r>
            <a:r>
              <a:rPr lang="en-US" baseline="0" dirty="0"/>
              <a:t> includes labels.</a:t>
            </a:r>
            <a:endParaRPr lang="en-US" dirty="0"/>
          </a:p>
          <a:p>
            <a:endParaRPr lang="en-US" dirty="0"/>
          </a:p>
          <a:p>
            <a:r>
              <a:rPr lang="en-US" dirty="0"/>
              <a:t>mjb1903102470</a:t>
            </a:r>
          </a:p>
        </p:txBody>
      </p:sp>
      <p:sp>
        <p:nvSpPr>
          <p:cNvPr id="4" name="Slide Number Placeholder 3"/>
          <p:cNvSpPr>
            <a:spLocks noGrp="1"/>
          </p:cNvSpPr>
          <p:nvPr>
            <p:ph type="sldNum" sz="quarter" idx="5"/>
          </p:nvPr>
        </p:nvSpPr>
        <p:spPr/>
        <p:txBody>
          <a:bodyPr/>
          <a:lstStyle/>
          <a:p>
            <a:fld id="{4E4946A3-FD68-4E77-9DEF-1E7536A4AD96}" type="slidenum">
              <a:rPr lang="en-US" smtClean="0"/>
              <a:t>160</a:t>
            </a:fld>
            <a:endParaRPr lang="en-US"/>
          </a:p>
        </p:txBody>
      </p:sp>
    </p:spTree>
    <p:extLst>
      <p:ext uri="{BB962C8B-B14F-4D97-AF65-F5344CB8AC3E}">
        <p14:creationId xmlns:p14="http://schemas.microsoft.com/office/powerpoint/2010/main" val="409010447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Archaeological</a:t>
            </a:r>
            <a:r>
              <a:rPr lang="en-US" baseline="0" dirty="0"/>
              <a:t> r</a:t>
            </a:r>
            <a:r>
              <a:rPr lang="en-US" dirty="0"/>
              <a:t>emains of the Dung</a:t>
            </a:r>
            <a:r>
              <a:rPr lang="en-US" baseline="0" dirty="0"/>
              <a:t> Gate have not been discovered, but the context indicates that it was located at the extreme southern end of the city. The gate probably got its name from the fact that the city’s trash was taken out this gate, to be dumped in the </a:t>
            </a:r>
            <a:r>
              <a:rPr lang="en-US" baseline="0" dirty="0" err="1"/>
              <a:t>Hinnom</a:t>
            </a:r>
            <a:r>
              <a:rPr lang="en-US" baseline="0" dirty="0"/>
              <a:t> Valley. This model depicts the city as it looked before it was destroyed by the Babylonians in 586 BC. In Nehemiah’s time, the Western Hill (left side of this photo) would have been deserted, and all of the walls would have been destroyed. </a:t>
            </a:r>
            <a:r>
              <a:rPr lang="en-US" dirty="0"/>
              <a:t>This model was photographed at the Bible Lands Museum in Jerusalem.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mjb1903102470</a:t>
            </a:r>
          </a:p>
        </p:txBody>
      </p:sp>
      <p:sp>
        <p:nvSpPr>
          <p:cNvPr id="4" name="Slide Number Placeholder 3"/>
          <p:cNvSpPr>
            <a:spLocks noGrp="1"/>
          </p:cNvSpPr>
          <p:nvPr>
            <p:ph type="sldNum" sz="quarter" idx="5"/>
          </p:nvPr>
        </p:nvSpPr>
        <p:spPr/>
        <p:txBody>
          <a:bodyPr/>
          <a:lstStyle/>
          <a:p>
            <a:fld id="{4E4946A3-FD68-4E77-9DEF-1E7536A4AD96}" type="slidenum">
              <a:rPr lang="en-US" smtClean="0"/>
              <a:t>161</a:t>
            </a:fld>
            <a:endParaRPr lang="en-US"/>
          </a:p>
        </p:txBody>
      </p:sp>
    </p:spTree>
    <p:extLst>
      <p:ext uri="{BB962C8B-B14F-4D97-AF65-F5344CB8AC3E}">
        <p14:creationId xmlns:p14="http://schemas.microsoft.com/office/powerpoint/2010/main" val="409010447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commonly called the “Dung Gate” in English is better translated as the “Refuse Gate” (NASB, NKJV) or, more literally, the “Gate of the Ash Piles” (RV), since this gate led to the city garbage dump, not to the lagoon of a sanitary sewer. This slide shows archaeologists’ hypothetical reconstruction of this gate on a model of Jerusalem in the 1st century AD. This model was photographed at</a:t>
            </a:r>
            <a:r>
              <a:rPr lang="en-US" baseline="0" dirty="0"/>
              <a:t> the Israel Museum.</a:t>
            </a:r>
            <a:endParaRPr lang="en-US" dirty="0"/>
          </a:p>
          <a:p>
            <a:endParaRPr lang="en-US" dirty="0"/>
          </a:p>
          <a:p>
            <a:r>
              <a:rPr lang="en-US" dirty="0"/>
              <a:t>dp051519042</a:t>
            </a:r>
          </a:p>
        </p:txBody>
      </p:sp>
      <p:sp>
        <p:nvSpPr>
          <p:cNvPr id="4" name="Slide Number Placeholder 3"/>
          <p:cNvSpPr>
            <a:spLocks noGrp="1"/>
          </p:cNvSpPr>
          <p:nvPr>
            <p:ph type="sldNum" sz="quarter" idx="5"/>
          </p:nvPr>
        </p:nvSpPr>
        <p:spPr/>
        <p:txBody>
          <a:bodyPr/>
          <a:lstStyle/>
          <a:p>
            <a:fld id="{4E4946A3-FD68-4E77-9DEF-1E7536A4AD96}" type="slidenum">
              <a:rPr lang="en-US" smtClean="0"/>
              <a:t>162</a:t>
            </a:fld>
            <a:endParaRPr lang="en-US"/>
          </a:p>
        </p:txBody>
      </p:sp>
    </p:spTree>
    <p:extLst>
      <p:ext uri="{BB962C8B-B14F-4D97-AF65-F5344CB8AC3E}">
        <p14:creationId xmlns:p14="http://schemas.microsoft.com/office/powerpoint/2010/main" val="178222243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gate in the wall of the Old City of Jerusalem is also known as the Dung Gate, although it lies well to the north of the Dung Gate of Nehemiah’s Jerusalem. This</a:t>
            </a:r>
            <a:r>
              <a:rPr lang="en-US" baseline="0" dirty="0"/>
              <a:t> view is from inside the Old City walls. </a:t>
            </a:r>
            <a:r>
              <a:rPr lang="en-US" dirty="0"/>
              <a:t>This American Colony photograph</a:t>
            </a:r>
            <a:r>
              <a:rPr lang="en-US" baseline="0" dirty="0"/>
              <a:t> was taken between 1940 and 1946.</a:t>
            </a:r>
            <a:endParaRPr lang="en-US" dirty="0"/>
          </a:p>
          <a:p>
            <a:endParaRPr lang="en-US" dirty="0"/>
          </a:p>
          <a:p>
            <a:r>
              <a:rPr lang="en-US" dirty="0"/>
              <a:t>mat21136</a:t>
            </a:r>
          </a:p>
        </p:txBody>
      </p:sp>
      <p:sp>
        <p:nvSpPr>
          <p:cNvPr id="4" name="Slide Number Placeholder 3"/>
          <p:cNvSpPr>
            <a:spLocks noGrp="1"/>
          </p:cNvSpPr>
          <p:nvPr>
            <p:ph type="sldNum" sz="quarter" idx="5"/>
          </p:nvPr>
        </p:nvSpPr>
        <p:spPr/>
        <p:txBody>
          <a:bodyPr/>
          <a:lstStyle/>
          <a:p>
            <a:fld id="{4E4946A3-FD68-4E77-9DEF-1E7536A4AD96}" type="slidenum">
              <a:rPr lang="en-US" smtClean="0"/>
              <a:t>163</a:t>
            </a:fld>
            <a:endParaRPr lang="en-US"/>
          </a:p>
        </p:txBody>
      </p:sp>
    </p:spTree>
    <p:extLst>
      <p:ext uri="{BB962C8B-B14F-4D97-AF65-F5344CB8AC3E}">
        <p14:creationId xmlns:p14="http://schemas.microsoft.com/office/powerpoint/2010/main" val="280236292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Dung Gate, one of two functioning gates in the Old City’s south wall, was formerly a postern (pedestrian) gate, as seen here; this view is looking roughly northwest, from outside the city wall. This</a:t>
            </a:r>
            <a:r>
              <a:rPr lang="en-US" altLang="en-US" baseline="0" dirty="0"/>
              <a:t> gate </a:t>
            </a:r>
            <a:r>
              <a:rPr lang="en-US" altLang="en-US" dirty="0"/>
              <a:t>long carried the traditional Arabic name Bab el-</a:t>
            </a:r>
            <a:r>
              <a:rPr lang="en-US" altLang="en-US" dirty="0" err="1"/>
              <a:t>Magharbeb</a:t>
            </a:r>
            <a:r>
              <a:rPr lang="en-US" altLang="en-US" dirty="0"/>
              <a:t>, “Gate of the Moors,” since Muslim immigrants from North Africa settled in the area inside the gate in the 16th century (this became the </a:t>
            </a:r>
            <a:r>
              <a:rPr lang="en-US" altLang="en-US" dirty="0" err="1"/>
              <a:t>Mughrabi</a:t>
            </a:r>
            <a:r>
              <a:rPr lang="en-US" altLang="en-US" dirty="0"/>
              <a:t> Quarter, razed by the Israelis in 1967 to create the Western Wall Plaza). “Dung Gate” is actually the traditional Jewish name, after the gate in the south wall of Nehemiah (</a:t>
            </a:r>
            <a:r>
              <a:rPr lang="en-US" altLang="en-US" dirty="0" err="1"/>
              <a:t>Neh</a:t>
            </a:r>
            <a:r>
              <a:rPr lang="en-US" altLang="en-US" dirty="0"/>
              <a:t> 2:13; 3:13-14; 12:31). </a:t>
            </a:r>
            <a:r>
              <a:rPr lang="en-US" altLang="en-US" baseline="0" dirty="0"/>
              <a:t>This American Colony photograph was taken </a:t>
            </a:r>
            <a:r>
              <a:rPr lang="en-US" sz="1200" b="0" i="0" kern="1200" dirty="0">
                <a:solidFill>
                  <a:schemeClr val="tx1"/>
                </a:solidFill>
                <a:effectLst/>
                <a:latin typeface="+mn-lt"/>
                <a:ea typeface="+mn-ea"/>
                <a:cs typeface="+mn-cs"/>
              </a:rPr>
              <a:t>between 1940 and 1946.</a:t>
            </a:r>
            <a:endParaRPr lang="en-US" dirty="0"/>
          </a:p>
          <a:p>
            <a:endParaRPr lang="en-US" dirty="0"/>
          </a:p>
          <a:p>
            <a:r>
              <a:rPr lang="en-US" dirty="0"/>
              <a:t>mat04463</a:t>
            </a:r>
          </a:p>
        </p:txBody>
      </p:sp>
      <p:sp>
        <p:nvSpPr>
          <p:cNvPr id="4" name="Slide Number Placeholder 3"/>
          <p:cNvSpPr>
            <a:spLocks noGrp="1"/>
          </p:cNvSpPr>
          <p:nvPr>
            <p:ph type="sldNum" sz="quarter" idx="5"/>
          </p:nvPr>
        </p:nvSpPr>
        <p:spPr/>
        <p:txBody>
          <a:bodyPr/>
          <a:lstStyle/>
          <a:p>
            <a:fld id="{4E4946A3-FD68-4E77-9DEF-1E7536A4AD96}" type="slidenum">
              <a:rPr lang="en-US" smtClean="0"/>
              <a:t>164</a:t>
            </a:fld>
            <a:endParaRPr lang="en-US"/>
          </a:p>
        </p:txBody>
      </p:sp>
    </p:spTree>
    <p:extLst>
      <p:ext uri="{BB962C8B-B14F-4D97-AF65-F5344CB8AC3E}">
        <p14:creationId xmlns:p14="http://schemas.microsoft.com/office/powerpoint/2010/main" val="309949006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 1953, during the time when the west-facing Jaffa Gate was sealed by a de facto frontier (1948–1967), the Jordanians redesigned and widened the Dung Gate to allow motor vehicle access into the Old City, especially to their military post at the Citadel</a:t>
            </a:r>
            <a:r>
              <a:rPr lang="en-US" altLang="en-US" baseline="0" dirty="0"/>
              <a:t>. This photo shows the Dung Gate as it looks today.</a:t>
            </a:r>
            <a:endParaRPr lang="en-US" dirty="0"/>
          </a:p>
          <a:p>
            <a:endParaRPr lang="en-US" dirty="0"/>
          </a:p>
          <a:p>
            <a:r>
              <a:rPr lang="en-US" dirty="0"/>
              <a:t>tb091702861</a:t>
            </a:r>
          </a:p>
        </p:txBody>
      </p:sp>
      <p:sp>
        <p:nvSpPr>
          <p:cNvPr id="4" name="Slide Number Placeholder 3"/>
          <p:cNvSpPr>
            <a:spLocks noGrp="1"/>
          </p:cNvSpPr>
          <p:nvPr>
            <p:ph type="sldNum" sz="quarter" idx="5"/>
          </p:nvPr>
        </p:nvSpPr>
        <p:spPr/>
        <p:txBody>
          <a:bodyPr/>
          <a:lstStyle/>
          <a:p>
            <a:fld id="{4E4946A3-FD68-4E77-9DEF-1E7536A4AD96}" type="slidenum">
              <a:rPr lang="en-US" smtClean="0"/>
              <a:t>165</a:t>
            </a:fld>
            <a:endParaRPr lang="en-US"/>
          </a:p>
        </p:txBody>
      </p:sp>
    </p:spTree>
    <p:extLst>
      <p:ext uri="{BB962C8B-B14F-4D97-AF65-F5344CB8AC3E}">
        <p14:creationId xmlns:p14="http://schemas.microsoft.com/office/powerpoint/2010/main" val="13031246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tb092902804</a:t>
            </a:r>
          </a:p>
        </p:txBody>
      </p:sp>
      <p:sp>
        <p:nvSpPr>
          <p:cNvPr id="4" name="Slide Number Placeholder 3"/>
          <p:cNvSpPr>
            <a:spLocks noGrp="1"/>
          </p:cNvSpPr>
          <p:nvPr>
            <p:ph type="sldNum" sz="quarter" idx="5"/>
          </p:nvPr>
        </p:nvSpPr>
        <p:spPr/>
        <p:txBody>
          <a:bodyPr/>
          <a:lstStyle/>
          <a:p>
            <a:fld id="{4E4946A3-FD68-4E77-9DEF-1E7536A4AD96}" type="slidenum">
              <a:rPr lang="en-US" smtClean="0"/>
              <a:t>166</a:t>
            </a:fld>
            <a:endParaRPr lang="en-US"/>
          </a:p>
        </p:txBody>
      </p:sp>
    </p:spTree>
    <p:extLst>
      <p:ext uri="{BB962C8B-B14F-4D97-AF65-F5344CB8AC3E}">
        <p14:creationId xmlns:p14="http://schemas.microsoft.com/office/powerpoint/2010/main" val="49258815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tb050312192</a:t>
            </a:r>
          </a:p>
        </p:txBody>
      </p:sp>
      <p:sp>
        <p:nvSpPr>
          <p:cNvPr id="4" name="Slide Number Placeholder 3"/>
          <p:cNvSpPr>
            <a:spLocks noGrp="1"/>
          </p:cNvSpPr>
          <p:nvPr>
            <p:ph type="sldNum" sz="quarter" idx="5"/>
          </p:nvPr>
        </p:nvSpPr>
        <p:spPr/>
        <p:txBody>
          <a:bodyPr/>
          <a:lstStyle/>
          <a:p>
            <a:fld id="{4E4946A3-FD68-4E77-9DEF-1E7536A4AD96}" type="slidenum">
              <a:rPr lang="en-US" smtClean="0"/>
              <a:t>167</a:t>
            </a:fld>
            <a:endParaRPr lang="en-US"/>
          </a:p>
        </p:txBody>
      </p:sp>
    </p:spTree>
    <p:extLst>
      <p:ext uri="{BB962C8B-B14F-4D97-AF65-F5344CB8AC3E}">
        <p14:creationId xmlns:p14="http://schemas.microsoft.com/office/powerpoint/2010/main" val="153003157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Nehemiah’s journey was to inspect the walls in order to understand how best to rebuild them. In some areas, there were multiple options for where to situate the rebuilt wall.</a:t>
            </a:r>
          </a:p>
          <a:p>
            <a:endParaRPr lang="en-US" dirty="0"/>
          </a:p>
          <a:p>
            <a:r>
              <a:rPr lang="en-US" dirty="0"/>
              <a:t>tb123199220</a:t>
            </a:r>
          </a:p>
        </p:txBody>
      </p:sp>
      <p:sp>
        <p:nvSpPr>
          <p:cNvPr id="4" name="Slide Number Placeholder 3"/>
          <p:cNvSpPr>
            <a:spLocks noGrp="1"/>
          </p:cNvSpPr>
          <p:nvPr>
            <p:ph type="sldNum" sz="quarter" idx="5"/>
          </p:nvPr>
        </p:nvSpPr>
        <p:spPr/>
        <p:txBody>
          <a:bodyPr/>
          <a:lstStyle/>
          <a:p>
            <a:fld id="{4E4946A3-FD68-4E77-9DEF-1E7536A4AD96}" type="slidenum">
              <a:rPr lang="en-US" smtClean="0"/>
              <a:t>168</a:t>
            </a:fld>
            <a:endParaRPr lang="en-US"/>
          </a:p>
        </p:txBody>
      </p:sp>
    </p:spTree>
    <p:extLst>
      <p:ext uri="{BB962C8B-B14F-4D97-AF65-F5344CB8AC3E}">
        <p14:creationId xmlns:p14="http://schemas.microsoft.com/office/powerpoint/2010/main" val="54322200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walls shown here are located on the eastern slope of the City of David, just above the Gihon Spring. See the next slide for labels.</a:t>
            </a:r>
          </a:p>
          <a:p>
            <a:endParaRPr lang="en-US" dirty="0"/>
          </a:p>
          <a:p>
            <a:r>
              <a:rPr lang="en-US" dirty="0"/>
              <a:t>tb031003204</a:t>
            </a:r>
          </a:p>
        </p:txBody>
      </p:sp>
      <p:sp>
        <p:nvSpPr>
          <p:cNvPr id="4" name="Slide Number Placeholder 3"/>
          <p:cNvSpPr>
            <a:spLocks noGrp="1"/>
          </p:cNvSpPr>
          <p:nvPr>
            <p:ph type="sldNum" sz="quarter" idx="5"/>
          </p:nvPr>
        </p:nvSpPr>
        <p:spPr/>
        <p:txBody>
          <a:bodyPr/>
          <a:lstStyle/>
          <a:p>
            <a:fld id="{4E4946A3-FD68-4E77-9DEF-1E7536A4AD96}" type="slidenum">
              <a:rPr lang="en-US" smtClean="0"/>
              <a:t>169</a:t>
            </a:fld>
            <a:endParaRPr lang="en-US"/>
          </a:p>
        </p:txBody>
      </p:sp>
    </p:spTree>
    <p:extLst>
      <p:ext uri="{BB962C8B-B14F-4D97-AF65-F5344CB8AC3E}">
        <p14:creationId xmlns:p14="http://schemas.microsoft.com/office/powerpoint/2010/main" val="222298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ea typeface="Times New Roman" panose="02020603050405020304" pitchFamily="18" charset="0"/>
              </a:rPr>
              <a:t>According to Yamauchi, it is certain that the king called “Artaxerxes” by Nehemiah (Neh 2:1; 5:14; 13:6) is Artaxerxes I (r. 465–423 BC), not Artaxerxes II (r. 404–359 BC), since “an Elephantine papyrus (Cowley #30), dated to 407, mentions the sons of Sanballat, the governor of Samaria and adversary of Nehemiah” (1990: 242). The year 407 BC fell</a:t>
            </a:r>
            <a:r>
              <a:rPr lang="en-US" baseline="0" dirty="0">
                <a:effectLst/>
                <a:ea typeface="Times New Roman" panose="02020603050405020304" pitchFamily="18" charset="0"/>
              </a:rPr>
              <a:t> during the reign of the intervening king Darius II (r. 423–404 BC), and if Nehemiah was already in the land at this time, he must have been commissioned to return by Artaxerxes I, not Artaxerxes II.</a:t>
            </a:r>
            <a:r>
              <a:rPr lang="en-US" dirty="0">
                <a:effectLst/>
                <a:ea typeface="Times New Roman" panose="02020603050405020304" pitchFamily="18" charset="0"/>
              </a:rPr>
              <a:t> This is the papyrus letter shown on this slide. </a:t>
            </a:r>
            <a:r>
              <a:rPr lang="en-US" dirty="0">
                <a:effectLst/>
              </a:rPr>
              <a:t>For the text and translation of this document, see https://www.kchanson.com/ANCDOCS/westsem/templeauth.html.</a:t>
            </a:r>
          </a:p>
          <a:p>
            <a:pPr rtl="0"/>
            <a:endParaRPr lang="en-US" dirty="0">
              <a:effectLst/>
            </a:endParaRPr>
          </a:p>
          <a:p>
            <a:r>
              <a:rPr lang="en-US" dirty="0">
                <a:effectLst/>
                <a:ea typeface="Calibri" panose="020F0502020204030204" pitchFamily="34" charset="0"/>
              </a:rPr>
              <a:t>This image was scanned from the book </a:t>
            </a:r>
            <a:r>
              <a:rPr lang="de-DE" i="1" dirty="0">
                <a:effectLst/>
                <a:ea typeface="Calibri" panose="020F0502020204030204" pitchFamily="34" charset="0"/>
              </a:rPr>
              <a:t>Abhandlungen der königlich preussischen Akademie der Wissenschaften</a:t>
            </a:r>
            <a:r>
              <a:rPr lang="de-DE" dirty="0">
                <a:effectLst/>
                <a:ea typeface="Calibri" panose="020F0502020204030204" pitchFamily="34" charset="0"/>
              </a:rPr>
              <a:t> (Berlin: </a:t>
            </a:r>
            <a:r>
              <a:rPr lang="de-DE" i="1" dirty="0">
                <a:effectLst/>
                <a:ea typeface="Calibri" panose="020F0502020204030204" pitchFamily="34" charset="0"/>
              </a:rPr>
              <a:t>Königlichen Akademie der Wissenschaften</a:t>
            </a:r>
            <a:r>
              <a:rPr lang="de-DE" dirty="0">
                <a:effectLst/>
                <a:ea typeface="Calibri" panose="020F0502020204030204" pitchFamily="34" charset="0"/>
              </a:rPr>
              <a:t>, 1907), contributed by Smithsonian Libraries, via Biodiversity Library: </a:t>
            </a:r>
            <a:r>
              <a:rPr lang="en-US" dirty="0"/>
              <a:t>https://www.biodiversitylibrary.org/item/93093#page/329/mode/1up.</a:t>
            </a:r>
          </a:p>
          <a:p>
            <a:pPr rtl="0"/>
            <a:endParaRPr lang="en-US" dirty="0">
              <a:effectLst/>
            </a:endParaRPr>
          </a:p>
          <a:p>
            <a:pPr rtl="0"/>
            <a:r>
              <a:rPr lang="en-US" b="1" dirty="0"/>
              <a:t>Reference:</a:t>
            </a:r>
          </a:p>
          <a:p>
            <a:r>
              <a:rPr lang="en-US" dirty="0">
                <a:ea typeface="Times New Roman" panose="02020603050405020304" pitchFamily="18" charset="0"/>
              </a:rPr>
              <a:t>Yamauchi, Edwin.</a:t>
            </a:r>
          </a:p>
          <a:p>
            <a:pPr marL="685800" indent="-457200">
              <a:tabLst>
                <a:tab pos="685800" algn="l"/>
              </a:tabLst>
            </a:pPr>
            <a:r>
              <a:rPr lang="en-US" dirty="0">
                <a:ea typeface="Times New Roman" panose="02020603050405020304" pitchFamily="18" charset="0"/>
              </a:rPr>
              <a:t>1990	</a:t>
            </a:r>
            <a:r>
              <a:rPr lang="en-US" i="1" dirty="0">
                <a:ea typeface="Times New Roman" panose="02020603050405020304" pitchFamily="18" charset="0"/>
              </a:rPr>
              <a:t>Persia and the Bible.</a:t>
            </a:r>
            <a:r>
              <a:rPr lang="en-US" dirty="0">
                <a:ea typeface="Times New Roman" panose="02020603050405020304" pitchFamily="18" charset="0"/>
              </a:rPr>
              <a:t> Grand Rapids: Baker.</a:t>
            </a:r>
            <a:endParaRPr lang="en-US" b="1" dirty="0"/>
          </a:p>
          <a:p>
            <a:pPr rtl="0"/>
            <a:endParaRPr lang="en-US" dirty="0">
              <a:effectLst/>
              <a:ea typeface="Calibri" panose="020F0502020204030204" pitchFamily="34" charset="0"/>
            </a:endParaRPr>
          </a:p>
          <a:p>
            <a:pPr rtl="0"/>
            <a:r>
              <a:rPr lang="en-US" dirty="0">
                <a:effectLst/>
                <a:ea typeface="Calibri" panose="020F0502020204030204" pitchFamily="34" charset="0"/>
              </a:rPr>
              <a:t>bdl93093329a</a:t>
            </a:r>
            <a:endParaRPr lang="en-US" dirty="0">
              <a:effectLst/>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382879954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walls shown here are located on the eastern slope of the City of David, just above the Gihon Spring. </a:t>
            </a:r>
          </a:p>
          <a:p>
            <a:endParaRPr lang="en-US" dirty="0"/>
          </a:p>
          <a:p>
            <a:r>
              <a:rPr lang="en-US" dirty="0"/>
              <a:t>tb031003204</a:t>
            </a:r>
          </a:p>
        </p:txBody>
      </p:sp>
      <p:sp>
        <p:nvSpPr>
          <p:cNvPr id="4" name="Slide Number Placeholder 3"/>
          <p:cNvSpPr>
            <a:spLocks noGrp="1"/>
          </p:cNvSpPr>
          <p:nvPr>
            <p:ph type="sldNum" sz="quarter" idx="5"/>
          </p:nvPr>
        </p:nvSpPr>
        <p:spPr/>
        <p:txBody>
          <a:bodyPr/>
          <a:lstStyle/>
          <a:p>
            <a:fld id="{4E4946A3-FD68-4E77-9DEF-1E7536A4AD96}" type="slidenum">
              <a:rPr lang="en-US" smtClean="0"/>
              <a:t>170</a:t>
            </a:fld>
            <a:endParaRPr lang="en-US"/>
          </a:p>
        </p:txBody>
      </p:sp>
    </p:spTree>
    <p:extLst>
      <p:ext uri="{BB962C8B-B14F-4D97-AF65-F5344CB8AC3E}">
        <p14:creationId xmlns:p14="http://schemas.microsoft.com/office/powerpoint/2010/main" val="395343717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shows the same walls as the previous photograph, but from a different perspective. In the 1960s, Kathleen Kenyon excavated a trench down the eastern slope of the City of David in order to discover the history of the fortification of the site. She discovered these two walls at the bottom of her trench. (Further excavation below was prevented by the presence of the primary path leading to the Gihon Spring.) See the next slide for labels.</a:t>
            </a:r>
          </a:p>
          <a:p>
            <a:endParaRPr lang="en-US" dirty="0"/>
          </a:p>
          <a:p>
            <a:r>
              <a:rPr lang="en-US" dirty="0"/>
              <a:t>tb042306032</a:t>
            </a:r>
          </a:p>
        </p:txBody>
      </p:sp>
      <p:sp>
        <p:nvSpPr>
          <p:cNvPr id="4" name="Slide Number Placeholder 3"/>
          <p:cNvSpPr>
            <a:spLocks noGrp="1"/>
          </p:cNvSpPr>
          <p:nvPr>
            <p:ph type="sldNum" sz="quarter" idx="5"/>
          </p:nvPr>
        </p:nvSpPr>
        <p:spPr/>
        <p:txBody>
          <a:bodyPr/>
          <a:lstStyle/>
          <a:p>
            <a:fld id="{4E4946A3-FD68-4E77-9DEF-1E7536A4AD96}" type="slidenum">
              <a:rPr lang="en-US" smtClean="0"/>
              <a:t>171</a:t>
            </a:fld>
            <a:endParaRPr lang="en-US"/>
          </a:p>
        </p:txBody>
      </p:sp>
    </p:spTree>
    <p:extLst>
      <p:ext uri="{BB962C8B-B14F-4D97-AF65-F5344CB8AC3E}">
        <p14:creationId xmlns:p14="http://schemas.microsoft.com/office/powerpoint/2010/main" val="81627816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shows the same walls as the previous photograph, but from a different perspective. In the 1960s, Kathleen Kenyon excavated a trench down the eastern slope of the City of David in order to discover the history of the fortification of the site. She discovered these two walls at the bottom of her trench. (Further excavation below was prevented by the presence of the primary path leading to the Gihon Spring.) </a:t>
            </a:r>
          </a:p>
          <a:p>
            <a:endParaRPr lang="en-US" dirty="0"/>
          </a:p>
          <a:p>
            <a:r>
              <a:rPr lang="en-US" dirty="0"/>
              <a:t>tb042306032</a:t>
            </a:r>
          </a:p>
        </p:txBody>
      </p:sp>
      <p:sp>
        <p:nvSpPr>
          <p:cNvPr id="4" name="Slide Number Placeholder 3"/>
          <p:cNvSpPr>
            <a:spLocks noGrp="1"/>
          </p:cNvSpPr>
          <p:nvPr>
            <p:ph type="sldNum" sz="quarter" idx="5"/>
          </p:nvPr>
        </p:nvSpPr>
        <p:spPr/>
        <p:txBody>
          <a:bodyPr/>
          <a:lstStyle/>
          <a:p>
            <a:fld id="{4E4946A3-FD68-4E77-9DEF-1E7536A4AD96}" type="slidenum">
              <a:rPr lang="en-US" smtClean="0"/>
              <a:t>172</a:t>
            </a:fld>
            <a:endParaRPr lang="en-US"/>
          </a:p>
        </p:txBody>
      </p:sp>
    </p:spTree>
    <p:extLst>
      <p:ext uri="{BB962C8B-B14F-4D97-AF65-F5344CB8AC3E}">
        <p14:creationId xmlns:p14="http://schemas.microsoft.com/office/powerpoint/2010/main" val="196683605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City gates were important defensive structures, but they were also important as the place where business was conducted. The city gate shown here is from the Iron Age II. The threshold</a:t>
            </a:r>
            <a:r>
              <a:rPr lang="en-US" baseline="0" dirty="0"/>
              <a:t> of the gate can be seen as a row of raised stones running between the places where the gates were once set.</a:t>
            </a:r>
            <a:endParaRPr lang="en-US" dirty="0"/>
          </a:p>
          <a:p>
            <a:endParaRPr lang="en-US" dirty="0"/>
          </a:p>
          <a:p>
            <a:r>
              <a:rPr lang="en-US" dirty="0"/>
              <a:t>tb052907113</a:t>
            </a:r>
          </a:p>
        </p:txBody>
      </p:sp>
      <p:sp>
        <p:nvSpPr>
          <p:cNvPr id="4" name="Slide Number Placeholder 3"/>
          <p:cNvSpPr>
            <a:spLocks noGrp="1"/>
          </p:cNvSpPr>
          <p:nvPr>
            <p:ph type="sldNum" sz="quarter" idx="5"/>
          </p:nvPr>
        </p:nvSpPr>
        <p:spPr/>
        <p:txBody>
          <a:bodyPr/>
          <a:lstStyle/>
          <a:p>
            <a:fld id="{4E4946A3-FD68-4E77-9DEF-1E7536A4AD96}" type="slidenum">
              <a:rPr lang="en-US" smtClean="0"/>
              <a:t>173</a:t>
            </a:fld>
            <a:endParaRPr lang="en-US"/>
          </a:p>
        </p:txBody>
      </p:sp>
    </p:spTree>
    <p:extLst>
      <p:ext uri="{BB962C8B-B14F-4D97-AF65-F5344CB8AC3E}">
        <p14:creationId xmlns:p14="http://schemas.microsoft.com/office/powerpoint/2010/main" val="14556751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Arial" panose="020B0604020202020204" pitchFamily="34" charset="0"/>
              </a:rPr>
              <a:t>The Fountain Gate was located</a:t>
            </a:r>
            <a:r>
              <a:rPr lang="en-US" sz="1200" baseline="0" dirty="0">
                <a:effectLst/>
                <a:latin typeface="Calibri" panose="020F0502020204030204" pitchFamily="34" charset="0"/>
                <a:ea typeface="Calibri" panose="020F0502020204030204" pitchFamily="34" charset="0"/>
                <a:cs typeface="Arial" panose="020B0604020202020204" pitchFamily="34" charset="0"/>
              </a:rPr>
              <a:t> at the southern end of the City of David. It gave access to the Kidron Valley, from which water was accessible either from the Siloam Pool or from the more distant spring of En-rogel. Ritmeyer suggests that “the people of the time apparently believed the Siloam Pool to be a fountain and did not know that the water came from the Gihon Spring” (Ritmeyer and Ritmeyer 2014: 43). The “King’s Pool” is apparently another name for the Siloam Pool, also known as the </a:t>
            </a:r>
            <a:r>
              <a:rPr lang="en-US" sz="1200" baseline="0" dirty="0" err="1">
                <a:effectLst/>
                <a:latin typeface="Calibri" panose="020F0502020204030204" pitchFamily="34" charset="0"/>
                <a:ea typeface="Calibri" panose="020F0502020204030204" pitchFamily="34" charset="0"/>
                <a:cs typeface="Arial" panose="020B0604020202020204" pitchFamily="34" charset="0"/>
              </a:rPr>
              <a:t>Shelah</a:t>
            </a:r>
            <a:r>
              <a:rPr lang="en-US" sz="1200" baseline="0" dirty="0">
                <a:effectLst/>
                <a:latin typeface="Calibri" panose="020F0502020204030204" pitchFamily="34" charset="0"/>
                <a:ea typeface="Calibri" panose="020F0502020204030204" pitchFamily="34" charset="0"/>
                <a:cs typeface="Arial" panose="020B0604020202020204" pitchFamily="34" charset="0"/>
              </a:rPr>
              <a:t> (</a:t>
            </a:r>
            <a:r>
              <a:rPr lang="en-US" sz="1200" baseline="0" dirty="0" err="1">
                <a:effectLst/>
                <a:latin typeface="Calibri" panose="020F0502020204030204" pitchFamily="34" charset="0"/>
                <a:ea typeface="Calibri" panose="020F0502020204030204" pitchFamily="34" charset="0"/>
                <a:cs typeface="Arial" panose="020B0604020202020204" pitchFamily="34" charset="0"/>
              </a:rPr>
              <a:t>Siloah</a:t>
            </a:r>
            <a:r>
              <a:rPr lang="en-US" sz="1200" baseline="0" dirty="0">
                <a:effectLst/>
                <a:latin typeface="Calibri" panose="020F0502020204030204" pitchFamily="34" charset="0"/>
                <a:ea typeface="Calibri" panose="020F0502020204030204" pitchFamily="34" charset="0"/>
                <a:cs typeface="Arial" panose="020B0604020202020204" pitchFamily="34" charset="0"/>
              </a:rPr>
              <a:t>) Pool (Neh 3:15). An editable version is included behind this graphic.</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sz="1200" dirty="0">
              <a:effectLst/>
              <a:latin typeface="Calibri" panose="020F0502020204030204" pitchFamily="34" charset="0"/>
              <a:ea typeface="Calibri" panose="020F0502020204030204" pitchFamily="34" charset="0"/>
              <a:cs typeface="Arial" panose="020B0604020202020204" pitchFamily="34" charset="0"/>
            </a:endParaRPr>
          </a:p>
          <a:p>
            <a:r>
              <a:rPr lang="en-US" sz="1200" b="1" dirty="0">
                <a:effectLst/>
                <a:latin typeface="Calibri" panose="020F0502020204030204" pitchFamily="34" charset="0"/>
                <a:ea typeface="Calibri" panose="020F0502020204030204" pitchFamily="34" charset="0"/>
                <a:cs typeface="Arial" panose="020B0604020202020204" pitchFamily="34" charset="0"/>
              </a:rPr>
              <a:t>Reference:</a:t>
            </a:r>
          </a:p>
          <a:p>
            <a:r>
              <a:rPr lang="en-US" dirty="0">
                <a:latin typeface="Calibri" panose="020F0502020204030204" pitchFamily="34" charset="0"/>
                <a:ea typeface="Calibri" panose="020F0502020204030204" pitchFamily="34" charset="0"/>
                <a:cs typeface="Arial" panose="020B0604020202020204" pitchFamily="34" charset="0"/>
              </a:rPr>
              <a:t>Ritmeyer, </a:t>
            </a:r>
            <a:r>
              <a:rPr lang="en-US" dirty="0" err="1">
                <a:latin typeface="Calibri" panose="020F0502020204030204" pitchFamily="34" charset="0"/>
                <a:ea typeface="Calibri" panose="020F0502020204030204" pitchFamily="34" charset="0"/>
                <a:cs typeface="Arial" panose="020B0604020202020204" pitchFamily="34" charset="0"/>
              </a:rPr>
              <a:t>Leen</a:t>
            </a:r>
            <a:r>
              <a:rPr lang="en-US" dirty="0">
                <a:latin typeface="Calibri" panose="020F0502020204030204" pitchFamily="34" charset="0"/>
                <a:ea typeface="Calibri" panose="020F0502020204030204" pitchFamily="34" charset="0"/>
                <a:cs typeface="Arial" panose="020B0604020202020204" pitchFamily="34" charset="0"/>
              </a:rPr>
              <a:t>, and Ritmeyer, Kathleen.</a:t>
            </a:r>
          </a:p>
          <a:p>
            <a:pPr marL="685800" indent="-457200">
              <a:tabLst>
                <a:tab pos="685800" algn="l"/>
              </a:tabLst>
            </a:pPr>
            <a:r>
              <a:rPr lang="en-US" dirty="0">
                <a:latin typeface="Calibri" panose="020F0502020204030204" pitchFamily="34" charset="0"/>
                <a:ea typeface="Calibri" panose="020F0502020204030204" pitchFamily="34" charset="0"/>
                <a:cs typeface="Arial" panose="020B0604020202020204" pitchFamily="34" charset="0"/>
              </a:rPr>
              <a:t>2014	</a:t>
            </a:r>
            <a:r>
              <a:rPr lang="en-US" i="1" dirty="0">
                <a:latin typeface="Calibri" panose="020F0502020204030204" pitchFamily="34" charset="0"/>
                <a:ea typeface="Calibri" panose="020F0502020204030204" pitchFamily="34" charset="0"/>
                <a:cs typeface="Arial" panose="020B0604020202020204" pitchFamily="34" charset="0"/>
              </a:rPr>
              <a:t>Jerusalem in the Time of Nehemiah</a:t>
            </a:r>
            <a:r>
              <a:rPr lang="en-US" dirty="0">
                <a:latin typeface="Calibri" panose="020F0502020204030204" pitchFamily="34" charset="0"/>
                <a:ea typeface="Calibri" panose="020F0502020204030204" pitchFamily="34" charset="0"/>
                <a:cs typeface="Arial" panose="020B0604020202020204" pitchFamily="34" charset="0"/>
              </a:rPr>
              <a:t>. Ed. Barbara Ball. 2nd revised edition. Jerusalem: Carta.</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sz="1200" dirty="0">
              <a:effectLst/>
              <a:latin typeface="Calibri" panose="020F0502020204030204" pitchFamily="34" charset="0"/>
              <a:ea typeface="Calibri" panose="020F0502020204030204" pitchFamily="34" charset="0"/>
              <a:cs typeface="Arial" panose="020B0604020202020204" pitchFamily="34" charset="0"/>
            </a:endParaRPr>
          </a:p>
          <a:p>
            <a:r>
              <a:rPr lang="en-US" sz="1200" dirty="0">
                <a:effectLst/>
                <a:latin typeface="Calibri" panose="020F0502020204030204" pitchFamily="34" charset="0"/>
                <a:ea typeface="Calibri" panose="020F0502020204030204" pitchFamily="34" charset="0"/>
                <a:cs typeface="Arial" panose="020B0604020202020204" pitchFamily="34" charset="0"/>
              </a:rPr>
              <a:t>Plan by Kris</a:t>
            </a:r>
            <a:r>
              <a:rPr lang="en-US" sz="1200" baseline="0" dirty="0">
                <a:effectLst/>
                <a:latin typeface="Calibri" panose="020F0502020204030204" pitchFamily="34" charset="0"/>
                <a:ea typeface="Calibri" panose="020F0502020204030204" pitchFamily="34" charset="0"/>
                <a:cs typeface="Arial" panose="020B0604020202020204" pitchFamily="34" charset="0"/>
              </a:rPr>
              <a:t> Udd.</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E4946A3-FD68-4E77-9DEF-1E7536A4AD96}" type="slidenum">
              <a:rPr lang="en-US" smtClean="0">
                <a:solidFill>
                  <a:prstClr val="black"/>
                </a:solidFill>
              </a:rPr>
              <a:pPr/>
              <a:t>174</a:t>
            </a:fld>
            <a:endParaRPr lang="en-US">
              <a:solidFill>
                <a:prstClr val="black"/>
              </a:solidFill>
            </a:endParaRPr>
          </a:p>
        </p:txBody>
      </p:sp>
    </p:spTree>
    <p:extLst>
      <p:ext uri="{BB962C8B-B14F-4D97-AF65-F5344CB8AC3E}">
        <p14:creationId xmlns:p14="http://schemas.microsoft.com/office/powerpoint/2010/main" val="195491888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Fountain Gate may have been named for the spring of En-rogel, which is below the bottom of this photo. This</a:t>
            </a:r>
            <a:r>
              <a:rPr lang="en-US" baseline="0" dirty="0"/>
              <a:t> photograph was taken at the </a:t>
            </a:r>
            <a:r>
              <a:rPr lang="en-US" dirty="0"/>
              <a:t>Ariel Center for Jerusalem in the First Temple Period.</a:t>
            </a:r>
          </a:p>
          <a:p>
            <a:endParaRPr lang="en-US" dirty="0"/>
          </a:p>
          <a:p>
            <a:r>
              <a:rPr lang="en-US" dirty="0"/>
              <a:t>tb060216513</a:t>
            </a:r>
          </a:p>
        </p:txBody>
      </p:sp>
      <p:sp>
        <p:nvSpPr>
          <p:cNvPr id="4" name="Slide Number Placeholder 3"/>
          <p:cNvSpPr>
            <a:spLocks noGrp="1"/>
          </p:cNvSpPr>
          <p:nvPr>
            <p:ph type="sldNum" sz="quarter" idx="5"/>
          </p:nvPr>
        </p:nvSpPr>
        <p:spPr/>
        <p:txBody>
          <a:bodyPr/>
          <a:lstStyle/>
          <a:p>
            <a:fld id="{4E4946A3-FD68-4E77-9DEF-1E7536A4AD96}" type="slidenum">
              <a:rPr lang="en-US" smtClean="0"/>
              <a:t>175</a:t>
            </a:fld>
            <a:endParaRPr lang="en-US"/>
          </a:p>
        </p:txBody>
      </p:sp>
    </p:spTree>
    <p:extLst>
      <p:ext uri="{BB962C8B-B14F-4D97-AF65-F5344CB8AC3E}">
        <p14:creationId xmlns:p14="http://schemas.microsoft.com/office/powerpoint/2010/main" val="186326872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French archaeologist Raymond Weill conducted excavations in this area in 1923–1924.</a:t>
            </a:r>
            <a:r>
              <a:rPr lang="en-US" baseline="0" dirty="0"/>
              <a:t> “</a:t>
            </a:r>
            <a:r>
              <a:rPr lang="en-US" dirty="0"/>
              <a:t>He found that the bedrock had been transformed into a vertical wall of c. 26 feet (8 m) high in order to enhance the defenses in the southern part of the city. In this scarp he found a 10-foot (3-m) wide opening, which he identified as the Fountain Gate” (Ritmeyer and Ritmeyer 2014: 43).</a:t>
            </a:r>
            <a:r>
              <a:rPr lang="en-US" baseline="0" dirty="0"/>
              <a:t> Much of this excavated area has since been covered up and built over, although the rock scarp in this area is still partially visible, especially as it curves around the southern end of the ridge above the Pool of Siloam. The next slide includes labels.</a:t>
            </a:r>
            <a:endParaRPr lang="en-US" dirty="0"/>
          </a:p>
          <a:p>
            <a:endParaRPr lang="en-US" dirty="0"/>
          </a:p>
          <a:p>
            <a:r>
              <a:rPr lang="en-US" sz="1200" b="1" dirty="0">
                <a:effectLst/>
                <a:latin typeface="Calibri" panose="020F0502020204030204" pitchFamily="34" charset="0"/>
                <a:ea typeface="Calibri" panose="020F0502020204030204" pitchFamily="34" charset="0"/>
                <a:cs typeface="Arial" panose="020B0604020202020204" pitchFamily="34" charset="0"/>
              </a:rPr>
              <a:t>Reference:</a:t>
            </a:r>
          </a:p>
          <a:p>
            <a:r>
              <a:rPr lang="en-US" dirty="0" err="1">
                <a:latin typeface="Calibri" panose="020F0502020204030204" pitchFamily="34" charset="0"/>
                <a:ea typeface="Calibri" panose="020F0502020204030204" pitchFamily="34" charset="0"/>
                <a:cs typeface="Arial" panose="020B0604020202020204" pitchFamily="34" charset="0"/>
              </a:rPr>
              <a:t>Ritmeyer</a:t>
            </a:r>
            <a:r>
              <a:rPr lang="en-US" dirty="0">
                <a:latin typeface="Calibri" panose="020F0502020204030204" pitchFamily="34" charset="0"/>
                <a:ea typeface="Calibri" panose="020F0502020204030204" pitchFamily="34" charset="0"/>
                <a:cs typeface="Arial" panose="020B0604020202020204" pitchFamily="34" charset="0"/>
              </a:rPr>
              <a:t>, </a:t>
            </a:r>
            <a:r>
              <a:rPr lang="en-US" dirty="0" err="1">
                <a:latin typeface="Calibri" panose="020F0502020204030204" pitchFamily="34" charset="0"/>
                <a:ea typeface="Calibri" panose="020F0502020204030204" pitchFamily="34" charset="0"/>
                <a:cs typeface="Arial" panose="020B0604020202020204" pitchFamily="34" charset="0"/>
              </a:rPr>
              <a:t>Leen</a:t>
            </a:r>
            <a:r>
              <a:rPr lang="en-US" dirty="0">
                <a:latin typeface="Calibri" panose="020F0502020204030204" pitchFamily="34" charset="0"/>
                <a:ea typeface="Calibri" panose="020F0502020204030204" pitchFamily="34" charset="0"/>
                <a:cs typeface="Arial" panose="020B0604020202020204" pitchFamily="34" charset="0"/>
              </a:rPr>
              <a:t>, and </a:t>
            </a:r>
            <a:r>
              <a:rPr lang="en-US" dirty="0" err="1">
                <a:latin typeface="Calibri" panose="020F0502020204030204" pitchFamily="34" charset="0"/>
                <a:ea typeface="Calibri" panose="020F0502020204030204" pitchFamily="34" charset="0"/>
                <a:cs typeface="Arial" panose="020B0604020202020204" pitchFamily="34" charset="0"/>
              </a:rPr>
              <a:t>Ritmeyer</a:t>
            </a:r>
            <a:r>
              <a:rPr lang="en-US" dirty="0">
                <a:latin typeface="Calibri" panose="020F0502020204030204" pitchFamily="34" charset="0"/>
                <a:ea typeface="Calibri" panose="020F0502020204030204" pitchFamily="34" charset="0"/>
                <a:cs typeface="Arial" panose="020B0604020202020204" pitchFamily="34" charset="0"/>
              </a:rPr>
              <a:t>, Kathleen.</a:t>
            </a:r>
          </a:p>
          <a:p>
            <a:pPr marL="685800" indent="-457200">
              <a:tabLst>
                <a:tab pos="685800" algn="l"/>
              </a:tabLst>
            </a:pPr>
            <a:r>
              <a:rPr lang="en-US" dirty="0">
                <a:latin typeface="Calibri" panose="020F0502020204030204" pitchFamily="34" charset="0"/>
                <a:ea typeface="Calibri" panose="020F0502020204030204" pitchFamily="34" charset="0"/>
                <a:cs typeface="Arial" panose="020B0604020202020204" pitchFamily="34" charset="0"/>
              </a:rPr>
              <a:t>2014	</a:t>
            </a:r>
            <a:r>
              <a:rPr lang="en-US" i="1" dirty="0">
                <a:latin typeface="Calibri" panose="020F0502020204030204" pitchFamily="34" charset="0"/>
                <a:ea typeface="Calibri" panose="020F0502020204030204" pitchFamily="34" charset="0"/>
                <a:cs typeface="Arial" panose="020B0604020202020204" pitchFamily="34" charset="0"/>
              </a:rPr>
              <a:t>Jerusalem in the Time of Nehemiah</a:t>
            </a:r>
            <a:r>
              <a:rPr lang="en-US" dirty="0">
                <a:latin typeface="Calibri" panose="020F0502020204030204" pitchFamily="34" charset="0"/>
                <a:ea typeface="Calibri" panose="020F0502020204030204" pitchFamily="34" charset="0"/>
                <a:cs typeface="Arial" panose="020B0604020202020204" pitchFamily="34" charset="0"/>
              </a:rPr>
              <a:t>. Ed. Barbara Ball. 2nd revised edition. Jerusalem: Carta.</a:t>
            </a:r>
            <a:endParaRPr lang="en-US" dirty="0"/>
          </a:p>
          <a:p>
            <a:endParaRPr lang="en-US" dirty="0"/>
          </a:p>
          <a:p>
            <a:r>
              <a:rPr lang="en-US" dirty="0"/>
              <a:t>ws020517372</a:t>
            </a:r>
          </a:p>
        </p:txBody>
      </p:sp>
      <p:sp>
        <p:nvSpPr>
          <p:cNvPr id="4" name="Slide Number Placeholder 3"/>
          <p:cNvSpPr>
            <a:spLocks noGrp="1"/>
          </p:cNvSpPr>
          <p:nvPr>
            <p:ph type="sldNum" sz="quarter" idx="5"/>
          </p:nvPr>
        </p:nvSpPr>
        <p:spPr/>
        <p:txBody>
          <a:bodyPr/>
          <a:lstStyle/>
          <a:p>
            <a:fld id="{4E4946A3-FD68-4E77-9DEF-1E7536A4AD96}" type="slidenum">
              <a:rPr lang="en-US" smtClean="0"/>
              <a:t>176</a:t>
            </a:fld>
            <a:endParaRPr lang="en-US"/>
          </a:p>
        </p:txBody>
      </p:sp>
    </p:spTree>
    <p:extLst>
      <p:ext uri="{BB962C8B-B14F-4D97-AF65-F5344CB8AC3E}">
        <p14:creationId xmlns:p14="http://schemas.microsoft.com/office/powerpoint/2010/main" val="174997748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French archaeologist Raymond Weill conducted excavations in this area in 1923–1924.</a:t>
            </a:r>
            <a:r>
              <a:rPr lang="en-US" baseline="0" dirty="0"/>
              <a:t> “</a:t>
            </a:r>
            <a:r>
              <a:rPr lang="en-US" dirty="0"/>
              <a:t>He found that the bedrock had been transformed into a vertical wall of c. 26 feet (8 m) high in order to enhance the defenses in the southern part of the city. In this scarp he found a 10-foot (3-m) wide opening, which he identified as the Fountain Gate” (Ritmeyer and Ritmeyer 2014: 43).</a:t>
            </a:r>
            <a:r>
              <a:rPr lang="en-US" baseline="0" dirty="0"/>
              <a:t> Much of this excavated area has since been covered up and built over, although the rock scarp in this area is still partially visible, especially as it curves around the southern end of the ridge above the Pool of Siloam.</a:t>
            </a:r>
            <a:endParaRPr lang="en-US" dirty="0"/>
          </a:p>
          <a:p>
            <a:endParaRPr lang="en-US" dirty="0"/>
          </a:p>
          <a:p>
            <a:r>
              <a:rPr lang="en-US" sz="1200" b="1" dirty="0">
                <a:effectLst/>
                <a:latin typeface="Calibri" panose="020F0502020204030204" pitchFamily="34" charset="0"/>
                <a:ea typeface="Calibri" panose="020F0502020204030204" pitchFamily="34" charset="0"/>
                <a:cs typeface="Arial" panose="020B0604020202020204" pitchFamily="34" charset="0"/>
              </a:rPr>
              <a:t>Reference:</a:t>
            </a:r>
          </a:p>
          <a:p>
            <a:r>
              <a:rPr lang="en-US" dirty="0" err="1">
                <a:latin typeface="Calibri" panose="020F0502020204030204" pitchFamily="34" charset="0"/>
                <a:ea typeface="Calibri" panose="020F0502020204030204" pitchFamily="34" charset="0"/>
                <a:cs typeface="Arial" panose="020B0604020202020204" pitchFamily="34" charset="0"/>
              </a:rPr>
              <a:t>Ritmeyer</a:t>
            </a:r>
            <a:r>
              <a:rPr lang="en-US" dirty="0">
                <a:latin typeface="Calibri" panose="020F0502020204030204" pitchFamily="34" charset="0"/>
                <a:ea typeface="Calibri" panose="020F0502020204030204" pitchFamily="34" charset="0"/>
                <a:cs typeface="Arial" panose="020B0604020202020204" pitchFamily="34" charset="0"/>
              </a:rPr>
              <a:t>, </a:t>
            </a:r>
            <a:r>
              <a:rPr lang="en-US" dirty="0" err="1">
                <a:latin typeface="Calibri" panose="020F0502020204030204" pitchFamily="34" charset="0"/>
                <a:ea typeface="Calibri" panose="020F0502020204030204" pitchFamily="34" charset="0"/>
                <a:cs typeface="Arial" panose="020B0604020202020204" pitchFamily="34" charset="0"/>
              </a:rPr>
              <a:t>Leen</a:t>
            </a:r>
            <a:r>
              <a:rPr lang="en-US" dirty="0">
                <a:latin typeface="Calibri" panose="020F0502020204030204" pitchFamily="34" charset="0"/>
                <a:ea typeface="Calibri" panose="020F0502020204030204" pitchFamily="34" charset="0"/>
                <a:cs typeface="Arial" panose="020B0604020202020204" pitchFamily="34" charset="0"/>
              </a:rPr>
              <a:t>, and </a:t>
            </a:r>
            <a:r>
              <a:rPr lang="en-US" dirty="0" err="1">
                <a:latin typeface="Calibri" panose="020F0502020204030204" pitchFamily="34" charset="0"/>
                <a:ea typeface="Calibri" panose="020F0502020204030204" pitchFamily="34" charset="0"/>
                <a:cs typeface="Arial" panose="020B0604020202020204" pitchFamily="34" charset="0"/>
              </a:rPr>
              <a:t>Ritmeyer</a:t>
            </a:r>
            <a:r>
              <a:rPr lang="en-US" dirty="0">
                <a:latin typeface="Calibri" panose="020F0502020204030204" pitchFamily="34" charset="0"/>
                <a:ea typeface="Calibri" panose="020F0502020204030204" pitchFamily="34" charset="0"/>
                <a:cs typeface="Arial" panose="020B0604020202020204" pitchFamily="34" charset="0"/>
              </a:rPr>
              <a:t>, Kathleen.</a:t>
            </a:r>
          </a:p>
          <a:p>
            <a:pPr marL="685800" indent="-457200">
              <a:tabLst>
                <a:tab pos="685800" algn="l"/>
              </a:tabLst>
            </a:pPr>
            <a:r>
              <a:rPr lang="en-US" dirty="0">
                <a:latin typeface="Calibri" panose="020F0502020204030204" pitchFamily="34" charset="0"/>
                <a:ea typeface="Calibri" panose="020F0502020204030204" pitchFamily="34" charset="0"/>
                <a:cs typeface="Arial" panose="020B0604020202020204" pitchFamily="34" charset="0"/>
              </a:rPr>
              <a:t>2014	</a:t>
            </a:r>
            <a:r>
              <a:rPr lang="en-US" i="1" dirty="0">
                <a:latin typeface="Calibri" panose="020F0502020204030204" pitchFamily="34" charset="0"/>
                <a:ea typeface="Calibri" panose="020F0502020204030204" pitchFamily="34" charset="0"/>
                <a:cs typeface="Arial" panose="020B0604020202020204" pitchFamily="34" charset="0"/>
              </a:rPr>
              <a:t>Jerusalem in the Time of Nehemiah</a:t>
            </a:r>
            <a:r>
              <a:rPr lang="en-US" dirty="0">
                <a:latin typeface="Calibri" panose="020F0502020204030204" pitchFamily="34" charset="0"/>
                <a:ea typeface="Calibri" panose="020F0502020204030204" pitchFamily="34" charset="0"/>
                <a:cs typeface="Arial" panose="020B0604020202020204" pitchFamily="34" charset="0"/>
              </a:rPr>
              <a:t>. Ed. Barbara Ball. 2nd revised edition. Jerusalem: Carta.</a:t>
            </a:r>
            <a:endParaRPr lang="en-US" dirty="0"/>
          </a:p>
          <a:p>
            <a:endParaRPr lang="en-US" dirty="0"/>
          </a:p>
          <a:p>
            <a:r>
              <a:rPr lang="en-US" dirty="0"/>
              <a:t>ws020517372</a:t>
            </a:r>
          </a:p>
        </p:txBody>
      </p:sp>
      <p:sp>
        <p:nvSpPr>
          <p:cNvPr id="4" name="Slide Number Placeholder 3"/>
          <p:cNvSpPr>
            <a:spLocks noGrp="1"/>
          </p:cNvSpPr>
          <p:nvPr>
            <p:ph type="sldNum" sz="quarter" idx="5"/>
          </p:nvPr>
        </p:nvSpPr>
        <p:spPr/>
        <p:txBody>
          <a:bodyPr/>
          <a:lstStyle/>
          <a:p>
            <a:fld id="{4E4946A3-FD68-4E77-9DEF-1E7536A4AD96}" type="slidenum">
              <a:rPr lang="en-US" smtClean="0"/>
              <a:t>177</a:t>
            </a:fld>
            <a:endParaRPr lang="en-US"/>
          </a:p>
        </p:txBody>
      </p:sp>
    </p:spTree>
    <p:extLst>
      <p:ext uri="{BB962C8B-B14F-4D97-AF65-F5344CB8AC3E}">
        <p14:creationId xmlns:p14="http://schemas.microsoft.com/office/powerpoint/2010/main" val="174997748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summer of 2004, work along a drainage pipe revealed some large stone steps. Archaeologists Ronny Reich and Eli Shukron quickly revealed a series of steps leading down into the adjacent garden. This photo</a:t>
            </a:r>
            <a:r>
              <a:rPr lang="en-US" baseline="0" dirty="0"/>
              <a:t> was taken a year later, after much earth was removed to reveal the monumental staircase entering the pool. This pool was constructed during the Herodian period, utilizing the same waters that were conducted to this area by Hezekiah’s Tunnel from the Gihon Spring, and had earlier fed the King’s Pool.</a:t>
            </a:r>
            <a:endParaRPr lang="en-US" dirty="0"/>
          </a:p>
          <a:p>
            <a:endParaRPr lang="en-US" sz="1200" dirty="0"/>
          </a:p>
          <a:p>
            <a:r>
              <a:rPr lang="en-US" sz="1200" dirty="0"/>
              <a:t>tb070305456</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178</a:t>
            </a:fld>
            <a:endParaRPr lang="en-US"/>
          </a:p>
        </p:txBody>
      </p:sp>
    </p:spTree>
    <p:extLst>
      <p:ext uri="{BB962C8B-B14F-4D97-AF65-F5344CB8AC3E}">
        <p14:creationId xmlns:p14="http://schemas.microsoft.com/office/powerpoint/2010/main" val="20429500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photo, the steps of the Siloam Pool are visible in the foreground, and part of the steep rock scarp is visible</a:t>
            </a:r>
            <a:r>
              <a:rPr lang="en-US" baseline="0" dirty="0"/>
              <a:t> to the upper right. The Fountain Gate was located off the photo to the right.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tb091306427</a:t>
            </a:r>
          </a:p>
        </p:txBody>
      </p:sp>
      <p:sp>
        <p:nvSpPr>
          <p:cNvPr id="4" name="Slide Number Placeholder 3"/>
          <p:cNvSpPr>
            <a:spLocks noGrp="1"/>
          </p:cNvSpPr>
          <p:nvPr>
            <p:ph type="sldNum" sz="quarter" idx="5"/>
          </p:nvPr>
        </p:nvSpPr>
        <p:spPr/>
        <p:txBody>
          <a:bodyPr/>
          <a:lstStyle/>
          <a:p>
            <a:fld id="{4E4946A3-FD68-4E77-9DEF-1E7536A4AD96}" type="slidenum">
              <a:rPr lang="en-US" smtClean="0"/>
              <a:t>179</a:t>
            </a:fld>
            <a:endParaRPr lang="en-US"/>
          </a:p>
        </p:txBody>
      </p:sp>
    </p:spTree>
    <p:extLst>
      <p:ext uri="{BB962C8B-B14F-4D97-AF65-F5344CB8AC3E}">
        <p14:creationId xmlns:p14="http://schemas.microsoft.com/office/powerpoint/2010/main" val="204295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gold amphora (jar) was likely used for storing and pouring out wine</a:t>
            </a:r>
            <a:r>
              <a:rPr lang="en-US" baseline="0" dirty="0"/>
              <a:t> at the royal court</a:t>
            </a:r>
            <a:r>
              <a:rPr lang="en-US" dirty="0"/>
              <a:t>. It was photographed at the </a:t>
            </a:r>
            <a:r>
              <a:rPr lang="it-IT" dirty="0"/>
              <a:t>Reza Abbasi Museum in Tehran</a:t>
            </a:r>
            <a:r>
              <a:rPr lang="en-US" dirty="0"/>
              <a:t>.</a:t>
            </a:r>
          </a:p>
          <a:p>
            <a:endParaRPr lang="en-US" dirty="0"/>
          </a:p>
          <a:p>
            <a:r>
              <a:rPr lang="en-US" dirty="0"/>
              <a:t>tb0514183443</a:t>
            </a:r>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217456425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aerial view of the southern end of the City</a:t>
            </a:r>
            <a:r>
              <a:rPr lang="en-US" baseline="0" dirty="0"/>
              <a:t> of David includes the approximate locations of the King’s Pool and the Fountain Gate. The modern structure that houses the exit of Hezekiah’s Tunnel is visible at the center left (white roofs). Water from this tunnel fed the King’s Pool, which must have been located below it, perhaps as far down as the Siloam Pool, but possibly further up the valley and nearer the exit of the tunnel, which would have left room for the King’s Garden (Neh 3:15). The rock scarp uncovered by Raymond Weill is partially visible as well, marking the approximate location of the Fountain Gate. The next slide includes labels.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ws012917260</a:t>
            </a:r>
          </a:p>
        </p:txBody>
      </p:sp>
      <p:sp>
        <p:nvSpPr>
          <p:cNvPr id="4" name="Slide Number Placeholder 3"/>
          <p:cNvSpPr>
            <a:spLocks noGrp="1"/>
          </p:cNvSpPr>
          <p:nvPr>
            <p:ph type="sldNum" sz="quarter" idx="5"/>
          </p:nvPr>
        </p:nvSpPr>
        <p:spPr/>
        <p:txBody>
          <a:bodyPr/>
          <a:lstStyle/>
          <a:p>
            <a:fld id="{4E4946A3-FD68-4E77-9DEF-1E7536A4AD96}" type="slidenum">
              <a:rPr lang="en-US" smtClean="0"/>
              <a:t>180</a:t>
            </a:fld>
            <a:endParaRPr lang="en-US"/>
          </a:p>
        </p:txBody>
      </p:sp>
    </p:spTree>
    <p:extLst>
      <p:ext uri="{BB962C8B-B14F-4D97-AF65-F5344CB8AC3E}">
        <p14:creationId xmlns:p14="http://schemas.microsoft.com/office/powerpoint/2010/main" val="379859989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aerial view of the southern end of the City</a:t>
            </a:r>
            <a:r>
              <a:rPr lang="en-US" baseline="0" dirty="0"/>
              <a:t> of David includes the approximate locations of the King’s Pool and the Fountain Gate. The modern structure that houses the exit of Hezekiah’s Tunnel is visible at the center left (white roofs). Water from this tunnel fed the King’s Pool, which must have been located below it, perhaps as far down as the Siloam Pool, but possibly further up the valley and nearer the exit of the tunnel, which would have left room for the King’s Garden (Neh 3:15). The rock scarp uncovered by Raymond Weill is partially visible as well, marking the approximate location of the Fountain Gate.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ws012917260</a:t>
            </a:r>
          </a:p>
        </p:txBody>
      </p:sp>
      <p:sp>
        <p:nvSpPr>
          <p:cNvPr id="4" name="Slide Number Placeholder 3"/>
          <p:cNvSpPr>
            <a:spLocks noGrp="1"/>
          </p:cNvSpPr>
          <p:nvPr>
            <p:ph type="sldNum" sz="quarter" idx="5"/>
          </p:nvPr>
        </p:nvSpPr>
        <p:spPr/>
        <p:txBody>
          <a:bodyPr/>
          <a:lstStyle/>
          <a:p>
            <a:fld id="{4E4946A3-FD68-4E77-9DEF-1E7536A4AD96}" type="slidenum">
              <a:rPr lang="en-US" smtClean="0"/>
              <a:t>181</a:t>
            </a:fld>
            <a:endParaRPr lang="en-US"/>
          </a:p>
        </p:txBody>
      </p:sp>
    </p:spTree>
    <p:extLst>
      <p:ext uri="{BB962C8B-B14F-4D97-AF65-F5344CB8AC3E}">
        <p14:creationId xmlns:p14="http://schemas.microsoft.com/office/powerpoint/2010/main" val="379859989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Nehemiah was probably riding a donkey or a mule.</a:t>
            </a:r>
          </a:p>
          <a:p>
            <a:endParaRPr lang="en-US" dirty="0"/>
          </a:p>
          <a:p>
            <a:r>
              <a:rPr lang="en-US" dirty="0"/>
              <a:t>tb113006545</a:t>
            </a:r>
          </a:p>
        </p:txBody>
      </p:sp>
      <p:sp>
        <p:nvSpPr>
          <p:cNvPr id="4" name="Slide Number Placeholder 3"/>
          <p:cNvSpPr>
            <a:spLocks noGrp="1"/>
          </p:cNvSpPr>
          <p:nvPr>
            <p:ph type="sldNum" sz="quarter" idx="5"/>
          </p:nvPr>
        </p:nvSpPr>
        <p:spPr/>
        <p:txBody>
          <a:bodyPr/>
          <a:lstStyle/>
          <a:p>
            <a:fld id="{4E4946A3-FD68-4E77-9DEF-1E7536A4AD96}" type="slidenum">
              <a:rPr lang="en-US" smtClean="0"/>
              <a:t>182</a:t>
            </a:fld>
            <a:endParaRPr lang="en-US"/>
          </a:p>
        </p:txBody>
      </p:sp>
    </p:spTree>
    <p:extLst>
      <p:ext uri="{BB962C8B-B14F-4D97-AF65-F5344CB8AC3E}">
        <p14:creationId xmlns:p14="http://schemas.microsoft.com/office/powerpoint/2010/main" val="378288832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can see that a donkey carrying a man would might not be able to traverse broken down walls and terraces like the ones in this photo. A retaining wall at the base of the hill had collapsed or been broken down, and this created a domino effect, collapsing the terraces and walls above it. Nehemiah decided that it would be best to build the wall higher up the hill, rather than attempting to rebuild all the supporting terraces and lower walls (Yamauchi</a:t>
            </a:r>
            <a:r>
              <a:rPr lang="en-US" baseline="0" dirty="0"/>
              <a:t> 2010: 477)</a:t>
            </a:r>
            <a:r>
              <a:rPr lang="en-US" dirty="0"/>
              <a:t>. Thus, Nehemiah’s new wall abandoned part of the city that had been situated on the slope of the hill, and he moved his new wall up, nearly to the ridgeline.</a:t>
            </a:r>
          </a:p>
          <a:p>
            <a:endParaRPr lang="en-US" dirty="0"/>
          </a:p>
          <a:p>
            <a:r>
              <a:rPr lang="en-US" b="1" dirty="0"/>
              <a:t>Reference:</a:t>
            </a:r>
          </a:p>
          <a:p>
            <a:r>
              <a:rPr lang="en-US" dirty="0">
                <a:ea typeface="Times New Roman" panose="02020603050405020304" pitchFamily="18" charset="0"/>
              </a:rPr>
              <a:t>Yamauchi, Edwin M.</a:t>
            </a:r>
          </a:p>
          <a:p>
            <a:pPr marL="685800" indent="-457200">
              <a:tabLst>
                <a:tab pos="685800" algn="l"/>
              </a:tabLst>
            </a:pPr>
            <a:r>
              <a:rPr lang="en-US" dirty="0">
                <a:ea typeface="Times New Roman" panose="02020603050405020304" pitchFamily="18" charset="0"/>
              </a:rPr>
              <a:t>2010	Ezra and Nehemiah. Pp. 337–568 in </a:t>
            </a:r>
            <a:r>
              <a:rPr lang="en-US" i="1" dirty="0">
                <a:ea typeface="Times New Roman" panose="02020603050405020304" pitchFamily="18" charset="0"/>
              </a:rPr>
              <a:t>The Expositor’s Bible Commentary: 1 Chronicles–Job (Revised Edition)</a:t>
            </a:r>
            <a:r>
              <a:rPr lang="en-US" dirty="0">
                <a:ea typeface="Times New Roman" panose="02020603050405020304" pitchFamily="18" charset="0"/>
              </a:rPr>
              <a:t>, vol. 4, eds. </a:t>
            </a:r>
            <a:r>
              <a:rPr lang="en-US" dirty="0" err="1">
                <a:ea typeface="Times New Roman" panose="02020603050405020304" pitchFamily="18" charset="0"/>
              </a:rPr>
              <a:t>Tremper</a:t>
            </a:r>
            <a:r>
              <a:rPr lang="en-US" dirty="0">
                <a:ea typeface="Times New Roman" panose="02020603050405020304" pitchFamily="18" charset="0"/>
              </a:rPr>
              <a:t> Longman III and David E. Garland. Grand Rapids: Zondervan.</a:t>
            </a:r>
            <a:endParaRPr lang="en-US" dirty="0">
              <a:effectLst/>
            </a:endParaRPr>
          </a:p>
          <a:p>
            <a:endParaRPr lang="en-US" dirty="0"/>
          </a:p>
          <a:p>
            <a:r>
              <a:rPr lang="en-US" dirty="0"/>
              <a:t>tb022705709</a:t>
            </a:r>
          </a:p>
        </p:txBody>
      </p:sp>
      <p:sp>
        <p:nvSpPr>
          <p:cNvPr id="4" name="Slide Number Placeholder 3"/>
          <p:cNvSpPr>
            <a:spLocks noGrp="1"/>
          </p:cNvSpPr>
          <p:nvPr>
            <p:ph type="sldNum" sz="quarter" idx="5"/>
          </p:nvPr>
        </p:nvSpPr>
        <p:spPr/>
        <p:txBody>
          <a:bodyPr/>
          <a:lstStyle/>
          <a:p>
            <a:fld id="{4E4946A3-FD68-4E77-9DEF-1E7536A4AD96}" type="slidenum">
              <a:rPr lang="en-US" smtClean="0"/>
              <a:t>183</a:t>
            </a:fld>
            <a:endParaRPr lang="en-US"/>
          </a:p>
        </p:txBody>
      </p:sp>
    </p:spTree>
    <p:extLst>
      <p:ext uri="{BB962C8B-B14F-4D97-AF65-F5344CB8AC3E}">
        <p14:creationId xmlns:p14="http://schemas.microsoft.com/office/powerpoint/2010/main" val="197965930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jumble of fallen stones prevented him from traveling close to the ruined city wall, Nehemiah descended into the valley, which had a passable road. The wadi Nehemiah turned into was the Kidron Valley. That he “went up” the wadi means that he ascended the valley for some distance in the direction of the Temple Mount.</a:t>
            </a:r>
          </a:p>
          <a:p>
            <a:endParaRPr lang="en-US" dirty="0"/>
          </a:p>
          <a:p>
            <a:r>
              <a:rPr lang="en-US" dirty="0"/>
              <a:t>Kathleen Kenyon described what she discovered in her excavations of this area. “Our excavations on the eastern slopes have revealed the tumbled mass of stones that blocked the way of Nehemiah’s donkey. We also know why the ruins were so much worse on the east side than the west, for it was only here that the buildings were terraced down into the valley in such a way that damage to the walls would result in wholesale devastation. . . . When Nehemiah gave up his survey of the eastern walls, and went back inside the city, he decided to abandon the part of the town that lies on the eastern slope and to make the boundary on the east the crest of the </a:t>
            </a:r>
            <a:r>
              <a:rPr lang="en-US" dirty="0" err="1"/>
              <a:t>comparabively</a:t>
            </a:r>
            <a:r>
              <a:rPr lang="en-US" dirty="0"/>
              <a:t> level summit, as it had always been on the west” (Kenyon 1967: 107–8).</a:t>
            </a:r>
          </a:p>
          <a:p>
            <a:endParaRPr lang="en-US" dirty="0">
              <a:effectLst/>
              <a:ea typeface="Times New Roman" panose="02020603050405020304" pitchFamily="18" charset="0"/>
            </a:endParaRPr>
          </a:p>
          <a:p>
            <a:r>
              <a:rPr lang="en-US" b="1" dirty="0">
                <a:effectLst/>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Kenyon, Kathleen M.</a:t>
            </a:r>
          </a:p>
          <a:p>
            <a:pPr marL="685800" marR="0" lvl="0" indent="-457200" algn="l" defTabSz="914400" rtl="0" eaLnBrk="1" fontAlgn="auto" latinLnBrk="0" hangingPunct="1">
              <a:lnSpc>
                <a:spcPct val="100000"/>
              </a:lnSpc>
              <a:spcBef>
                <a:spcPts val="0"/>
              </a:spcBef>
              <a:spcAft>
                <a:spcPts val="0"/>
              </a:spcAft>
              <a:buClrTx/>
              <a:buSzTx/>
              <a:buFontTx/>
              <a:buNone/>
              <a:tabLst/>
              <a:defRPr/>
            </a:pPr>
            <a:r>
              <a:rPr lang="en-US" dirty="0"/>
              <a:t>1967	</a:t>
            </a:r>
            <a:r>
              <a:rPr lang="en-US" i="1" dirty="0"/>
              <a:t>Jerusalem: Excavating 3000 Years of History. </a:t>
            </a:r>
            <a:r>
              <a:rPr lang="en-US" i="0" dirty="0"/>
              <a:t>New York: McGraw-Hill.</a:t>
            </a:r>
          </a:p>
          <a:p>
            <a:endParaRPr lang="en-US" dirty="0">
              <a:effectLst/>
            </a:endParaRPr>
          </a:p>
          <a:p>
            <a:r>
              <a:rPr lang="en-US" dirty="0"/>
              <a:t>mjb1902060236</a:t>
            </a:r>
          </a:p>
        </p:txBody>
      </p:sp>
      <p:sp>
        <p:nvSpPr>
          <p:cNvPr id="4" name="Slide Number Placeholder 3"/>
          <p:cNvSpPr>
            <a:spLocks noGrp="1"/>
          </p:cNvSpPr>
          <p:nvPr>
            <p:ph type="sldNum" sz="quarter" idx="5"/>
          </p:nvPr>
        </p:nvSpPr>
        <p:spPr/>
        <p:txBody>
          <a:bodyPr/>
          <a:lstStyle/>
          <a:p>
            <a:fld id="{4E4946A3-FD68-4E77-9DEF-1E7536A4AD96}" type="slidenum">
              <a:rPr lang="en-US" smtClean="0"/>
              <a:t>184</a:t>
            </a:fld>
            <a:endParaRPr lang="en-US"/>
          </a:p>
        </p:txBody>
      </p:sp>
    </p:spTree>
    <p:extLst>
      <p:ext uri="{BB962C8B-B14F-4D97-AF65-F5344CB8AC3E}">
        <p14:creationId xmlns:p14="http://schemas.microsoft.com/office/powerpoint/2010/main" val="141144245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depth of the valley from which Nehemiah surveyed the eastern side of the city walls is evident in this photo of the Kidron</a:t>
            </a:r>
            <a:r>
              <a:rPr lang="en-US" baseline="0" dirty="0"/>
              <a:t> Valley</a:t>
            </a:r>
            <a:r>
              <a:rPr lang="en-US" dirty="0"/>
              <a:t>. Notice the people walking along the road</a:t>
            </a:r>
            <a:r>
              <a:rPr lang="en-US" baseline="0" dirty="0"/>
              <a:t> on the floor of the valley. It is also worth noting that this valley has filled in during the intervening centuries; it was roughly 30 feet (9 m) deeper in antiquity.</a:t>
            </a:r>
            <a:endParaRPr lang="en-US" dirty="0"/>
          </a:p>
          <a:p>
            <a:endParaRPr lang="en-US" dirty="0"/>
          </a:p>
          <a:p>
            <a:r>
              <a:rPr lang="en-US" dirty="0"/>
              <a:t>tb123199213</a:t>
            </a:r>
          </a:p>
        </p:txBody>
      </p:sp>
      <p:sp>
        <p:nvSpPr>
          <p:cNvPr id="4" name="Slide Number Placeholder 3"/>
          <p:cNvSpPr>
            <a:spLocks noGrp="1"/>
          </p:cNvSpPr>
          <p:nvPr>
            <p:ph type="sldNum" sz="quarter" idx="5"/>
          </p:nvPr>
        </p:nvSpPr>
        <p:spPr/>
        <p:txBody>
          <a:bodyPr/>
          <a:lstStyle/>
          <a:p>
            <a:fld id="{4E4946A3-FD68-4E77-9DEF-1E7536A4AD96}" type="slidenum">
              <a:rPr lang="en-US" smtClean="0"/>
              <a:t>185</a:t>
            </a:fld>
            <a:endParaRPr lang="en-US"/>
          </a:p>
        </p:txBody>
      </p:sp>
    </p:spTree>
    <p:extLst>
      <p:ext uri="{BB962C8B-B14F-4D97-AF65-F5344CB8AC3E}">
        <p14:creationId xmlns:p14="http://schemas.microsoft.com/office/powerpoint/2010/main" val="340496231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text does not clearly state where Nehemiah turned around to begin his trek home, but it was probably his intent to see as much as he could of the eastern city</a:t>
            </a:r>
            <a:r>
              <a:rPr lang="en-US" baseline="0" dirty="0"/>
              <a:t> wall, south of the Temple Mount, since this was apparently the most ruined area. This aerial photo shows approximately how far he would have needed to travel before returning. The next slide includes labels.</a:t>
            </a:r>
            <a:endParaRPr lang="en-US" dirty="0"/>
          </a:p>
          <a:p>
            <a:endParaRPr lang="en-US" dirty="0"/>
          </a:p>
          <a:p>
            <a:r>
              <a:rPr lang="en-US" dirty="0"/>
              <a:t>ws020517358</a:t>
            </a:r>
          </a:p>
        </p:txBody>
      </p:sp>
      <p:sp>
        <p:nvSpPr>
          <p:cNvPr id="4" name="Slide Number Placeholder 3"/>
          <p:cNvSpPr>
            <a:spLocks noGrp="1"/>
          </p:cNvSpPr>
          <p:nvPr>
            <p:ph type="sldNum" sz="quarter" idx="5"/>
          </p:nvPr>
        </p:nvSpPr>
        <p:spPr/>
        <p:txBody>
          <a:bodyPr/>
          <a:lstStyle/>
          <a:p>
            <a:fld id="{4E4946A3-FD68-4E77-9DEF-1E7536A4AD96}" type="slidenum">
              <a:rPr lang="en-US" smtClean="0"/>
              <a:t>186</a:t>
            </a:fld>
            <a:endParaRPr lang="en-US"/>
          </a:p>
        </p:txBody>
      </p:sp>
    </p:spTree>
    <p:extLst>
      <p:ext uri="{BB962C8B-B14F-4D97-AF65-F5344CB8AC3E}">
        <p14:creationId xmlns:p14="http://schemas.microsoft.com/office/powerpoint/2010/main" val="292686346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text does not clearly state where Nehemiah turned around to begin his trek home, but it was probably his intent to see as much as he could of the eastern city</a:t>
            </a:r>
            <a:r>
              <a:rPr lang="en-US" baseline="0" dirty="0"/>
              <a:t> wall, south of the Temple Mount, since this was apparently the most ruined area. This aerial photo shows approximately how far he would have needed to travel before returning. </a:t>
            </a:r>
          </a:p>
          <a:p>
            <a:endParaRPr lang="en-US" dirty="0"/>
          </a:p>
          <a:p>
            <a:r>
              <a:rPr lang="en-US" dirty="0"/>
              <a:t>ws020517358</a:t>
            </a:r>
          </a:p>
        </p:txBody>
      </p:sp>
      <p:sp>
        <p:nvSpPr>
          <p:cNvPr id="4" name="Slide Number Placeholder 3"/>
          <p:cNvSpPr>
            <a:spLocks noGrp="1"/>
          </p:cNvSpPr>
          <p:nvPr>
            <p:ph type="sldNum" sz="quarter" idx="5"/>
          </p:nvPr>
        </p:nvSpPr>
        <p:spPr/>
        <p:txBody>
          <a:bodyPr/>
          <a:lstStyle/>
          <a:p>
            <a:fld id="{4E4946A3-FD68-4E77-9DEF-1E7536A4AD96}" type="slidenum">
              <a:rPr lang="en-US" smtClean="0"/>
              <a:t>187</a:t>
            </a:fld>
            <a:endParaRPr lang="en-US"/>
          </a:p>
        </p:txBody>
      </p:sp>
    </p:spTree>
    <p:extLst>
      <p:ext uri="{BB962C8B-B14F-4D97-AF65-F5344CB8AC3E}">
        <p14:creationId xmlns:p14="http://schemas.microsoft.com/office/powerpoint/2010/main" val="292686346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photograph was taken at the Ariel Center for Jerusalem in the First Temple Period. The next slide includes labels.</a:t>
            </a:r>
          </a:p>
          <a:p>
            <a:endParaRPr lang="en-US" dirty="0"/>
          </a:p>
          <a:p>
            <a:r>
              <a:rPr lang="en-US" dirty="0"/>
              <a:t>tb060216513</a:t>
            </a:r>
          </a:p>
        </p:txBody>
      </p:sp>
      <p:sp>
        <p:nvSpPr>
          <p:cNvPr id="4" name="Slide Number Placeholder 3"/>
          <p:cNvSpPr>
            <a:spLocks noGrp="1"/>
          </p:cNvSpPr>
          <p:nvPr>
            <p:ph type="sldNum" sz="quarter" idx="5"/>
          </p:nvPr>
        </p:nvSpPr>
        <p:spPr/>
        <p:txBody>
          <a:bodyPr/>
          <a:lstStyle/>
          <a:p>
            <a:fld id="{4E4946A3-FD68-4E77-9DEF-1E7536A4AD96}" type="slidenum">
              <a:rPr lang="en-US" smtClean="0"/>
              <a:t>188</a:t>
            </a:fld>
            <a:endParaRPr lang="en-US"/>
          </a:p>
        </p:txBody>
      </p:sp>
    </p:spTree>
    <p:extLst>
      <p:ext uri="{BB962C8B-B14F-4D97-AF65-F5344CB8AC3E}">
        <p14:creationId xmlns:p14="http://schemas.microsoft.com/office/powerpoint/2010/main" val="247347858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photograph was taken at the Ariel Center for Jerusalem in the First Temple Period.</a:t>
            </a:r>
          </a:p>
          <a:p>
            <a:endParaRPr lang="en-US" dirty="0"/>
          </a:p>
          <a:p>
            <a:r>
              <a:rPr lang="en-US" dirty="0"/>
              <a:t>tb060216513</a:t>
            </a:r>
          </a:p>
        </p:txBody>
      </p:sp>
      <p:sp>
        <p:nvSpPr>
          <p:cNvPr id="4" name="Slide Number Placeholder 3"/>
          <p:cNvSpPr>
            <a:spLocks noGrp="1"/>
          </p:cNvSpPr>
          <p:nvPr>
            <p:ph type="sldNum" sz="quarter" idx="5"/>
          </p:nvPr>
        </p:nvSpPr>
        <p:spPr/>
        <p:txBody>
          <a:bodyPr/>
          <a:lstStyle/>
          <a:p>
            <a:fld id="{4E4946A3-FD68-4E77-9DEF-1E7536A4AD96}" type="slidenum">
              <a:rPr lang="en-US" smtClean="0"/>
              <a:t>189</a:t>
            </a:fld>
            <a:endParaRPr lang="en-US"/>
          </a:p>
        </p:txBody>
      </p:sp>
    </p:spTree>
    <p:extLst>
      <p:ext uri="{BB962C8B-B14F-4D97-AF65-F5344CB8AC3E}">
        <p14:creationId xmlns:p14="http://schemas.microsoft.com/office/powerpoint/2010/main" val="2473478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bowl-style drinking cup matches depictions of cups carried by servants on the reliefs of Persepolis. These bowls are sometimes depicted with a cover, presumably so as to prevent anything from contaminating the wine before it was</a:t>
            </a:r>
            <a:r>
              <a:rPr lang="en-US" baseline="0" dirty="0"/>
              <a:t> h</a:t>
            </a:r>
            <a:r>
              <a:rPr lang="en-US" dirty="0"/>
              <a:t>anded to the king. This bowl is inscribed in three languages: Persian, Elamite, and Babylonian. All three languages mention the name of Darius I, the father of Xerxes/Ahasuerus. </a:t>
            </a:r>
          </a:p>
          <a:p>
            <a:endParaRPr lang="en-US" dirty="0"/>
          </a:p>
          <a:p>
            <a:r>
              <a:rPr lang="en-US" dirty="0"/>
              <a:t>This image comes from the Metropolitan Museum of Art, public domain, Harris Brisbane Dick Fund, 1954, accession number 54.3.1, http://metmuseum.org/art/collection/search/324289.</a:t>
            </a:r>
          </a:p>
          <a:p>
            <a:endParaRPr lang="en-US" dirty="0"/>
          </a:p>
          <a:p>
            <a:r>
              <a:rPr lang="en-US" dirty="0"/>
              <a:t>met324289</a:t>
            </a:r>
          </a:p>
        </p:txBody>
      </p:sp>
      <p:sp>
        <p:nvSpPr>
          <p:cNvPr id="4" name="Slide Number Placeholder 3"/>
          <p:cNvSpPr>
            <a:spLocks noGrp="1"/>
          </p:cNvSpPr>
          <p:nvPr>
            <p:ph type="sldNum" sz="quarter" idx="10"/>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9733532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aerial photo, which was taken at dawn in early June, shows the area which Nehemiah would have traversed during his night inspection. The total distance traveled would have been roughly 1.5 miles (2.4 km). The next slide includes labels.</a:t>
            </a:r>
            <a:endParaRPr lang="en-US" dirty="0"/>
          </a:p>
          <a:p>
            <a:endParaRPr lang="en-US" dirty="0"/>
          </a:p>
          <a:p>
            <a:r>
              <a:rPr lang="en-US" dirty="0"/>
              <a:t>ws060718009</a:t>
            </a:r>
          </a:p>
        </p:txBody>
      </p:sp>
      <p:sp>
        <p:nvSpPr>
          <p:cNvPr id="4" name="Slide Number Placeholder 3"/>
          <p:cNvSpPr>
            <a:spLocks noGrp="1"/>
          </p:cNvSpPr>
          <p:nvPr>
            <p:ph type="sldNum" sz="quarter" idx="5"/>
          </p:nvPr>
        </p:nvSpPr>
        <p:spPr/>
        <p:txBody>
          <a:bodyPr/>
          <a:lstStyle/>
          <a:p>
            <a:fld id="{4E4946A3-FD68-4E77-9DEF-1E7536A4AD96}" type="slidenum">
              <a:rPr lang="en-US" smtClean="0"/>
              <a:t>190</a:t>
            </a:fld>
            <a:endParaRPr lang="en-US"/>
          </a:p>
        </p:txBody>
      </p:sp>
    </p:spTree>
    <p:extLst>
      <p:ext uri="{BB962C8B-B14F-4D97-AF65-F5344CB8AC3E}">
        <p14:creationId xmlns:p14="http://schemas.microsoft.com/office/powerpoint/2010/main" val="200732666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aerial photo, which was taken at dawn in early June, shows the area which Nehemiah would have traversed during his night inspection. The total distance traveled would have been roughly 1.5 miles (2.4 km).</a:t>
            </a:r>
            <a:endParaRPr lang="en-US" dirty="0"/>
          </a:p>
          <a:p>
            <a:endParaRPr lang="en-US" dirty="0"/>
          </a:p>
          <a:p>
            <a:r>
              <a:rPr lang="en-US" dirty="0"/>
              <a:t>ws060718009</a:t>
            </a:r>
          </a:p>
        </p:txBody>
      </p:sp>
      <p:sp>
        <p:nvSpPr>
          <p:cNvPr id="4" name="Slide Number Placeholder 3"/>
          <p:cNvSpPr>
            <a:spLocks noGrp="1"/>
          </p:cNvSpPr>
          <p:nvPr>
            <p:ph type="sldNum" sz="quarter" idx="5"/>
          </p:nvPr>
        </p:nvSpPr>
        <p:spPr/>
        <p:txBody>
          <a:bodyPr/>
          <a:lstStyle/>
          <a:p>
            <a:fld id="{4E4946A3-FD68-4E77-9DEF-1E7536A4AD96}" type="slidenum">
              <a:rPr lang="en-US" smtClean="0"/>
              <a:t>191</a:t>
            </a:fld>
            <a:endParaRPr lang="en-US"/>
          </a:p>
        </p:txBody>
      </p:sp>
    </p:spTree>
    <p:extLst>
      <p:ext uri="{BB962C8B-B14F-4D97-AF65-F5344CB8AC3E}">
        <p14:creationId xmlns:p14="http://schemas.microsoft.com/office/powerpoint/2010/main" val="200732666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Nehemiah had not yet told “it” (his plan to rebuild the wall) to anyone in the area. </a:t>
            </a:r>
            <a:r>
              <a:rPr lang="en-US" dirty="0">
                <a:effectLst/>
                <a:ea typeface="Times New Roman" panose="02020603050405020304" pitchFamily="18" charset="0"/>
              </a:rPr>
              <a:t>If word got out that Nehemiah had come to rebuild the wall, people would start discussing the idea and arguing about it privately, and would have their minds made up before Nehemiah could tell them about his plan. If Sanballat and </a:t>
            </a:r>
            <a:r>
              <a:rPr lang="en-US" dirty="0" err="1">
                <a:effectLst/>
                <a:ea typeface="Times New Roman" panose="02020603050405020304" pitchFamily="18" charset="0"/>
              </a:rPr>
              <a:t>Tobiah</a:t>
            </a:r>
            <a:r>
              <a:rPr lang="en-US" dirty="0">
                <a:effectLst/>
                <a:ea typeface="Times New Roman" panose="02020603050405020304" pitchFamily="18" charset="0"/>
              </a:rPr>
              <a:t> found out, they would try to discourage the people immediately, and to stop the work before it began. Nehemiah wanted to gather everyone together, present a good argument for rebuilding, and use the element of surprise to get people excited about his plan.</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Times New Roman" panose="02020603050405020304" pitchFamily="18" charset="0"/>
              </a:rPr>
              <a:t>Nehemiah lists four groups of prominent people in Judah, plus the commoners. The first is “the Jews,” which is a general reference to the leaders of the people (cf. 5:1, 17). The “officials” (</a:t>
            </a:r>
            <a:r>
              <a:rPr lang="he-IL" dirty="0">
                <a:effectLst/>
                <a:ea typeface="SimSun" panose="02010600030101010101" pitchFamily="2" charset="-122"/>
                <a:cs typeface="Times New Roman" panose="02020603050405020304" pitchFamily="18" charset="0"/>
              </a:rPr>
              <a:t>סְגָנִים</a:t>
            </a:r>
            <a:r>
              <a:rPr lang="en-US" dirty="0">
                <a:effectLst/>
                <a:ea typeface="Times New Roman" panose="02020603050405020304" pitchFamily="18" charset="0"/>
              </a:rPr>
              <a:t>) were probably the officials underneath Nehemiah in the provincial government. The other two upper classes enumerated are the priests and nobles. Many within the upper classes of Judah were allied with </a:t>
            </a:r>
            <a:r>
              <a:rPr lang="en-US" dirty="0" err="1">
                <a:effectLst/>
                <a:ea typeface="Times New Roman" panose="02020603050405020304" pitchFamily="18" charset="0"/>
              </a:rPr>
              <a:t>Tobiah</a:t>
            </a:r>
            <a:r>
              <a:rPr lang="en-US" dirty="0">
                <a:effectLst/>
                <a:ea typeface="Times New Roman" panose="02020603050405020304" pitchFamily="18" charset="0"/>
              </a:rPr>
              <a:t> and Sanballat. Hence, if Nehemiah had disclosed his plans to one of the nobles, they would have told the Jews’ enemies, who then would have tried to discourage the people from rebuilding before Nehemiah could propose his plans to them.</a:t>
            </a:r>
            <a:endParaRPr lang="en-US" dirty="0"/>
          </a:p>
          <a:p>
            <a:endParaRPr lang="en-US" dirty="0"/>
          </a:p>
          <a:p>
            <a:r>
              <a:rPr lang="en-US" dirty="0"/>
              <a:t>tb092302206</a:t>
            </a:r>
          </a:p>
        </p:txBody>
      </p:sp>
      <p:sp>
        <p:nvSpPr>
          <p:cNvPr id="4" name="Slide Number Placeholder 3"/>
          <p:cNvSpPr>
            <a:spLocks noGrp="1"/>
          </p:cNvSpPr>
          <p:nvPr>
            <p:ph type="sldNum" sz="quarter" idx="5"/>
          </p:nvPr>
        </p:nvSpPr>
        <p:spPr/>
        <p:txBody>
          <a:bodyPr/>
          <a:lstStyle/>
          <a:p>
            <a:fld id="{4E4946A3-FD68-4E77-9DEF-1E7536A4AD96}" type="slidenum">
              <a:rPr lang="en-US" smtClean="0"/>
              <a:t>192</a:t>
            </a:fld>
            <a:endParaRPr lang="en-US"/>
          </a:p>
        </p:txBody>
      </p:sp>
    </p:spTree>
    <p:extLst>
      <p:ext uri="{BB962C8B-B14F-4D97-AF65-F5344CB8AC3E}">
        <p14:creationId xmlns:p14="http://schemas.microsoft.com/office/powerpoint/2010/main" val="167134148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rest who did the work” were the common, ordinary people. This American Colony photograph was taken between 1940 and 1946.</a:t>
            </a:r>
          </a:p>
          <a:p>
            <a:endParaRPr lang="en-US" dirty="0"/>
          </a:p>
          <a:p>
            <a:r>
              <a:rPr lang="en-US" dirty="0"/>
              <a:t>mat21422</a:t>
            </a:r>
          </a:p>
        </p:txBody>
      </p:sp>
      <p:sp>
        <p:nvSpPr>
          <p:cNvPr id="4" name="Slide Number Placeholder 3"/>
          <p:cNvSpPr>
            <a:spLocks noGrp="1"/>
          </p:cNvSpPr>
          <p:nvPr>
            <p:ph type="sldNum" sz="quarter" idx="5"/>
          </p:nvPr>
        </p:nvSpPr>
        <p:spPr/>
        <p:txBody>
          <a:bodyPr/>
          <a:lstStyle/>
          <a:p>
            <a:fld id="{4E4946A3-FD68-4E77-9DEF-1E7536A4AD96}" type="slidenum">
              <a:rPr lang="en-US" smtClean="0"/>
              <a:t>193</a:t>
            </a:fld>
            <a:endParaRPr lang="en-US"/>
          </a:p>
        </p:txBody>
      </p:sp>
    </p:spTree>
    <p:extLst>
      <p:ext uri="{BB962C8B-B14F-4D97-AF65-F5344CB8AC3E}">
        <p14:creationId xmlns:p14="http://schemas.microsoft.com/office/powerpoint/2010/main" val="250821170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tb010312445</a:t>
            </a:r>
          </a:p>
        </p:txBody>
      </p:sp>
      <p:sp>
        <p:nvSpPr>
          <p:cNvPr id="4" name="Slide Number Placeholder 3"/>
          <p:cNvSpPr>
            <a:spLocks noGrp="1"/>
          </p:cNvSpPr>
          <p:nvPr>
            <p:ph type="sldNum" sz="quarter" idx="5"/>
          </p:nvPr>
        </p:nvSpPr>
        <p:spPr/>
        <p:txBody>
          <a:bodyPr/>
          <a:lstStyle/>
          <a:p>
            <a:fld id="{4E4946A3-FD68-4E77-9DEF-1E7536A4AD96}" type="slidenum">
              <a:rPr lang="en-US" smtClean="0"/>
              <a:t>194</a:t>
            </a:fld>
            <a:endParaRPr lang="en-US"/>
          </a:p>
        </p:txBody>
      </p:sp>
    </p:spTree>
    <p:extLst>
      <p:ext uri="{BB962C8B-B14F-4D97-AF65-F5344CB8AC3E}">
        <p14:creationId xmlns:p14="http://schemas.microsoft.com/office/powerpoint/2010/main" val="376143377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implied, though not directly stated, that Nehemiah called a general assembly of the people of Judah in order to announce his plan to rebuild the wall of Jerusalem.</a:t>
            </a:r>
          </a:p>
          <a:p>
            <a:endParaRPr lang="en-US" dirty="0"/>
          </a:p>
          <a:p>
            <a:r>
              <a:rPr lang="en-US" dirty="0"/>
              <a:t>tb1009069569</a:t>
            </a:r>
          </a:p>
        </p:txBody>
      </p:sp>
      <p:sp>
        <p:nvSpPr>
          <p:cNvPr id="4" name="Slide Number Placeholder 3"/>
          <p:cNvSpPr>
            <a:spLocks noGrp="1"/>
          </p:cNvSpPr>
          <p:nvPr>
            <p:ph type="sldNum" sz="quarter" idx="5"/>
          </p:nvPr>
        </p:nvSpPr>
        <p:spPr/>
        <p:txBody>
          <a:bodyPr/>
          <a:lstStyle/>
          <a:p>
            <a:fld id="{4E4946A3-FD68-4E77-9DEF-1E7536A4AD96}" type="slidenum">
              <a:rPr lang="en-US" smtClean="0"/>
              <a:t>195</a:t>
            </a:fld>
            <a:endParaRPr lang="en-US"/>
          </a:p>
        </p:txBody>
      </p:sp>
    </p:spTree>
    <p:extLst>
      <p:ext uri="{BB962C8B-B14F-4D97-AF65-F5344CB8AC3E}">
        <p14:creationId xmlns:p14="http://schemas.microsoft.com/office/powerpoint/2010/main" val="96422093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shows an example of a desolate ancient city.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cs typeface="Times New Roman" panose="02020603050405020304" pitchFamily="18" charset="0"/>
              </a:rPr>
              <a:t>“</a:t>
            </a:r>
            <a:r>
              <a:rPr lang="en-US" dirty="0">
                <a:effectLst/>
                <a:ea typeface="Calibri" panose="020F0502020204030204" pitchFamily="34" charset="0"/>
                <a:cs typeface="Calibri" panose="020F0502020204030204" pitchFamily="34" charset="0"/>
              </a:rPr>
              <a:t>Jerusalem was the focal point for the people of Yahweh because it contained his temple, and its ruin indicated to everyone either Yahweh’s powerlessness or his unwillingness to support his people. Indeed, the prophets had proclaimed that the ruination of Jerusalem was punishment from the hand of Yahweh because of Israel’s continued disregard for his covenant and their embrace of evil ways (cf. Isa 25:60-8; </a:t>
            </a:r>
            <a:r>
              <a:rPr lang="en-US" dirty="0" err="1">
                <a:effectLst/>
                <a:ea typeface="Calibri" panose="020F0502020204030204" pitchFamily="34" charset="0"/>
                <a:cs typeface="Calibri" panose="020F0502020204030204" pitchFamily="34" charset="0"/>
              </a:rPr>
              <a:t>Jer</a:t>
            </a:r>
            <a:r>
              <a:rPr lang="en-US" dirty="0">
                <a:effectLst/>
                <a:ea typeface="Calibri" panose="020F0502020204030204" pitchFamily="34" charset="0"/>
                <a:cs typeface="Calibri" panose="020F0502020204030204" pitchFamily="34" charset="0"/>
              </a:rPr>
              <a:t> 23:39-40; 24:8-10; 25:8-11; </a:t>
            </a:r>
            <a:r>
              <a:rPr lang="en-US" dirty="0" err="1">
                <a:effectLst/>
                <a:ea typeface="Calibri" panose="020F0502020204030204" pitchFamily="34" charset="0"/>
                <a:cs typeface="Calibri" panose="020F0502020204030204" pitchFamily="34" charset="0"/>
              </a:rPr>
              <a:t>Ezek</a:t>
            </a:r>
            <a:r>
              <a:rPr lang="en-US" dirty="0">
                <a:effectLst/>
                <a:ea typeface="Calibri" panose="020F0502020204030204" pitchFamily="34" charset="0"/>
                <a:cs typeface="Calibri" panose="020F0502020204030204" pitchFamily="34" charset="0"/>
              </a:rPr>
              <a:t> 16:27-59; 22:1-5; Dan 9:16). Jerusalem in its present situation was an insult to Yahweh in front of the surrounding peoples (cf. </a:t>
            </a:r>
            <a:r>
              <a:rPr lang="en-US" dirty="0" err="1">
                <a:effectLst/>
                <a:ea typeface="Calibri" panose="020F0502020204030204" pitchFamily="34" charset="0"/>
                <a:cs typeface="Calibri" panose="020F0502020204030204" pitchFamily="34" charset="0"/>
              </a:rPr>
              <a:t>Ezek</a:t>
            </a:r>
            <a:r>
              <a:rPr lang="en-US" dirty="0">
                <a:effectLst/>
                <a:ea typeface="Calibri" panose="020F0502020204030204" pitchFamily="34" charset="0"/>
                <a:cs typeface="Calibri" panose="020F0502020204030204" pitchFamily="34" charset="0"/>
              </a:rPr>
              <a:t> 16:27-59), and the city was certainly not fit to be the place which housed his name (Deut 12:11)” (Harrington 2022: 292).</a:t>
            </a:r>
            <a:endParaRPr lang="en-US" dirty="0">
              <a:effectLst/>
              <a:ea typeface="Calibri" panose="020F0502020204030204" pitchFamily="34" charset="0"/>
              <a:cs typeface="Arial" panose="020B0604020202020204" pitchFamily="34" charset="0"/>
            </a:endParaRPr>
          </a:p>
          <a:p>
            <a:endParaRPr lang="en-US" dirty="0"/>
          </a:p>
          <a:p>
            <a:r>
              <a:rPr lang="en-US" b="1"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Harrington, Hannah K. </a:t>
            </a: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2022	</a:t>
            </a:r>
            <a:r>
              <a:rPr lang="en-US" i="1" dirty="0"/>
              <a:t>The Books of Ezra and Nehemiah. </a:t>
            </a:r>
            <a:r>
              <a:rPr lang="en-US" i="0" dirty="0"/>
              <a:t>The New International Commentary on the Old Testament. Grand Rapids: Eerdmans.</a:t>
            </a:r>
          </a:p>
          <a:p>
            <a:endParaRPr lang="en-US" dirty="0"/>
          </a:p>
          <a:p>
            <a:r>
              <a:rPr lang="en-US" dirty="0"/>
              <a:t>tb111706028</a:t>
            </a:r>
          </a:p>
        </p:txBody>
      </p:sp>
      <p:sp>
        <p:nvSpPr>
          <p:cNvPr id="4" name="Slide Number Placeholder 3"/>
          <p:cNvSpPr>
            <a:spLocks noGrp="1"/>
          </p:cNvSpPr>
          <p:nvPr>
            <p:ph type="sldNum" sz="quarter" idx="5"/>
          </p:nvPr>
        </p:nvSpPr>
        <p:spPr/>
        <p:txBody>
          <a:bodyPr/>
          <a:lstStyle/>
          <a:p>
            <a:fld id="{4E4946A3-FD68-4E77-9DEF-1E7536A4AD96}" type="slidenum">
              <a:rPr lang="en-US" smtClean="0"/>
              <a:t>196</a:t>
            </a:fld>
            <a:endParaRPr lang="en-US"/>
          </a:p>
        </p:txBody>
      </p:sp>
    </p:spTree>
    <p:extLst>
      <p:ext uri="{BB962C8B-B14F-4D97-AF65-F5344CB8AC3E}">
        <p14:creationId xmlns:p14="http://schemas.microsoft.com/office/powerpoint/2010/main" val="310610816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shows an example of a broken-down wall.</a:t>
            </a:r>
          </a:p>
          <a:p>
            <a:endParaRPr lang="en-US" dirty="0"/>
          </a:p>
          <a:p>
            <a:r>
              <a:rPr lang="en-US" dirty="0"/>
              <a:t>tb032607802</a:t>
            </a:r>
          </a:p>
        </p:txBody>
      </p:sp>
      <p:sp>
        <p:nvSpPr>
          <p:cNvPr id="4" name="Slide Number Placeholder 3"/>
          <p:cNvSpPr>
            <a:spLocks noGrp="1"/>
          </p:cNvSpPr>
          <p:nvPr>
            <p:ph type="sldNum" sz="quarter" idx="5"/>
          </p:nvPr>
        </p:nvSpPr>
        <p:spPr/>
        <p:txBody>
          <a:bodyPr/>
          <a:lstStyle/>
          <a:p>
            <a:fld id="{4E4946A3-FD68-4E77-9DEF-1E7536A4AD96}" type="slidenum">
              <a:rPr lang="en-US" smtClean="0"/>
              <a:t>197</a:t>
            </a:fld>
            <a:endParaRPr lang="en-US"/>
          </a:p>
        </p:txBody>
      </p:sp>
    </p:spTree>
    <p:extLst>
      <p:ext uri="{BB962C8B-B14F-4D97-AF65-F5344CB8AC3E}">
        <p14:creationId xmlns:p14="http://schemas.microsoft.com/office/powerpoint/2010/main" val="274966369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drawing of Jerusalem as it appeared before the great increase in modern settlement almost seems like the picture of a desolate city by comparison. This lithograph by </a:t>
            </a:r>
            <a:r>
              <a:rPr lang="en-US" sz="1200" b="0" i="0" kern="1200" dirty="0">
                <a:solidFill>
                  <a:schemeClr val="tx1"/>
                </a:solidFill>
                <a:effectLst/>
                <a:latin typeface="+mn-lt"/>
                <a:ea typeface="+mn-ea"/>
                <a:cs typeface="+mn-cs"/>
              </a:rPr>
              <a:t>Louis </a:t>
            </a:r>
            <a:r>
              <a:rPr lang="en-US" sz="1200" b="0" i="0" kern="1200" dirty="0" err="1">
                <a:solidFill>
                  <a:schemeClr val="tx1"/>
                </a:solidFill>
                <a:effectLst/>
                <a:latin typeface="+mn-lt"/>
                <a:ea typeface="+mn-ea"/>
                <a:cs typeface="+mn-cs"/>
              </a:rPr>
              <a:t>Haghe</a:t>
            </a:r>
            <a:r>
              <a:rPr lang="en-US" sz="1200" b="0" i="0" kern="1200" dirty="0">
                <a:solidFill>
                  <a:schemeClr val="tx1"/>
                </a:solidFill>
                <a:effectLst/>
                <a:latin typeface="+mn-lt"/>
                <a:ea typeface="+mn-ea"/>
                <a:cs typeface="+mn-cs"/>
              </a:rPr>
              <a:t> was based on a drawing made by </a:t>
            </a:r>
            <a:r>
              <a:rPr lang="en-US" dirty="0"/>
              <a:t>David Roberts in 1839.</a:t>
            </a:r>
          </a:p>
          <a:p>
            <a:endParaRPr lang="en-US" dirty="0"/>
          </a:p>
          <a:p>
            <a:r>
              <a:rPr lang="en-US" dirty="0"/>
              <a:t>drra3g03431</a:t>
            </a:r>
          </a:p>
        </p:txBody>
      </p:sp>
      <p:sp>
        <p:nvSpPr>
          <p:cNvPr id="4" name="Slide Number Placeholder 3"/>
          <p:cNvSpPr>
            <a:spLocks noGrp="1"/>
          </p:cNvSpPr>
          <p:nvPr>
            <p:ph type="sldNum" sz="quarter" idx="5"/>
          </p:nvPr>
        </p:nvSpPr>
        <p:spPr/>
        <p:txBody>
          <a:bodyPr/>
          <a:lstStyle/>
          <a:p>
            <a:fld id="{4E4946A3-FD68-4E77-9DEF-1E7536A4AD96}" type="slidenum">
              <a:rPr lang="en-US" smtClean="0"/>
              <a:t>198</a:t>
            </a:fld>
            <a:endParaRPr lang="en-US"/>
          </a:p>
        </p:txBody>
      </p:sp>
    </p:spTree>
    <p:extLst>
      <p:ext uri="{BB962C8B-B14F-4D97-AF65-F5344CB8AC3E}">
        <p14:creationId xmlns:p14="http://schemas.microsoft.com/office/powerpoint/2010/main" val="67716765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photograph was taken just inside Jaffa Gate, one month after Israel conquered the Old City of Jerusalem.</a:t>
            </a:r>
          </a:p>
          <a:p>
            <a:endParaRPr lang="en-US" dirty="0"/>
          </a:p>
          <a:p>
            <a:r>
              <a:rPr lang="en-US" dirty="0"/>
              <a:t>db6707031706</a:t>
            </a:r>
          </a:p>
        </p:txBody>
      </p:sp>
      <p:sp>
        <p:nvSpPr>
          <p:cNvPr id="4" name="Slide Number Placeholder 3"/>
          <p:cNvSpPr>
            <a:spLocks noGrp="1"/>
          </p:cNvSpPr>
          <p:nvPr>
            <p:ph type="sldNum" sz="quarter" idx="5"/>
          </p:nvPr>
        </p:nvSpPr>
        <p:spPr/>
        <p:txBody>
          <a:bodyPr/>
          <a:lstStyle/>
          <a:p>
            <a:fld id="{4E4946A3-FD68-4E77-9DEF-1E7536A4AD96}" type="slidenum">
              <a:rPr lang="en-US" smtClean="0"/>
              <a:t>199</a:t>
            </a:fld>
            <a:endParaRPr lang="en-US"/>
          </a:p>
        </p:txBody>
      </p:sp>
    </p:spTree>
    <p:extLst>
      <p:ext uri="{BB962C8B-B14F-4D97-AF65-F5344CB8AC3E}">
        <p14:creationId xmlns:p14="http://schemas.microsoft.com/office/powerpoint/2010/main" val="1882058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 free sample of the Nehemiah 2 presentation from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To purchase the full volume, visit https://www.bibleplaces.com/nehemiah/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Steven D. Anderson, Kris Udd, Kai Akagi, Chris McKinny, and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Nehemiah volume are provided free, lifetime updates to the volume.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a:p>
            <a:endParaRPr lang="en-US" dirty="0"/>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2618764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gold beaker was photographed at the </a:t>
            </a:r>
            <a:r>
              <a:rPr lang="it-IT" dirty="0"/>
              <a:t>Reza Abbasi Museum in Tehran</a:t>
            </a:r>
            <a:r>
              <a:rPr lang="en-US" dirty="0"/>
              <a:t>.</a:t>
            </a:r>
          </a:p>
          <a:p>
            <a:endParaRPr lang="en-US" dirty="0"/>
          </a:p>
          <a:p>
            <a:r>
              <a:rPr lang="en-US" dirty="0"/>
              <a:t>tb0514183690</a:t>
            </a:r>
          </a:p>
        </p:txBody>
      </p:sp>
      <p:sp>
        <p:nvSpPr>
          <p:cNvPr id="4" name="Slide Number Placeholder 3"/>
          <p:cNvSpPr>
            <a:spLocks noGrp="1"/>
          </p:cNvSpPr>
          <p:nvPr>
            <p:ph type="sldNum" sz="quarter" idx="10"/>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399762666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walls highest on the slope are modern retaining walls created by Kathleen Kenyon’s archaeological excavations.</a:t>
            </a:r>
          </a:p>
          <a:p>
            <a:endParaRPr lang="en-US" dirty="0"/>
          </a:p>
          <a:p>
            <a:r>
              <a:rPr lang="en-US" dirty="0"/>
              <a:t>tb021504853</a:t>
            </a:r>
          </a:p>
        </p:txBody>
      </p:sp>
      <p:sp>
        <p:nvSpPr>
          <p:cNvPr id="4" name="Slide Number Placeholder 3"/>
          <p:cNvSpPr>
            <a:spLocks noGrp="1"/>
          </p:cNvSpPr>
          <p:nvPr>
            <p:ph type="sldNum" sz="quarter" idx="5"/>
          </p:nvPr>
        </p:nvSpPr>
        <p:spPr/>
        <p:txBody>
          <a:bodyPr/>
          <a:lstStyle/>
          <a:p>
            <a:fld id="{4E4946A3-FD68-4E77-9DEF-1E7536A4AD96}" type="slidenum">
              <a:rPr lang="en-US" smtClean="0"/>
              <a:t>200</a:t>
            </a:fld>
            <a:endParaRPr lang="en-US"/>
          </a:p>
        </p:txBody>
      </p:sp>
    </p:spTree>
    <p:extLst>
      <p:ext uri="{BB962C8B-B14F-4D97-AF65-F5344CB8AC3E}">
        <p14:creationId xmlns:p14="http://schemas.microsoft.com/office/powerpoint/2010/main" val="275257209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photograph shows a portion of the wall of Jerusalem’s Old City, which dates to the 16th century.</a:t>
            </a:r>
          </a:p>
          <a:p>
            <a:endParaRPr lang="en-US" dirty="0"/>
          </a:p>
          <a:p>
            <a:r>
              <a:rPr lang="en-US" dirty="0"/>
              <a:t>tb091306057</a:t>
            </a:r>
          </a:p>
        </p:txBody>
      </p:sp>
      <p:sp>
        <p:nvSpPr>
          <p:cNvPr id="4" name="Slide Number Placeholder 3"/>
          <p:cNvSpPr>
            <a:spLocks noGrp="1"/>
          </p:cNvSpPr>
          <p:nvPr>
            <p:ph type="sldNum" sz="quarter" idx="5"/>
          </p:nvPr>
        </p:nvSpPr>
        <p:spPr/>
        <p:txBody>
          <a:bodyPr/>
          <a:lstStyle/>
          <a:p>
            <a:fld id="{4E4946A3-FD68-4E77-9DEF-1E7536A4AD96}" type="slidenum">
              <a:rPr lang="en-US" smtClean="0"/>
              <a:t>201</a:t>
            </a:fld>
            <a:endParaRPr lang="en-US"/>
          </a:p>
        </p:txBody>
      </p:sp>
    </p:spTree>
    <p:extLst>
      <p:ext uri="{BB962C8B-B14F-4D97-AF65-F5344CB8AC3E}">
        <p14:creationId xmlns:p14="http://schemas.microsoft.com/office/powerpoint/2010/main" val="338756344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favor that Nehemiah received from the Persian king was evidence of God’s providential hand of blessing on his mission. Nehemiah’s personal relationship with the king also gave the people confidence that the rebuilding of Jerusalem was officially sanctioned and would not bring them punishment from the king. Essentially, the people had previously believed that rebuilding the wall was impossible, but they now saw that it was possible.</a:t>
            </a:r>
          </a:p>
          <a:p>
            <a:endParaRPr lang="en-US" dirty="0"/>
          </a:p>
          <a:p>
            <a:r>
              <a:rPr lang="en-US" dirty="0"/>
              <a:t>tb0506181453</a:t>
            </a:r>
          </a:p>
        </p:txBody>
      </p:sp>
      <p:sp>
        <p:nvSpPr>
          <p:cNvPr id="4" name="Slide Number Placeholder 3"/>
          <p:cNvSpPr>
            <a:spLocks noGrp="1"/>
          </p:cNvSpPr>
          <p:nvPr>
            <p:ph type="sldNum" sz="quarter" idx="5"/>
          </p:nvPr>
        </p:nvSpPr>
        <p:spPr/>
        <p:txBody>
          <a:bodyPr/>
          <a:lstStyle/>
          <a:p>
            <a:fld id="{4E4946A3-FD68-4E77-9DEF-1E7536A4AD96}" type="slidenum">
              <a:rPr lang="en-US" smtClean="0"/>
              <a:t>202</a:t>
            </a:fld>
            <a:endParaRPr lang="en-US"/>
          </a:p>
        </p:txBody>
      </p:sp>
    </p:spTree>
    <p:extLst>
      <p:ext uri="{BB962C8B-B14F-4D97-AF65-F5344CB8AC3E}">
        <p14:creationId xmlns:p14="http://schemas.microsoft.com/office/powerpoint/2010/main" val="2851100354"/>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display was photographed at the Qatzrin Talmudic Village.</a:t>
            </a:r>
          </a:p>
          <a:p>
            <a:endParaRPr lang="en-US" dirty="0"/>
          </a:p>
          <a:p>
            <a:r>
              <a:rPr lang="en-US" dirty="0"/>
              <a:t>tb041103215</a:t>
            </a:r>
          </a:p>
        </p:txBody>
      </p:sp>
      <p:sp>
        <p:nvSpPr>
          <p:cNvPr id="4" name="Slide Number Placeholder 3"/>
          <p:cNvSpPr>
            <a:spLocks noGrp="1"/>
          </p:cNvSpPr>
          <p:nvPr>
            <p:ph type="sldNum" sz="quarter" idx="5"/>
          </p:nvPr>
        </p:nvSpPr>
        <p:spPr/>
        <p:txBody>
          <a:bodyPr/>
          <a:lstStyle/>
          <a:p>
            <a:fld id="{4E4946A3-FD68-4E77-9DEF-1E7536A4AD96}" type="slidenum">
              <a:rPr lang="en-US" smtClean="0"/>
              <a:t>203</a:t>
            </a:fld>
            <a:endParaRPr lang="en-US"/>
          </a:p>
        </p:txBody>
      </p:sp>
    </p:spTree>
    <p:extLst>
      <p:ext uri="{BB962C8B-B14F-4D97-AF65-F5344CB8AC3E}">
        <p14:creationId xmlns:p14="http://schemas.microsoft.com/office/powerpoint/2010/main" val="383769797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seal impression belonged to a later governor of Samaria who bore the same</a:t>
            </a:r>
            <a:r>
              <a:rPr lang="en-US" baseline="0" dirty="0"/>
              <a:t> name. The lower portion of the inscription reads, “[belonging to San]</a:t>
            </a:r>
            <a:r>
              <a:rPr lang="en-US" baseline="0" dirty="0" err="1"/>
              <a:t>ballat</a:t>
            </a:r>
            <a:r>
              <a:rPr lang="en-US" baseline="0" dirty="0"/>
              <a:t>, satrap of Samaria” (Heb. [</a:t>
            </a:r>
            <a:r>
              <a:rPr lang="he-IL" baseline="0" dirty="0"/>
              <a:t>ין</a:t>
            </a:r>
            <a:r>
              <a:rPr lang="en-US" baseline="0" dirty="0"/>
              <a:t>]</a:t>
            </a:r>
            <a:r>
              <a:rPr lang="he-IL" baseline="0" dirty="0"/>
              <a:t>בלת פחת שמר</a:t>
            </a:r>
            <a:r>
              <a:rPr lang="en-US" baseline="0" dirty="0"/>
              <a:t>[</a:t>
            </a:r>
            <a:r>
              <a:rPr lang="he-IL" baseline="0" dirty="0"/>
              <a:t>לסנ</a:t>
            </a:r>
            <a:r>
              <a:rPr lang="en-US" baseline="0" dirty="0"/>
              <a:t>]). This seal impression was photographed at the </a:t>
            </a:r>
            <a:r>
              <a:rPr lang="en-US" dirty="0"/>
              <a:t>Israel Museum. The next slide includes labels for this line of text.</a:t>
            </a:r>
          </a:p>
          <a:p>
            <a:endParaRPr lang="en-US" dirty="0"/>
          </a:p>
          <a:p>
            <a:r>
              <a:rPr lang="en-US" dirty="0"/>
              <a:t>adr1806199694</a:t>
            </a:r>
          </a:p>
        </p:txBody>
      </p:sp>
      <p:sp>
        <p:nvSpPr>
          <p:cNvPr id="4" name="Slide Number Placeholder 3"/>
          <p:cNvSpPr>
            <a:spLocks noGrp="1"/>
          </p:cNvSpPr>
          <p:nvPr>
            <p:ph type="sldNum" sz="quarter" idx="10"/>
          </p:nvPr>
        </p:nvSpPr>
        <p:spPr/>
        <p:txBody>
          <a:bodyPr/>
          <a:lstStyle/>
          <a:p>
            <a:fld id="{4E4946A3-FD68-4E77-9DEF-1E7536A4AD96}" type="slidenum">
              <a:rPr lang="en-US" smtClean="0"/>
              <a:t>204</a:t>
            </a:fld>
            <a:endParaRPr lang="en-US"/>
          </a:p>
        </p:txBody>
      </p:sp>
    </p:spTree>
    <p:extLst>
      <p:ext uri="{BB962C8B-B14F-4D97-AF65-F5344CB8AC3E}">
        <p14:creationId xmlns:p14="http://schemas.microsoft.com/office/powerpoint/2010/main" val="22964684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seal impression belonged to a later governor of Samaria who bore the same</a:t>
            </a:r>
            <a:r>
              <a:rPr lang="en-US" baseline="0" dirty="0"/>
              <a:t> name. The lower portion of the inscription reads, “[belonging to San]</a:t>
            </a:r>
            <a:r>
              <a:rPr lang="en-US" baseline="0" dirty="0" err="1"/>
              <a:t>ballat</a:t>
            </a:r>
            <a:r>
              <a:rPr lang="en-US" baseline="0" dirty="0"/>
              <a:t>, satrap of Samaria” (Heb. [</a:t>
            </a:r>
            <a:r>
              <a:rPr lang="he-IL" baseline="0" dirty="0"/>
              <a:t>ין</a:t>
            </a:r>
            <a:r>
              <a:rPr lang="en-US" baseline="0" dirty="0"/>
              <a:t>]</a:t>
            </a:r>
            <a:r>
              <a:rPr lang="he-IL" baseline="0" dirty="0"/>
              <a:t>בלת פחת שמר</a:t>
            </a:r>
            <a:r>
              <a:rPr lang="en-US" baseline="0" dirty="0"/>
              <a:t>[</a:t>
            </a:r>
            <a:r>
              <a:rPr lang="he-IL" baseline="0" dirty="0"/>
              <a:t>לסנ</a:t>
            </a:r>
            <a:r>
              <a:rPr lang="en-US" baseline="0" dirty="0"/>
              <a:t>]). This seal impression was photographed at the </a:t>
            </a:r>
            <a:r>
              <a:rPr lang="en-US" dirty="0"/>
              <a:t>Israel Museum. An editable</a:t>
            </a:r>
            <a:r>
              <a:rPr lang="en-US" baseline="0" dirty="0"/>
              <a:t> version is included behind the graphic.</a:t>
            </a:r>
            <a:endParaRPr lang="en-US" dirty="0"/>
          </a:p>
          <a:p>
            <a:endParaRPr lang="en-US" dirty="0"/>
          </a:p>
          <a:p>
            <a:r>
              <a:rPr lang="en-US" dirty="0"/>
              <a:t>adr1806199694</a:t>
            </a:r>
          </a:p>
        </p:txBody>
      </p:sp>
      <p:sp>
        <p:nvSpPr>
          <p:cNvPr id="4" name="Slide Number Placeholder 3"/>
          <p:cNvSpPr>
            <a:spLocks noGrp="1"/>
          </p:cNvSpPr>
          <p:nvPr>
            <p:ph type="sldNum" sz="quarter" idx="10"/>
          </p:nvPr>
        </p:nvSpPr>
        <p:spPr/>
        <p:txBody>
          <a:bodyPr/>
          <a:lstStyle/>
          <a:p>
            <a:fld id="{4E4946A3-FD68-4E77-9DEF-1E7536A4AD96}" type="slidenum">
              <a:rPr lang="en-US" smtClean="0"/>
              <a:t>205</a:t>
            </a:fld>
            <a:endParaRPr lang="en-US"/>
          </a:p>
        </p:txBody>
      </p:sp>
    </p:spTree>
    <p:extLst>
      <p:ext uri="{BB962C8B-B14F-4D97-AF65-F5344CB8AC3E}">
        <p14:creationId xmlns:p14="http://schemas.microsoft.com/office/powerpoint/2010/main" val="229646848"/>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The </a:t>
            </a:r>
            <a:r>
              <a:rPr lang="en-US" dirty="0" err="1"/>
              <a:t>Tobiad</a:t>
            </a:r>
            <a:r>
              <a:rPr lang="en-US" dirty="0"/>
              <a:t> family apparently used caves at Iraq el-Emir, just east of the Plains of Jericho, for banqueting, sleeping, and stabling horses. Josephus, however, attributes these caves to Hyrcanus: “He also made caves of many furlongs in length, by hollowing a rock that was over against him; and then he made large rooms in it, some for feasting, and some for sleeping, and living in” (Josephus </a:t>
            </a:r>
            <a:r>
              <a:rPr lang="en-US" i="1" dirty="0"/>
              <a:t>Ant</a:t>
            </a:r>
            <a:r>
              <a:rPr lang="en-US" dirty="0"/>
              <a:t>. 12.231).</a:t>
            </a:r>
          </a:p>
          <a:p>
            <a:pPr eaLnBrk="1" hangingPunct="1"/>
            <a:endParaRPr lang="en-US" dirty="0"/>
          </a:p>
          <a:p>
            <a:r>
              <a:rPr lang="en-US" dirty="0"/>
              <a:t>adr1806065420</a:t>
            </a:r>
          </a:p>
        </p:txBody>
      </p:sp>
      <p:sp>
        <p:nvSpPr>
          <p:cNvPr id="4" name="Slide Number Placeholder 3"/>
          <p:cNvSpPr>
            <a:spLocks noGrp="1"/>
          </p:cNvSpPr>
          <p:nvPr>
            <p:ph type="sldNum" sz="quarter" idx="10"/>
          </p:nvPr>
        </p:nvSpPr>
        <p:spPr/>
        <p:txBody>
          <a:bodyPr/>
          <a:lstStyle/>
          <a:p>
            <a:fld id="{4E4946A3-FD68-4E77-9DEF-1E7536A4AD96}" type="slidenum">
              <a:rPr lang="en-US" smtClean="0"/>
              <a:t>206</a:t>
            </a:fld>
            <a:endParaRPr lang="en-US"/>
          </a:p>
        </p:txBody>
      </p:sp>
    </p:spTree>
    <p:extLst>
      <p:ext uri="{BB962C8B-B14F-4D97-AF65-F5344CB8AC3E}">
        <p14:creationId xmlns:p14="http://schemas.microsoft.com/office/powerpoint/2010/main" val="372062935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man called “Geshem the Arab” is mentioned in this verse for the first time in the book of Nehemiah. Geshem figures less prominently in the narrative than Sanballat and Tobiah; his</a:t>
            </a:r>
            <a:r>
              <a:rPr lang="en-US" baseline="0" dirty="0"/>
              <a:t> name appears again only </a:t>
            </a:r>
            <a:r>
              <a:rPr lang="en-US" dirty="0"/>
              <a:t>in Nehemiah 6:1-2, 6, although “Arabs” are also mentioned in Nehemiah 4:7. </a:t>
            </a:r>
            <a:r>
              <a:rPr lang="en-US" dirty="0">
                <a:effectLst/>
                <a:ea typeface="Times New Roman" panose="02020603050405020304" pitchFamily="18" charset="0"/>
              </a:rPr>
              <a:t>It appears that Geshem was actually more powerful than Sanballat and </a:t>
            </a:r>
            <a:r>
              <a:rPr lang="en-US" dirty="0" err="1">
                <a:effectLst/>
                <a:ea typeface="Times New Roman" panose="02020603050405020304" pitchFamily="18" charset="0"/>
              </a:rPr>
              <a:t>Tobiah</a:t>
            </a:r>
            <a:r>
              <a:rPr lang="en-US" dirty="0">
                <a:effectLst/>
                <a:ea typeface="Times New Roman" panose="02020603050405020304" pitchFamily="18" charset="0"/>
              </a:rPr>
              <a:t>, though he was less involved in Judean affairs. “</a:t>
            </a:r>
            <a:r>
              <a:rPr lang="en-US" dirty="0">
                <a:effectLst/>
                <a:ea typeface="Calibri" panose="020F0502020204030204" pitchFamily="34" charset="0"/>
              </a:rPr>
              <a:t>Geshem and his son ruled a league of Arabian tribes which took control of Moab and Edom (Judah’s neighbors to the east and south) together with part of Arabia and the approaches to Egypt, under the Persian empire” (</a:t>
            </a:r>
            <a:r>
              <a:rPr lang="en-US" dirty="0" err="1">
                <a:effectLst/>
                <a:ea typeface="Calibri" panose="020F0502020204030204" pitchFamily="34" charset="0"/>
                <a:cs typeface="Arial" panose="020B0604020202020204" pitchFamily="34" charset="0"/>
              </a:rPr>
              <a:t>Kidner</a:t>
            </a:r>
            <a:r>
              <a:rPr lang="en-US" dirty="0">
                <a:effectLst/>
                <a:ea typeface="Calibri" panose="020F0502020204030204" pitchFamily="34" charset="0"/>
                <a:cs typeface="Arial" panose="020B0604020202020204" pitchFamily="34" charset="0"/>
              </a:rPr>
              <a:t> 1979: 91). </a:t>
            </a:r>
            <a:r>
              <a:rPr lang="en-US" dirty="0"/>
              <a:t>This artifact was photographed at the Brooklyn Museum.</a:t>
            </a:r>
          </a:p>
          <a:p>
            <a:endParaRPr lang="en-US" dirty="0"/>
          </a:p>
          <a:p>
            <a:r>
              <a:rPr lang="en-US" b="1" dirty="0"/>
              <a:t>Reference:</a:t>
            </a:r>
          </a:p>
          <a:p>
            <a:r>
              <a:rPr lang="en-US" dirty="0" err="1">
                <a:ea typeface="Calibri" panose="020F0502020204030204" pitchFamily="34" charset="0"/>
                <a:cs typeface="Arial" panose="020B0604020202020204" pitchFamily="34" charset="0"/>
              </a:rPr>
              <a:t>Kidner</a:t>
            </a:r>
            <a:r>
              <a:rPr lang="en-US" dirty="0">
                <a:ea typeface="Calibri" panose="020F0502020204030204" pitchFamily="34" charset="0"/>
                <a:cs typeface="Arial" panose="020B0604020202020204" pitchFamily="34" charset="0"/>
              </a:rPr>
              <a:t>, Derek.</a:t>
            </a:r>
          </a:p>
          <a:p>
            <a:pPr marL="685800" indent="-457200">
              <a:tabLst>
                <a:tab pos="685800" algn="l"/>
              </a:tabLst>
            </a:pPr>
            <a:r>
              <a:rPr lang="en-US" dirty="0">
                <a:ea typeface="Calibri" panose="020F0502020204030204" pitchFamily="34" charset="0"/>
                <a:cs typeface="Arial" panose="020B0604020202020204" pitchFamily="34" charset="0"/>
              </a:rPr>
              <a:t>1979	</a:t>
            </a:r>
            <a:r>
              <a:rPr lang="en-US" i="1" dirty="0">
                <a:ea typeface="Calibri" panose="020F0502020204030204" pitchFamily="34" charset="0"/>
                <a:cs typeface="Arial" panose="020B0604020202020204" pitchFamily="34" charset="0"/>
              </a:rPr>
              <a:t>Ezra and Nehemiah: An Introduction and Commentary</a:t>
            </a:r>
            <a:r>
              <a:rPr lang="en-US" dirty="0">
                <a:ea typeface="Calibri" panose="020F0502020204030204" pitchFamily="34" charset="0"/>
                <a:cs typeface="Arial" panose="020B0604020202020204" pitchFamily="34" charset="0"/>
              </a:rPr>
              <a:t>. Tyndale Old Testament Commentaries.</a:t>
            </a:r>
            <a:r>
              <a:rPr lang="en-US" baseline="0" dirty="0">
                <a:ea typeface="Calibri" panose="020F0502020204030204" pitchFamily="34" charset="0"/>
                <a:cs typeface="Arial" panose="020B0604020202020204" pitchFamily="34" charset="0"/>
              </a:rPr>
              <a:t> </a:t>
            </a:r>
            <a:r>
              <a:rPr lang="en-US" dirty="0">
                <a:ea typeface="Calibri" panose="020F0502020204030204" pitchFamily="34" charset="0"/>
                <a:cs typeface="Arial" panose="020B0604020202020204" pitchFamily="34" charset="0"/>
              </a:rPr>
              <a:t>Downers Grove, IL: </a:t>
            </a:r>
            <a:r>
              <a:rPr lang="en-US" dirty="0" err="1">
                <a:ea typeface="Calibri" panose="020F0502020204030204" pitchFamily="34" charset="0"/>
                <a:cs typeface="Arial" panose="020B0604020202020204" pitchFamily="34" charset="0"/>
              </a:rPr>
              <a:t>InterVarsity</a:t>
            </a:r>
            <a:r>
              <a:rPr lang="en-US" dirty="0">
                <a:ea typeface="Calibri" panose="020F0502020204030204" pitchFamily="34" charset="0"/>
                <a:cs typeface="Arial" panose="020B0604020202020204" pitchFamily="34" charset="0"/>
              </a:rPr>
              <a:t> Press.</a:t>
            </a:r>
            <a:endParaRPr lang="en-US" b="1" dirty="0"/>
          </a:p>
          <a:p>
            <a:endParaRPr lang="en-US" dirty="0"/>
          </a:p>
          <a:p>
            <a:r>
              <a:rPr lang="en-US" dirty="0"/>
              <a:t>adr1711145252</a:t>
            </a:r>
          </a:p>
        </p:txBody>
      </p:sp>
      <p:sp>
        <p:nvSpPr>
          <p:cNvPr id="4" name="Slide Number Placeholder 3"/>
          <p:cNvSpPr>
            <a:spLocks noGrp="1"/>
          </p:cNvSpPr>
          <p:nvPr>
            <p:ph type="sldNum" sz="quarter" idx="10"/>
          </p:nvPr>
        </p:nvSpPr>
        <p:spPr/>
        <p:txBody>
          <a:bodyPr/>
          <a:lstStyle/>
          <a:p>
            <a:fld id="{4E4946A3-FD68-4E77-9DEF-1E7536A4AD96}" type="slidenum">
              <a:rPr lang="en-US" smtClean="0"/>
              <a:t>207</a:t>
            </a:fld>
            <a:endParaRPr lang="en-US"/>
          </a:p>
        </p:txBody>
      </p:sp>
    </p:spTree>
    <p:extLst>
      <p:ext uri="{BB962C8B-B14F-4D97-AF65-F5344CB8AC3E}">
        <p14:creationId xmlns:p14="http://schemas.microsoft.com/office/powerpoint/2010/main" val="3754564064"/>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Brooklyn Museum acquired eight silver vessels, four with Aramaic inscriptions which mention “</a:t>
            </a:r>
            <a:r>
              <a:rPr lang="en-US" dirty="0" err="1"/>
              <a:t>Qayanu</a:t>
            </a:r>
            <a:r>
              <a:rPr lang="en-US" dirty="0"/>
              <a:t> son of Geshem.” The vessels were acquired along with agate stones set in gold, all said to have come from Tell el-</a:t>
            </a:r>
            <a:r>
              <a:rPr lang="en-US" dirty="0" err="1"/>
              <a:t>Maskhuta</a:t>
            </a:r>
            <a:r>
              <a:rPr lang="en-US" dirty="0"/>
              <a:t> (the Succoth of </a:t>
            </a:r>
            <a:r>
              <a:rPr lang="en-US" dirty="0" err="1"/>
              <a:t>Exod</a:t>
            </a:r>
            <a:r>
              <a:rPr lang="en-US" dirty="0"/>
              <a:t> 12:37; 13:20; Num 33:5-6). The provenance of the bowls is dependent on the near-certain provenance of the stones, which were included in a description of a shrine discovered at Tell el-</a:t>
            </a:r>
            <a:r>
              <a:rPr lang="en-US" dirty="0" err="1"/>
              <a:t>Maskhuta</a:t>
            </a:r>
            <a:r>
              <a:rPr lang="en-US" dirty="0"/>
              <a:t>. Recovered from the shrine was a hoard of coins which date from the end of the 5th to the first quarter of the 4th century BC. Nehemiah rebuilt the wall of Jerusalem in 444 BC, when Geshem was king. Thus, the date of the coins matches well with the date when </a:t>
            </a:r>
            <a:r>
              <a:rPr lang="en-US" dirty="0" err="1"/>
              <a:t>Qayanu</a:t>
            </a:r>
            <a:r>
              <a:rPr lang="en-US" dirty="0"/>
              <a:t>, Geshem’s son, would have ruled. </a:t>
            </a:r>
            <a:r>
              <a:rPr lang="en-US" dirty="0" err="1"/>
              <a:t>Dumbrell</a:t>
            </a:r>
            <a:r>
              <a:rPr lang="en-US" dirty="0"/>
              <a:t> (1971) confirmed the dating to circa 400 BC based on vessel typology and paleography. See the next slide for labels.</a:t>
            </a:r>
          </a:p>
          <a:p>
            <a:endParaRPr lang="en-US" dirty="0"/>
          </a:p>
          <a:p>
            <a:r>
              <a:rPr lang="en-US" b="1" dirty="0"/>
              <a:t>Reference:</a:t>
            </a:r>
          </a:p>
          <a:p>
            <a:r>
              <a:rPr lang="en-US" dirty="0" err="1"/>
              <a:t>Dumbrell</a:t>
            </a:r>
            <a:r>
              <a:rPr lang="en-US" dirty="0"/>
              <a:t>, William J.</a:t>
            </a:r>
          </a:p>
          <a:p>
            <a:pPr marL="685800" indent="-457200">
              <a:tabLst>
                <a:tab pos="685800" algn="l"/>
              </a:tabLst>
            </a:pPr>
            <a:r>
              <a:rPr lang="en-US" dirty="0"/>
              <a:t>1971	The Tell el-</a:t>
            </a:r>
            <a:r>
              <a:rPr lang="en-US" dirty="0" err="1"/>
              <a:t>Maskhuta</a:t>
            </a:r>
            <a:r>
              <a:rPr lang="en-US" dirty="0"/>
              <a:t> Bowls and the ‘Kingdom’ of </a:t>
            </a:r>
            <a:r>
              <a:rPr lang="en-US" dirty="0" err="1"/>
              <a:t>Qedar</a:t>
            </a:r>
            <a:r>
              <a:rPr lang="en-US" dirty="0"/>
              <a:t> in the Persian Period. </a:t>
            </a:r>
            <a:r>
              <a:rPr lang="en-US" i="1" dirty="0"/>
              <a:t>Bulletin</a:t>
            </a:r>
            <a:r>
              <a:rPr lang="en-US" i="1" baseline="0" dirty="0"/>
              <a:t> of the American Schools of Oriental Research</a:t>
            </a:r>
            <a:r>
              <a:rPr lang="en-US" i="0" baseline="0" dirty="0"/>
              <a:t> </a:t>
            </a:r>
            <a:r>
              <a:rPr lang="en-US" i="0" dirty="0"/>
              <a:t>203</a:t>
            </a:r>
            <a:r>
              <a:rPr lang="en-US" dirty="0"/>
              <a:t>: 35–44.</a:t>
            </a:r>
          </a:p>
          <a:p>
            <a:endParaRPr lang="en-US" dirty="0"/>
          </a:p>
          <a:p>
            <a:r>
              <a:rPr lang="en-US" dirty="0"/>
              <a:t>adr1711149759</a:t>
            </a:r>
          </a:p>
        </p:txBody>
      </p:sp>
      <p:sp>
        <p:nvSpPr>
          <p:cNvPr id="4" name="Slide Number Placeholder 3"/>
          <p:cNvSpPr>
            <a:spLocks noGrp="1"/>
          </p:cNvSpPr>
          <p:nvPr>
            <p:ph type="sldNum" sz="quarter" idx="10"/>
          </p:nvPr>
        </p:nvSpPr>
        <p:spPr/>
        <p:txBody>
          <a:bodyPr/>
          <a:lstStyle/>
          <a:p>
            <a:fld id="{4E4946A3-FD68-4E77-9DEF-1E7536A4AD96}" type="slidenum">
              <a:rPr lang="en-US" smtClean="0"/>
              <a:t>208</a:t>
            </a:fld>
            <a:endParaRPr lang="en-US"/>
          </a:p>
        </p:txBody>
      </p:sp>
    </p:spTree>
    <p:extLst>
      <p:ext uri="{BB962C8B-B14F-4D97-AF65-F5344CB8AC3E}">
        <p14:creationId xmlns:p14="http://schemas.microsoft.com/office/powerpoint/2010/main" val="3228579069"/>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Brooklyn Museum acquired eight silver vessels, four with Aramaic inscriptions which mention “</a:t>
            </a:r>
            <a:r>
              <a:rPr lang="en-US" dirty="0" err="1"/>
              <a:t>Qayanu</a:t>
            </a:r>
            <a:r>
              <a:rPr lang="en-US" dirty="0"/>
              <a:t> son of </a:t>
            </a:r>
            <a:r>
              <a:rPr lang="en-US" dirty="0" err="1"/>
              <a:t>Geshem</a:t>
            </a:r>
            <a:r>
              <a:rPr lang="en-US" dirty="0"/>
              <a:t>.” The vessels were acquired along with agate stones set in gold, all said to have come from Tell el-</a:t>
            </a:r>
            <a:r>
              <a:rPr lang="en-US" dirty="0" err="1"/>
              <a:t>Maskhuta</a:t>
            </a:r>
            <a:r>
              <a:rPr lang="en-US" dirty="0"/>
              <a:t> (the Succoth of </a:t>
            </a:r>
            <a:r>
              <a:rPr lang="en-US" dirty="0" err="1"/>
              <a:t>Exod</a:t>
            </a:r>
            <a:r>
              <a:rPr lang="en-US" dirty="0"/>
              <a:t> 12:37; 13:20; </a:t>
            </a:r>
            <a:r>
              <a:rPr lang="en-US" dirty="0" err="1"/>
              <a:t>Num</a:t>
            </a:r>
            <a:r>
              <a:rPr lang="en-US" dirty="0"/>
              <a:t> 33:5-6). The provenance of the bowls is dependent on the near-certain provenance of the stones, which were included in a description of a shrine discovered at Tell el-</a:t>
            </a:r>
            <a:r>
              <a:rPr lang="en-US" dirty="0" err="1"/>
              <a:t>Maskhuta</a:t>
            </a:r>
            <a:r>
              <a:rPr lang="en-US" dirty="0"/>
              <a:t>. Recovered from the shrine was a hoard of coins which date from the end of the 5th to the first quarter of the 4th century BC. Nehemiah rebuilt the wall of Jerusalem in 444 BC, when </a:t>
            </a:r>
            <a:r>
              <a:rPr lang="en-US" dirty="0" err="1"/>
              <a:t>Geshem</a:t>
            </a:r>
            <a:r>
              <a:rPr lang="en-US" dirty="0"/>
              <a:t> was king. Thus, the date of the coins matches well with the date when </a:t>
            </a:r>
            <a:r>
              <a:rPr lang="en-US" dirty="0" err="1"/>
              <a:t>Qayanu</a:t>
            </a:r>
            <a:r>
              <a:rPr lang="en-US" dirty="0"/>
              <a:t>, </a:t>
            </a:r>
            <a:r>
              <a:rPr lang="en-US" dirty="0" err="1"/>
              <a:t>Geshem’s</a:t>
            </a:r>
            <a:r>
              <a:rPr lang="en-US" dirty="0"/>
              <a:t> son, would have ruled. </a:t>
            </a:r>
            <a:r>
              <a:rPr lang="en-US" dirty="0" err="1"/>
              <a:t>Dumbrell</a:t>
            </a:r>
            <a:r>
              <a:rPr lang="en-US" dirty="0"/>
              <a:t> (1971) confirmed the dating to circa 400 BC based on vessel typology and paleography. </a:t>
            </a:r>
          </a:p>
          <a:p>
            <a:endParaRPr lang="en-US" dirty="0"/>
          </a:p>
          <a:p>
            <a:r>
              <a:rPr lang="en-US" b="1" dirty="0"/>
              <a:t>Reference:</a:t>
            </a:r>
          </a:p>
          <a:p>
            <a:r>
              <a:rPr lang="en-US" dirty="0" err="1"/>
              <a:t>Dumbrell</a:t>
            </a:r>
            <a:r>
              <a:rPr lang="en-US" dirty="0"/>
              <a:t>, William J.</a:t>
            </a:r>
          </a:p>
          <a:p>
            <a:pPr marL="685800" indent="-457200">
              <a:tabLst>
                <a:tab pos="685800" algn="l"/>
              </a:tabLst>
            </a:pPr>
            <a:r>
              <a:rPr lang="en-US" dirty="0"/>
              <a:t>1971	The Tell el-</a:t>
            </a:r>
            <a:r>
              <a:rPr lang="en-US" dirty="0" err="1"/>
              <a:t>Maskhuta</a:t>
            </a:r>
            <a:r>
              <a:rPr lang="en-US" dirty="0"/>
              <a:t> Bowls and the ‘Kingdom’ of </a:t>
            </a:r>
            <a:r>
              <a:rPr lang="en-US" dirty="0" err="1"/>
              <a:t>Qedar</a:t>
            </a:r>
            <a:r>
              <a:rPr lang="en-US" dirty="0"/>
              <a:t> in the Persian Period. </a:t>
            </a:r>
            <a:r>
              <a:rPr lang="en-US" i="1" dirty="0"/>
              <a:t>Bulletin of the American Schools of Oriental Research</a:t>
            </a:r>
            <a:r>
              <a:rPr lang="en-US" dirty="0"/>
              <a:t> 203: 35–44.</a:t>
            </a:r>
          </a:p>
          <a:p>
            <a:endParaRPr lang="en-US" dirty="0"/>
          </a:p>
          <a:p>
            <a:r>
              <a:rPr lang="en-US" dirty="0"/>
              <a:t>adr1711149759</a:t>
            </a:r>
          </a:p>
        </p:txBody>
      </p:sp>
      <p:sp>
        <p:nvSpPr>
          <p:cNvPr id="4" name="Slide Number Placeholder 3"/>
          <p:cNvSpPr>
            <a:spLocks noGrp="1"/>
          </p:cNvSpPr>
          <p:nvPr>
            <p:ph type="sldNum" sz="quarter" idx="10"/>
          </p:nvPr>
        </p:nvSpPr>
        <p:spPr/>
        <p:txBody>
          <a:bodyPr/>
          <a:lstStyle/>
          <a:p>
            <a:fld id="{4E4946A3-FD68-4E77-9DEF-1E7536A4AD96}" type="slidenum">
              <a:rPr lang="en-US" smtClean="0"/>
              <a:t>209</a:t>
            </a:fld>
            <a:endParaRPr lang="en-US"/>
          </a:p>
        </p:txBody>
      </p:sp>
    </p:spTree>
    <p:extLst>
      <p:ext uri="{BB962C8B-B14F-4D97-AF65-F5344CB8AC3E}">
        <p14:creationId xmlns:p14="http://schemas.microsoft.com/office/powerpoint/2010/main" val="3226890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Assyrian relief carving from the north palace at Nineveh shows an amphora for pouring wine and a bowl for drinking wine, both set on stands. This</a:t>
            </a:r>
            <a:r>
              <a:rPr lang="en-US" baseline="0" dirty="0"/>
              <a:t> relief</a:t>
            </a:r>
            <a:r>
              <a:rPr lang="en-US" dirty="0"/>
              <a:t> was</a:t>
            </a:r>
            <a:r>
              <a:rPr lang="en-US" baseline="0" dirty="0"/>
              <a:t> </a:t>
            </a:r>
            <a:r>
              <a:rPr lang="en-US" dirty="0"/>
              <a:t>photographed at the Getty Villa</a:t>
            </a:r>
            <a:r>
              <a:rPr lang="en-US" baseline="0" dirty="0"/>
              <a:t> in southern California when on loan from the British Museum.</a:t>
            </a:r>
            <a:endParaRPr lang="en-US" dirty="0"/>
          </a:p>
          <a:p>
            <a:endParaRPr lang="en-US" dirty="0"/>
          </a:p>
          <a:p>
            <a:r>
              <a:rPr lang="en-US" dirty="0"/>
              <a:t>tb100919357</a:t>
            </a:r>
          </a:p>
        </p:txBody>
      </p:sp>
      <p:sp>
        <p:nvSpPr>
          <p:cNvPr id="4" name="Slide Number Placeholder 3"/>
          <p:cNvSpPr>
            <a:spLocks noGrp="1"/>
          </p:cNvSpPr>
          <p:nvPr>
            <p:ph type="sldNum" sz="quarter" idx="10"/>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169836314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danger of actually rebelling</a:t>
            </a:r>
            <a:r>
              <a:rPr lang="en-US" baseline="0" dirty="0"/>
              <a:t> against the king is illustrated by this relief. It depicts Darius I (tallest figure, toward the left), facing a line of bound prisoners. He has his foot planted on the chest of </a:t>
            </a:r>
            <a:r>
              <a:rPr lang="en-US" baseline="0" dirty="0" err="1"/>
              <a:t>Gaumata</a:t>
            </a:r>
            <a:r>
              <a:rPr lang="en-US" baseline="0" dirty="0"/>
              <a:t>, who he accused of inciting a rebellion. Among the standing figures are three who, according to the text written above them, were killed by impalement.</a:t>
            </a:r>
            <a:endParaRPr lang="en-US" dirty="0"/>
          </a:p>
          <a:p>
            <a:endParaRPr lang="en-US" dirty="0"/>
          </a:p>
          <a:p>
            <a:r>
              <a:rPr lang="en-US" dirty="0"/>
              <a:t>The suggestion that Judah was planning to rebel against the Persian king was hardly believable, but the enemies of the Jews tried to stop the work from going forward by threatening to make this allegation to the king (cf. </a:t>
            </a:r>
            <a:r>
              <a:rPr lang="en-US" dirty="0" err="1"/>
              <a:t>Neh</a:t>
            </a:r>
            <a:r>
              <a:rPr lang="en-US" dirty="0"/>
              <a:t> 6:5-7). They never actually did make an official accusation, however, probably because it would not have been credible in the context of Nehemiah’s relationship to Artaxerxes I.</a:t>
            </a:r>
          </a:p>
          <a:p>
            <a:endParaRPr lang="en-US" dirty="0"/>
          </a:p>
          <a:p>
            <a:r>
              <a:rPr lang="en-US" dirty="0"/>
              <a:t>tb0509182670b</a:t>
            </a:r>
          </a:p>
        </p:txBody>
      </p:sp>
      <p:sp>
        <p:nvSpPr>
          <p:cNvPr id="4" name="Slide Number Placeholder 3"/>
          <p:cNvSpPr>
            <a:spLocks noGrp="1"/>
          </p:cNvSpPr>
          <p:nvPr>
            <p:ph type="sldNum" sz="quarter" idx="5"/>
          </p:nvPr>
        </p:nvSpPr>
        <p:spPr/>
        <p:txBody>
          <a:bodyPr/>
          <a:lstStyle/>
          <a:p>
            <a:fld id="{4E4946A3-FD68-4E77-9DEF-1E7536A4AD96}" type="slidenum">
              <a:rPr lang="en-US" smtClean="0"/>
              <a:t>210</a:t>
            </a:fld>
            <a:endParaRPr lang="en-US"/>
          </a:p>
        </p:txBody>
      </p:sp>
    </p:spTree>
    <p:extLst>
      <p:ext uri="{BB962C8B-B14F-4D97-AF65-F5344CB8AC3E}">
        <p14:creationId xmlns:p14="http://schemas.microsoft.com/office/powerpoint/2010/main" val="152115016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temple was a visible representation of the presence of the God of heaven in the city which Nehemiah sought to rebuild. Herod’s temple, a model of which is shown here, was a rebuild of the temple that existed at the time of Nehemiah. This model of the</a:t>
            </a:r>
            <a:r>
              <a:rPr lang="en-US" baseline="0" dirty="0"/>
              <a:t> temple is located on the roof of the </a:t>
            </a:r>
            <a:r>
              <a:rPr lang="en-US" dirty="0" err="1"/>
              <a:t>Aish</a:t>
            </a:r>
            <a:r>
              <a:rPr lang="en-US" dirty="0"/>
              <a:t> </a:t>
            </a:r>
            <a:r>
              <a:rPr lang="en-US" dirty="0" err="1"/>
              <a:t>HaTorah</a:t>
            </a:r>
            <a:r>
              <a:rPr lang="en-US" dirty="0"/>
              <a:t> (“Fire of the Torah”) building in the Jewish Quarter of the Old City of Jerusalem.</a:t>
            </a:r>
          </a:p>
          <a:p>
            <a:endParaRPr lang="en-US" dirty="0"/>
          </a:p>
          <a:p>
            <a:r>
              <a:rPr lang="en-US" dirty="0"/>
              <a:t>tb010312508</a:t>
            </a:r>
          </a:p>
        </p:txBody>
      </p:sp>
      <p:sp>
        <p:nvSpPr>
          <p:cNvPr id="4" name="Slide Number Placeholder 3"/>
          <p:cNvSpPr>
            <a:spLocks noGrp="1"/>
          </p:cNvSpPr>
          <p:nvPr>
            <p:ph type="sldNum" sz="quarter" idx="5"/>
          </p:nvPr>
        </p:nvSpPr>
        <p:spPr/>
        <p:txBody>
          <a:bodyPr/>
          <a:lstStyle/>
          <a:p>
            <a:fld id="{4E4946A3-FD68-4E77-9DEF-1E7536A4AD96}" type="slidenum">
              <a:rPr lang="en-US" smtClean="0"/>
              <a:t>211</a:t>
            </a:fld>
            <a:endParaRPr lang="en-US"/>
          </a:p>
        </p:txBody>
      </p:sp>
    </p:spTree>
    <p:extLst>
      <p:ext uri="{BB962C8B-B14F-4D97-AF65-F5344CB8AC3E}">
        <p14:creationId xmlns:p14="http://schemas.microsoft.com/office/powerpoint/2010/main" val="366697408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Nehemiah refers to the Jews as God’s special servants. This photograph shows religious Jews assembled for worship in Jerusalem during the Feast of Tabernacles (Sukkot).</a:t>
            </a:r>
          </a:p>
          <a:p>
            <a:endParaRPr lang="en-US" dirty="0"/>
          </a:p>
          <a:p>
            <a:r>
              <a:rPr lang="en-US" dirty="0"/>
              <a:t>tb092302017</a:t>
            </a:r>
          </a:p>
        </p:txBody>
      </p:sp>
      <p:sp>
        <p:nvSpPr>
          <p:cNvPr id="4" name="Slide Number Placeholder 3"/>
          <p:cNvSpPr>
            <a:spLocks noGrp="1"/>
          </p:cNvSpPr>
          <p:nvPr>
            <p:ph type="sldNum" sz="quarter" idx="5"/>
          </p:nvPr>
        </p:nvSpPr>
        <p:spPr/>
        <p:txBody>
          <a:bodyPr/>
          <a:lstStyle/>
          <a:p>
            <a:fld id="{4E4946A3-FD68-4E77-9DEF-1E7536A4AD96}" type="slidenum">
              <a:rPr lang="en-US" smtClean="0"/>
              <a:t>212</a:t>
            </a:fld>
            <a:endParaRPr lang="en-US"/>
          </a:p>
        </p:txBody>
      </p:sp>
    </p:spTree>
    <p:extLst>
      <p:ext uri="{BB962C8B-B14F-4D97-AF65-F5344CB8AC3E}">
        <p14:creationId xmlns:p14="http://schemas.microsoft.com/office/powerpoint/2010/main" val="1949054201"/>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American Colony photo was taken </a:t>
            </a:r>
            <a:r>
              <a:rPr lang="en-US" dirty="0"/>
              <a:t>between</a:t>
            </a:r>
            <a:r>
              <a:rPr lang="en-US" baseline="0" dirty="0"/>
              <a:t> </a:t>
            </a:r>
            <a:r>
              <a:rPr lang="en-US" dirty="0"/>
              <a:t>1920 and 1930. </a:t>
            </a:r>
            <a:endParaRPr lang="en-US" baseline="0" dirty="0"/>
          </a:p>
          <a:p>
            <a:endParaRPr lang="en-US" baseline="0" dirty="0"/>
          </a:p>
          <a:p>
            <a:r>
              <a:rPr lang="en-US" dirty="0"/>
              <a:t>mat05829</a:t>
            </a:r>
          </a:p>
        </p:txBody>
      </p:sp>
      <p:sp>
        <p:nvSpPr>
          <p:cNvPr id="4" name="Slide Number Placeholder 3"/>
          <p:cNvSpPr>
            <a:spLocks noGrp="1"/>
          </p:cNvSpPr>
          <p:nvPr>
            <p:ph type="sldNum" sz="quarter" idx="5"/>
          </p:nvPr>
        </p:nvSpPr>
        <p:spPr/>
        <p:txBody>
          <a:bodyPr/>
          <a:lstStyle/>
          <a:p>
            <a:fld id="{4E4946A3-FD68-4E77-9DEF-1E7536A4AD96}" type="slidenum">
              <a:rPr lang="en-US" smtClean="0"/>
              <a:t>213</a:t>
            </a:fld>
            <a:endParaRPr lang="en-US"/>
          </a:p>
        </p:txBody>
      </p:sp>
    </p:spTree>
    <p:extLst>
      <p:ext uri="{BB962C8B-B14F-4D97-AF65-F5344CB8AC3E}">
        <p14:creationId xmlns:p14="http://schemas.microsoft.com/office/powerpoint/2010/main" val="4022909562"/>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Nehemiah asserts that Gentiles have no legitimate claim to any portion of Jerusalem. It is apparent from the remainder of the book that some of the neighbors of the Jews did indeed desire to destroy the unique Jewish identity and establish a presence for themselves in Jerusalem (cf. </a:t>
            </a:r>
            <a:r>
              <a:rPr lang="en-US" dirty="0" err="1"/>
              <a:t>Neh</a:t>
            </a:r>
            <a:r>
              <a:rPr lang="en-US" dirty="0"/>
              <a:t> </a:t>
            </a:r>
            <a:r>
              <a:rPr lang="en-US" dirty="0">
                <a:effectLst/>
                <a:ea typeface="Times New Roman" panose="02020603050405020304" pitchFamily="18" charset="0"/>
              </a:rPr>
              <a:t>6:17-19; 13:4-9, 23-27).</a:t>
            </a:r>
            <a:endParaRPr lang="en-US" dirty="0"/>
          </a:p>
          <a:p>
            <a:endParaRPr lang="en-US" dirty="0"/>
          </a:p>
          <a:p>
            <a:r>
              <a:rPr lang="en-US" dirty="0"/>
              <a:t>tb040605651</a:t>
            </a:r>
          </a:p>
        </p:txBody>
      </p:sp>
      <p:sp>
        <p:nvSpPr>
          <p:cNvPr id="4" name="Slide Number Placeholder 3"/>
          <p:cNvSpPr>
            <a:spLocks noGrp="1"/>
          </p:cNvSpPr>
          <p:nvPr>
            <p:ph type="sldNum" sz="quarter" idx="5"/>
          </p:nvPr>
        </p:nvSpPr>
        <p:spPr/>
        <p:txBody>
          <a:bodyPr/>
          <a:lstStyle/>
          <a:p>
            <a:fld id="{4E4946A3-FD68-4E77-9DEF-1E7536A4AD96}" type="slidenum">
              <a:rPr lang="en-US" smtClean="0"/>
              <a:t>214</a:t>
            </a:fld>
            <a:endParaRPr lang="en-US"/>
          </a:p>
        </p:txBody>
      </p:sp>
    </p:spTree>
    <p:extLst>
      <p:ext uri="{BB962C8B-B14F-4D97-AF65-F5344CB8AC3E}">
        <p14:creationId xmlns:p14="http://schemas.microsoft.com/office/powerpoint/2010/main" val="158944197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Jewish identity of Jerusalem remains a hotly contested issue today.</a:t>
            </a:r>
          </a:p>
          <a:p>
            <a:endParaRPr lang="en-US" dirty="0"/>
          </a:p>
          <a:p>
            <a:r>
              <a:rPr lang="en-US" dirty="0"/>
              <a:t>df090501802</a:t>
            </a:r>
          </a:p>
        </p:txBody>
      </p:sp>
      <p:sp>
        <p:nvSpPr>
          <p:cNvPr id="4" name="Slide Number Placeholder 3"/>
          <p:cNvSpPr>
            <a:spLocks noGrp="1"/>
          </p:cNvSpPr>
          <p:nvPr>
            <p:ph type="sldNum" sz="quarter" idx="5"/>
          </p:nvPr>
        </p:nvSpPr>
        <p:spPr/>
        <p:txBody>
          <a:bodyPr/>
          <a:lstStyle/>
          <a:p>
            <a:fld id="{4E4946A3-FD68-4E77-9DEF-1E7536A4AD96}" type="slidenum">
              <a:rPr lang="en-US" smtClean="0"/>
              <a:t>215</a:t>
            </a:fld>
            <a:endParaRPr lang="en-US"/>
          </a:p>
        </p:txBody>
      </p:sp>
    </p:spTree>
    <p:extLst>
      <p:ext uri="{BB962C8B-B14F-4D97-AF65-F5344CB8AC3E}">
        <p14:creationId xmlns:p14="http://schemas.microsoft.com/office/powerpoint/2010/main" val="958073000"/>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is a free sample of the Nehemiah 2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https://www.bibleplaces.com/nehemiah/</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Kris Udd, Kai Akagi, Chris McKinny,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Nehemiah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a:p>
            <a:endParaRPr lang="en-US" sz="1100" dirty="0"/>
          </a:p>
          <a:p>
            <a:endParaRPr lang="en-US" sz="1100" dirty="0"/>
          </a:p>
        </p:txBody>
      </p:sp>
      <p:sp>
        <p:nvSpPr>
          <p:cNvPr id="4" name="Slide Number Placeholder 3"/>
          <p:cNvSpPr>
            <a:spLocks noGrp="1"/>
          </p:cNvSpPr>
          <p:nvPr>
            <p:ph type="sldNum" sz="quarter" idx="10"/>
          </p:nvPr>
        </p:nvSpPr>
        <p:spPr/>
        <p:txBody>
          <a:bodyPr/>
          <a:lstStyle/>
          <a:p>
            <a:fld id="{4E4946A3-FD68-4E77-9DEF-1E7536A4AD96}" type="slidenum">
              <a:rPr lang="en-US" smtClean="0"/>
              <a:t>216</a:t>
            </a:fld>
            <a:endParaRPr lang="en-US"/>
          </a:p>
        </p:txBody>
      </p:sp>
    </p:spTree>
    <p:extLst>
      <p:ext uri="{BB962C8B-B14F-4D97-AF65-F5344CB8AC3E}">
        <p14:creationId xmlns:p14="http://schemas.microsoft.com/office/powerpoint/2010/main" val="1644827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carving was photographed at the Harvard Art Museums.</a:t>
            </a:r>
          </a:p>
          <a:p>
            <a:endParaRPr lang="en-US" dirty="0"/>
          </a:p>
          <a:p>
            <a:r>
              <a:rPr lang="en-US" dirty="0"/>
              <a:t>adr1711203416</a:t>
            </a:r>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4177232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is situated on the southern staircase of the palace of Darius at Persepolis. It depicts a servant carrying a covered bowl, and behind him, another servant who carries a large wineskin over</a:t>
            </a:r>
            <a:r>
              <a:rPr lang="en-US" baseline="0" dirty="0"/>
              <a:t> his shoulder on a tray.</a:t>
            </a:r>
            <a:endParaRPr lang="en-US" dirty="0"/>
          </a:p>
          <a:p>
            <a:endParaRPr lang="en-US" dirty="0"/>
          </a:p>
          <a:p>
            <a:r>
              <a:rPr lang="en-US" dirty="0"/>
              <a:t>tb0506181223</a:t>
            </a:r>
          </a:p>
        </p:txBody>
      </p:sp>
      <p:sp>
        <p:nvSpPr>
          <p:cNvPr id="4" name="Slide Number Placeholder 3"/>
          <p:cNvSpPr>
            <a:spLocks noGrp="1"/>
          </p:cNvSpPr>
          <p:nvPr>
            <p:ph type="sldNum" sz="quarter" idx="10"/>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3706451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depicts a line of alternating Median and Persian servants. The servant on the bottom step is a Median carrying a young deer to be slaughtered. The Persian servant above him is carrying a covered vessel, possibly a goblet. The Median above him is carrying two bowls, likely filled with wine. The Persian above him is carrying a heavy wineskin on a platter. The Median servant at the top is carrying a covered bowl. The three Median servants also carry short swords on their right hips.</a:t>
            </a:r>
          </a:p>
          <a:p>
            <a:endParaRPr lang="en-US" dirty="0"/>
          </a:p>
          <a:p>
            <a:r>
              <a:rPr lang="en-US" dirty="0"/>
              <a:t>tb0506181138</a:t>
            </a:r>
          </a:p>
        </p:txBody>
      </p:sp>
      <p:sp>
        <p:nvSpPr>
          <p:cNvPr id="4" name="Slide Number Placeholder 3"/>
          <p:cNvSpPr>
            <a:spLocks noGrp="1"/>
          </p:cNvSpPr>
          <p:nvPr>
            <p:ph type="sldNum" sz="quarter" idx="10"/>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3247472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relief depicts the Assyrian king Ashurnasirpal II in celebration after a successful bull hunt. He is depicted lifting a drinking bowl in his right hand. This relief was photographed at the </a:t>
            </a:r>
            <a:r>
              <a:rPr lang="en-US" dirty="0"/>
              <a:t>Getty Villa in southern California while on loan from the British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tb100919323</a:t>
            </a:r>
          </a:p>
        </p:txBody>
      </p:sp>
      <p:sp>
        <p:nvSpPr>
          <p:cNvPr id="4" name="Slide Number Placeholder 3"/>
          <p:cNvSpPr>
            <a:spLocks noGrp="1"/>
          </p:cNvSpPr>
          <p:nvPr>
            <p:ph type="sldNum" sz="quarter" idx="10"/>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69519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tb041603007</a:t>
            </a:r>
          </a:p>
        </p:txBody>
      </p:sp>
      <p:sp>
        <p:nvSpPr>
          <p:cNvPr id="4" name="Slide Number Placeholder 3"/>
          <p:cNvSpPr>
            <a:spLocks noGrp="1"/>
          </p:cNvSpPr>
          <p:nvPr>
            <p:ph type="sldNum" sz="quarter" idx="10"/>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3070711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text does not say where Nehemiah served wine to the king.</a:t>
            </a:r>
            <a:r>
              <a:rPr lang="en-US" baseline="0" dirty="0"/>
              <a:t> If it was not in his throne room, another</a:t>
            </a:r>
            <a:r>
              <a:rPr lang="en-US" dirty="0"/>
              <a:t> possible location is the place of banqueting next to the palace garden (cf. </a:t>
            </a:r>
            <a:r>
              <a:rPr lang="en-US" dirty="0" err="1"/>
              <a:t>Esth</a:t>
            </a:r>
            <a:r>
              <a:rPr lang="en-US" dirty="0"/>
              <a:t> 7:7). The area shown highlighted here was very poorly preserved and little is known of its</a:t>
            </a:r>
            <a:r>
              <a:rPr lang="en-US" baseline="0" dirty="0"/>
              <a:t> layout or use, but it is perhaps the most likely location of the banquet area. </a:t>
            </a:r>
            <a:r>
              <a:rPr lang="en-US" sz="1200" i="0" kern="1200" baseline="0" dirty="0">
                <a:solidFill>
                  <a:schemeClr val="tx1"/>
                </a:solidFill>
                <a:effectLst/>
                <a:latin typeface="+mn-lt"/>
                <a:ea typeface="+mn-ea"/>
                <a:cs typeface="+mn-cs"/>
              </a:rPr>
              <a:t>An editable version is included beneath the graphic for those who wish to modify it. </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Plan by Kris Udd.</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572529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Nehemiah most likely made his request at a private banquet, perhaps in the throne room or near the king’s garden, where Artaxerxes was dining with the queen. </a:t>
            </a:r>
            <a:r>
              <a:rPr lang="en-US" sz="1200" kern="1200" dirty="0">
                <a:solidFill>
                  <a:schemeClr val="tx1"/>
                </a:solidFill>
                <a:effectLst/>
                <a:latin typeface="+mn-lt"/>
                <a:ea typeface="+mn-ea"/>
                <a:cs typeface="+mn-cs"/>
              </a:rPr>
              <a:t>Since the only other structure</a:t>
            </a:r>
            <a:r>
              <a:rPr lang="en-US" sz="1200" kern="1200" baseline="0" dirty="0">
                <a:solidFill>
                  <a:schemeClr val="tx1"/>
                </a:solidFill>
                <a:effectLst/>
                <a:latin typeface="+mn-lt"/>
                <a:ea typeface="+mn-ea"/>
                <a:cs typeface="+mn-cs"/>
              </a:rPr>
              <a:t> located next to the royal gardens was the apadana, it may be surmised that a banquet may have been held in the poorly preserved area shown here, across the inner courtyard from the royal residence</a:t>
            </a:r>
            <a:r>
              <a:rPr lang="en-US" dirty="0"/>
              <a:t>. See the next slide for labels.</a:t>
            </a:r>
          </a:p>
          <a:p>
            <a:endParaRPr lang="en-US" dirty="0"/>
          </a:p>
          <a:p>
            <a:r>
              <a:rPr lang="en-US" dirty="0"/>
              <a:t>tb0508182356</a:t>
            </a:r>
          </a:p>
        </p:txBody>
      </p:sp>
      <p:sp>
        <p:nvSpPr>
          <p:cNvPr id="4" name="Slide Number Placeholder 3"/>
          <p:cNvSpPr>
            <a:spLocks noGrp="1"/>
          </p:cNvSpPr>
          <p:nvPr>
            <p:ph type="sldNum" sz="quarter" idx="5"/>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4294563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Nehemiah most likely made his request at a private banquet, perhaps in the throne room or near the king’s garden, where Artaxerxes was dining with the queen. </a:t>
            </a:r>
            <a:r>
              <a:rPr lang="en-US" sz="1200" kern="1200" dirty="0">
                <a:solidFill>
                  <a:schemeClr val="tx1"/>
                </a:solidFill>
                <a:effectLst/>
                <a:latin typeface="+mn-lt"/>
                <a:ea typeface="+mn-ea"/>
                <a:cs typeface="+mn-cs"/>
              </a:rPr>
              <a:t>Since the only other structure</a:t>
            </a:r>
            <a:r>
              <a:rPr lang="en-US" sz="1200" kern="1200" baseline="0" dirty="0">
                <a:solidFill>
                  <a:schemeClr val="tx1"/>
                </a:solidFill>
                <a:effectLst/>
                <a:latin typeface="+mn-lt"/>
                <a:ea typeface="+mn-ea"/>
                <a:cs typeface="+mn-cs"/>
              </a:rPr>
              <a:t> located next to the royal gardens was the apadana, it may be surmised that a banquet may have been held in the poorly preserved area shown here, across the inner courtyard from the royal residence</a:t>
            </a:r>
            <a:r>
              <a:rPr lang="en-US" dirty="0"/>
              <a:t>.</a:t>
            </a:r>
          </a:p>
          <a:p>
            <a:endParaRPr lang="en-US" dirty="0"/>
          </a:p>
          <a:p>
            <a:r>
              <a:rPr lang="en-US" dirty="0"/>
              <a:t>tb0508182356</a:t>
            </a:r>
          </a:p>
        </p:txBody>
      </p:sp>
      <p:sp>
        <p:nvSpPr>
          <p:cNvPr id="4" name="Slide Number Placeholder 3"/>
          <p:cNvSpPr>
            <a:spLocks noGrp="1"/>
          </p:cNvSpPr>
          <p:nvPr>
            <p:ph type="sldNum" sz="quarter" idx="5"/>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4294563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Nisan (Heb. </a:t>
            </a:r>
            <a:r>
              <a:rPr lang="he-IL" sz="1200" b="0" i="0" u="none" strike="noStrike" kern="1200" baseline="0" dirty="0">
                <a:solidFill>
                  <a:schemeClr val="tx1"/>
                </a:solidFill>
                <a:latin typeface="+mn-lt"/>
                <a:ea typeface="+mn-ea"/>
                <a:cs typeface="+mn-cs"/>
              </a:rPr>
              <a:t>נִיסָן</a:t>
            </a:r>
            <a:r>
              <a:rPr lang="en-US" dirty="0"/>
              <a:t>) was</a:t>
            </a:r>
            <a:r>
              <a:rPr lang="en-US" baseline="0" dirty="0"/>
              <a:t> considered the first month of the Hebrew calendar (cf. </a:t>
            </a:r>
            <a:r>
              <a:rPr lang="en-US" baseline="0" dirty="0" err="1"/>
              <a:t>Esth</a:t>
            </a:r>
            <a:r>
              <a:rPr lang="en-US" baseline="0" dirty="0"/>
              <a:t> 3:7). This month falls in March/April of the Gregorian calendar. In the land of Israel, this is spring time, when flowers are prolific and the trees are putting on leaves. This photo was taken near Megiddo toward the end of March.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tb032604160</a:t>
            </a:r>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95686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less likely that Nehemiah made his request to Artaxerxes while the king was holding official audiences in the apadana. There were two known locations of the king’s throne in Susa at the time of Artaxerxes I. One was the main throne room in the king’s quarters in the palace. The other is the place for the king’s throne in the apadana (audience hall). An elevated stone between the rows of columns is believed to have served as a platform for the king’s throne. In the Treasury Reliefs found at Persepolis, the king’s throne is shown sitting on just such a pedestal. See the next slide for labels.</a:t>
            </a:r>
          </a:p>
          <a:p>
            <a:endParaRPr lang="en-US" dirty="0"/>
          </a:p>
          <a:p>
            <a:r>
              <a:rPr lang="en-US" dirty="0"/>
              <a:t>tb0508182188</a:t>
            </a:r>
          </a:p>
        </p:txBody>
      </p:sp>
      <p:sp>
        <p:nvSpPr>
          <p:cNvPr id="4" name="Slide Number Placeholder 3"/>
          <p:cNvSpPr>
            <a:spLocks noGrp="1"/>
          </p:cNvSpPr>
          <p:nvPr>
            <p:ph type="sldNum" sz="quarter" idx="10"/>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1827701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less likely that Nehemiah made his request to Artaxerxes while the king was holding official audiences in the apadana. There were two known locations of the king’s throne in Susa at the time of Artaxerxes I. One was the main throne room in the king’s quarters in the palace. The other is the place for the king’s throne in the apadana (audience hall). An elevated stone between the rows of columns is believed to have served as a platform for the king’s throne. In the Treasury Reliefs found at Persepolis, the king’s throne is shown sitting on just such a pedestal. </a:t>
            </a:r>
          </a:p>
          <a:p>
            <a:endParaRPr lang="en-US" dirty="0"/>
          </a:p>
          <a:p>
            <a:r>
              <a:rPr lang="en-US" dirty="0"/>
              <a:t>tb0508182188</a:t>
            </a:r>
          </a:p>
        </p:txBody>
      </p:sp>
      <p:sp>
        <p:nvSpPr>
          <p:cNvPr id="4" name="Slide Number Placeholder 3"/>
          <p:cNvSpPr>
            <a:spLocks noGrp="1"/>
          </p:cNvSpPr>
          <p:nvPr>
            <p:ph type="sldNum" sz="quarter" idx="10"/>
          </p:nvPr>
        </p:nvSpPr>
        <p:spPr/>
        <p:txBody>
          <a:bodyPr/>
          <a:lstStyle/>
          <a:p>
            <a:fld id="{4E4946A3-FD68-4E77-9DEF-1E7536A4AD96}" type="slidenum">
              <a:rPr lang="en-US" smtClean="0"/>
              <a:t>31</a:t>
            </a:fld>
            <a:endParaRPr lang="en-US"/>
          </a:p>
        </p:txBody>
      </p:sp>
    </p:spTree>
    <p:extLst>
      <p:ext uri="{BB962C8B-B14F-4D97-AF65-F5344CB8AC3E}">
        <p14:creationId xmlns:p14="http://schemas.microsoft.com/office/powerpoint/2010/main" val="499904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tb0508182230</a:t>
            </a:r>
          </a:p>
        </p:txBody>
      </p:sp>
      <p:sp>
        <p:nvSpPr>
          <p:cNvPr id="4" name="Slide Number Placeholder 3"/>
          <p:cNvSpPr>
            <a:spLocks noGrp="1"/>
          </p:cNvSpPr>
          <p:nvPr>
            <p:ph type="sldNum" sz="quarter" idx="10"/>
          </p:nvPr>
        </p:nvSpPr>
        <p:spPr/>
        <p:txBody>
          <a:bodyPr/>
          <a:lstStyle/>
          <a:p>
            <a:fld id="{4E4946A3-FD68-4E77-9DEF-1E7536A4AD96}" type="slidenum">
              <a:rPr lang="en-US" smtClean="0"/>
              <a:t>32</a:t>
            </a:fld>
            <a:endParaRPr lang="en-US"/>
          </a:p>
        </p:txBody>
      </p:sp>
    </p:spTree>
    <p:extLst>
      <p:ext uri="{BB962C8B-B14F-4D97-AF65-F5344CB8AC3E}">
        <p14:creationId xmlns:p14="http://schemas.microsoft.com/office/powerpoint/2010/main" val="10100106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illustration comes from Charles Foster, </a:t>
            </a:r>
            <a:r>
              <a:rPr lang="en-US" i="1" dirty="0"/>
              <a:t>Bible Pictures and What They Teach Us</a:t>
            </a:r>
            <a:r>
              <a:rPr lang="en-US" dirty="0"/>
              <a:t> (1886, 1914).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fbp163</a:t>
            </a:r>
          </a:p>
        </p:txBody>
      </p:sp>
      <p:sp>
        <p:nvSpPr>
          <p:cNvPr id="4" name="Slide Number Placeholder 3"/>
          <p:cNvSpPr>
            <a:spLocks noGrp="1"/>
          </p:cNvSpPr>
          <p:nvPr>
            <p:ph type="sldNum" sz="quarter" idx="10"/>
          </p:nvPr>
        </p:nvSpPr>
        <p:spPr/>
        <p:txBody>
          <a:bodyPr/>
          <a:lstStyle/>
          <a:p>
            <a:fld id="{4E4946A3-FD68-4E77-9DEF-1E7536A4AD96}" type="slidenum">
              <a:rPr lang="en-US" smtClean="0"/>
              <a:t>33</a:t>
            </a:fld>
            <a:endParaRPr lang="en-US"/>
          </a:p>
        </p:txBody>
      </p:sp>
    </p:spTree>
    <p:extLst>
      <p:ext uri="{BB962C8B-B14F-4D97-AF65-F5344CB8AC3E}">
        <p14:creationId xmlns:p14="http://schemas.microsoft.com/office/powerpoint/2010/main" val="1000324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royal guard is depicted as attentive and cheerful. This relief was photographed</a:t>
            </a:r>
            <a:r>
              <a:rPr lang="en-US" baseline="0" dirty="0"/>
              <a:t> at the north stairs of the </a:t>
            </a:r>
            <a:r>
              <a:rPr lang="en-US" baseline="0" dirty="0" err="1"/>
              <a:t>Tripylon</a:t>
            </a:r>
            <a:r>
              <a:rPr lang="en-US" baseline="0" dirty="0"/>
              <a:t> at Persepolis.</a:t>
            </a:r>
            <a:endParaRPr lang="en-US" dirty="0"/>
          </a:p>
          <a:p>
            <a:endParaRPr lang="en-US" dirty="0"/>
          </a:p>
          <a:p>
            <a:r>
              <a:rPr lang="en-US" dirty="0"/>
              <a:t>tb0506181109</a:t>
            </a:r>
          </a:p>
        </p:txBody>
      </p:sp>
      <p:sp>
        <p:nvSpPr>
          <p:cNvPr id="4" name="Slide Number Placeholder 3"/>
          <p:cNvSpPr>
            <a:spLocks noGrp="1"/>
          </p:cNvSpPr>
          <p:nvPr>
            <p:ph type="sldNum" sz="quarter" idx="5"/>
          </p:nvPr>
        </p:nvSpPr>
        <p:spPr/>
        <p:txBody>
          <a:bodyPr/>
          <a:lstStyle/>
          <a:p>
            <a:fld id="{4E4946A3-FD68-4E77-9DEF-1E7536A4AD96}" type="slidenum">
              <a:rPr lang="en-US" smtClean="0"/>
              <a:t>34</a:t>
            </a:fld>
            <a:endParaRPr lang="en-US"/>
          </a:p>
        </p:txBody>
      </p:sp>
    </p:spTree>
    <p:extLst>
      <p:ext uri="{BB962C8B-B14F-4D97-AF65-F5344CB8AC3E}">
        <p14:creationId xmlns:p14="http://schemas.microsoft.com/office/powerpoint/2010/main" val="27913518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verb translated here as “to be sullen” or “to be sad” (Heb. </a:t>
            </a:r>
            <a:r>
              <a:rPr lang="en-US" i="1" dirty="0" err="1"/>
              <a:t>ra</a:t>
            </a:r>
            <a:r>
              <a:rPr lang="en-US" i="1" dirty="0"/>
              <a:t>’</a:t>
            </a:r>
            <a:r>
              <a:rPr lang="en-US" dirty="0"/>
              <a:t>, </a:t>
            </a:r>
            <a:r>
              <a:rPr lang="he-IL" sz="1200" b="0" i="0" u="none" strike="noStrike" kern="1200" baseline="0" dirty="0">
                <a:solidFill>
                  <a:schemeClr val="tx1"/>
                </a:solidFill>
                <a:latin typeface="+mn-lt"/>
                <a:ea typeface="+mn-ea"/>
                <a:cs typeface="+mn-cs"/>
              </a:rPr>
              <a:t>רַע</a:t>
            </a:r>
            <a:r>
              <a:rPr lang="en-US" dirty="0"/>
              <a:t>) is a common word in the Hebrew Bible, but more often refers to something that is bad or evil (e.g., Gen 38:7; Neh 9:28). It</a:t>
            </a:r>
            <a:r>
              <a:rPr lang="en-US" baseline="0" dirty="0"/>
              <a:t> </a:t>
            </a:r>
            <a:r>
              <a:rPr lang="en-US" dirty="0"/>
              <a:t>only occurs elsewhere in</a:t>
            </a:r>
            <a:r>
              <a:rPr lang="en-US" baseline="0" dirty="0"/>
              <a:t> the sense of sadness or sullenness </a:t>
            </a:r>
            <a:r>
              <a:rPr lang="en-US" dirty="0"/>
              <a:t>in Genesis 40:7 and Ecclesiastes 7:3. In Genesis 40:7, Joseph, in prison, asks the baker and cup-bearer of Pharaoh why they appear downcast after their dreams. This bust portrays an older man who appears sad. It is considered to be a Roman copy of a Greek original from the 2nd century BC. It was photographed at the British Museum.</a:t>
            </a:r>
          </a:p>
          <a:p>
            <a:endParaRPr lang="en-US" dirty="0"/>
          </a:p>
          <a:p>
            <a:r>
              <a:rPr lang="en-US" dirty="0"/>
              <a:t>tb0930199307</a:t>
            </a:r>
          </a:p>
        </p:txBody>
      </p:sp>
      <p:sp>
        <p:nvSpPr>
          <p:cNvPr id="4" name="Slide Number Placeholder 3"/>
          <p:cNvSpPr>
            <a:spLocks noGrp="1"/>
          </p:cNvSpPr>
          <p:nvPr>
            <p:ph type="sldNum" sz="quarter" idx="5"/>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15206511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of a Persian king, most</a:t>
            </a:r>
            <a:r>
              <a:rPr lang="en-US" baseline="0" dirty="0"/>
              <a:t> often identified as Darius I (r. 522–486 BC) </a:t>
            </a:r>
            <a:r>
              <a:rPr lang="en-US" dirty="0"/>
              <a:t>was photographed at the National Museum of Iran in Tehran.</a:t>
            </a:r>
          </a:p>
          <a:p>
            <a:endParaRPr lang="en-US" dirty="0"/>
          </a:p>
          <a:p>
            <a:r>
              <a:rPr lang="en-US" dirty="0"/>
              <a:t>tb0514183834</a:t>
            </a:r>
          </a:p>
        </p:txBody>
      </p:sp>
      <p:sp>
        <p:nvSpPr>
          <p:cNvPr id="4" name="Slide Number Placeholder 3"/>
          <p:cNvSpPr>
            <a:spLocks noGrp="1"/>
          </p:cNvSpPr>
          <p:nvPr>
            <p:ph type="sldNum" sz="quarter" idx="5"/>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132020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Three necropolises from the time of the Israelite monarchy (the Iron Age) are known today: (1) the Silwan necropolis, located opposite the City of David on the southern end of the Mount of Olives; (2) the Hinnom necropolis, including the famous tombs of Ketef Hinnom; and (3) the Northern necropolis, which includes the Garden Tomb and the tombs of St. Etienne’s. These ancient cemeteries form a ring around the city, and it is noteworthy that all of them include impressive, well-preserved monumental tombs. Nehemiah was not exaggerating when he spoke of Jerusalem as the “place of my fathers’ tombs.” See the next slide for labels.</a:t>
            </a:r>
          </a:p>
          <a:p>
            <a:pPr marL="0" indent="0" eaLnBrk="1" hangingPunct="1">
              <a:buFontTx/>
              <a:buNone/>
            </a:pPr>
            <a:endParaRPr lang="en-US" dirty="0"/>
          </a:p>
          <a:p>
            <a:pPr marL="0" indent="0" eaLnBrk="1" hangingPunct="1">
              <a:buFontTx/>
              <a:buNone/>
            </a:pPr>
            <a:r>
              <a:rPr lang="en-US" dirty="0"/>
              <a:t>tb010703209</a:t>
            </a:r>
          </a:p>
        </p:txBody>
      </p:sp>
      <p:sp>
        <p:nvSpPr>
          <p:cNvPr id="4" name="Slide Number Placeholder 3"/>
          <p:cNvSpPr>
            <a:spLocks noGrp="1"/>
          </p:cNvSpPr>
          <p:nvPr>
            <p:ph type="sldNum" sz="quarter" idx="10"/>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10435035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Three necropolises from the time of the Israelite monarchy (the Iron Age) are known today: (1) the Silwan necropolis, located opposite the City of David on the southern end of the Mount of Olives; (2) the Hinnom necropolis, including the famous tombs of Ketef Hinnom; and (3) the Northern necropolis, which includes the Garden Tomb and the tombs of St. Etienne’s. These ancient cemeteries form a ring around the city, and it is noteworthy that all of them include impressive, well-preserved monumental tombs. Nehemiah was not exaggerating when he spoke of Jerusalem as the “place of my fathers’ tombs.”</a:t>
            </a:r>
          </a:p>
          <a:p>
            <a:pPr marL="0" indent="0" eaLnBrk="1" hangingPunct="1">
              <a:buFontTx/>
              <a:buNone/>
            </a:pPr>
            <a:endParaRPr lang="en-US" dirty="0"/>
          </a:p>
          <a:p>
            <a:pPr marL="0" indent="0" eaLnBrk="1" hangingPunct="1">
              <a:buFontTx/>
              <a:buNone/>
            </a:pPr>
            <a:r>
              <a:rPr lang="en-US" dirty="0"/>
              <a:t>tb010703209</a:t>
            </a:r>
          </a:p>
        </p:txBody>
      </p:sp>
      <p:sp>
        <p:nvSpPr>
          <p:cNvPr id="4" name="Slide Number Placeholder 3"/>
          <p:cNvSpPr>
            <a:spLocks noGrp="1"/>
          </p:cNvSpPr>
          <p:nvPr>
            <p:ph type="sldNum" sz="quarter" idx="10"/>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33845782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Mount of Olives, east of Jerusalem, has evidence of being a place of burial for the last four millennia. Most of the tombs seen in this photograph are from the last couple of centuries, but archaeologists have discovered many ancient tombs, including tomb monuments. Nehemiah’s reference to Jerusalem as “the place of my fathers’ tombs” does not imply or demand that the tombs he was thinking of were inside the city, though the tomb of the Davidic house apparently was (1 Kgs 2:10). Nehemiah’s reference to the city as the place of his father’s burials, without naming Jerusalem, probably had diplomatic intent. Nehemiah wanted to emphasize why he cared about the city without immediately raising what the king could perceive as a challenge to his earlier decree (Ezra 4:21).</a:t>
            </a:r>
          </a:p>
          <a:p>
            <a:endParaRPr lang="en-US" dirty="0"/>
          </a:p>
          <a:p>
            <a:r>
              <a:rPr lang="en-US" dirty="0"/>
              <a:t>tb060116002</a:t>
            </a:r>
          </a:p>
        </p:txBody>
      </p:sp>
      <p:sp>
        <p:nvSpPr>
          <p:cNvPr id="4" name="Slide Number Placeholder 3"/>
          <p:cNvSpPr>
            <a:spLocks noGrp="1"/>
          </p:cNvSpPr>
          <p:nvPr>
            <p:ph type="sldNum" sz="quarter" idx="5"/>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829413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photo was taken in Galilee at the end of March. The fields are lush</a:t>
            </a:r>
            <a:r>
              <a:rPr lang="en-US" baseline="0" dirty="0"/>
              <a:t> with new growth and the trees have put on leaves.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tb033104353</a:t>
            </a:r>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956864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oldest necropolis from the time of Judah’s kings is that of Silwan, located on the southern end of the Mount of Olives, opposite the ancient core of Jerusalem, the City of David. Fifty tombs from the time of the Judean kings have been identified in a survey of the area carried out by David Ussishkin and Gabriel Barkay between 1968 and 1970. Some of these tombs are today inside houses, while others are visible, including in the rocky belt that can be seen in this American Colony photo, taken between 1898 and 1914. See the next slide for labels.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mat06744</a:t>
            </a:r>
          </a:p>
        </p:txBody>
      </p:sp>
      <p:sp>
        <p:nvSpPr>
          <p:cNvPr id="4" name="Slide Number Placeholder 3"/>
          <p:cNvSpPr>
            <a:spLocks noGrp="1"/>
          </p:cNvSpPr>
          <p:nvPr>
            <p:ph type="sldNum" sz="quarter" idx="5"/>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29975884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Three necropolises from the time of the Israelite monarchy (the Iron Age) are known today. The oldest is that of Silwan, located on the southern end of the Mount of Olives, opposite the ancient core of Jerusalem, the City of David. Fifty tombs from the time of the Judean kings have been identified in a survey of the area carried out by David Ussishkin and Gabriel Barkay between 1968 and 1970. Some of these tombs are today inside houses, while others are visible, including in the rocky belt that can be seen in this American Colony photo, taken between 1898 and 1914.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mat06744</a:t>
            </a:r>
          </a:p>
        </p:txBody>
      </p:sp>
      <p:sp>
        <p:nvSpPr>
          <p:cNvPr id="4" name="Slide Number Placeholder 3"/>
          <p:cNvSpPr>
            <a:spLocks noGrp="1"/>
          </p:cNvSpPr>
          <p:nvPr>
            <p:ph type="sldNum" sz="quarter" idx="5"/>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22412232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photograph shows the neighborhood of Silwan in 1967, after more construction of residences took place. See the next slide for labels.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db6709051904</a:t>
            </a:r>
          </a:p>
        </p:txBody>
      </p:sp>
      <p:sp>
        <p:nvSpPr>
          <p:cNvPr id="4" name="Slide Number Placeholder 3"/>
          <p:cNvSpPr>
            <a:spLocks noGrp="1"/>
          </p:cNvSpPr>
          <p:nvPr>
            <p:ph type="sldNum" sz="quarter" idx="5"/>
          </p:nvPr>
        </p:nvSpPr>
        <p:spPr/>
        <p:txBody>
          <a:bodyPr/>
          <a:lstStyle/>
          <a:p>
            <a:fld id="{4E4946A3-FD68-4E77-9DEF-1E7536A4AD96}" type="slidenum">
              <a:rPr lang="en-US" smtClean="0"/>
              <a:t>42</a:t>
            </a:fld>
            <a:endParaRPr lang="en-US"/>
          </a:p>
        </p:txBody>
      </p:sp>
    </p:spTree>
    <p:extLst>
      <p:ext uri="{BB962C8B-B14F-4D97-AF65-F5344CB8AC3E}">
        <p14:creationId xmlns:p14="http://schemas.microsoft.com/office/powerpoint/2010/main" val="21709751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photograph shows the neighborhood of Silwan in 1967, after more construction of residences took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db6709051904</a:t>
            </a:r>
          </a:p>
        </p:txBody>
      </p:sp>
      <p:sp>
        <p:nvSpPr>
          <p:cNvPr id="4" name="Slide Number Placeholder 3"/>
          <p:cNvSpPr>
            <a:spLocks noGrp="1"/>
          </p:cNvSpPr>
          <p:nvPr>
            <p:ph type="sldNum" sz="quarter" idx="5"/>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22906687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square openings to the ancient tombs can be seen here in the rocky belt beneath the houses. These were undoubtedly some of the tombs that Nehemiah was referring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tb042306040</a:t>
            </a:r>
          </a:p>
        </p:txBody>
      </p:sp>
      <p:sp>
        <p:nvSpPr>
          <p:cNvPr id="4" name="Slide Number Placeholder 3"/>
          <p:cNvSpPr>
            <a:spLocks noGrp="1"/>
          </p:cNvSpPr>
          <p:nvPr>
            <p:ph type="sldNum" sz="quarter" idx="5"/>
          </p:nvPr>
        </p:nvSpPr>
        <p:spPr/>
        <p:txBody>
          <a:bodyPr/>
          <a:lstStyle/>
          <a:p>
            <a:fld id="{4E4946A3-FD68-4E77-9DEF-1E7536A4AD96}" type="slidenum">
              <a:rPr lang="en-US" smtClean="0"/>
              <a:t>44</a:t>
            </a:fld>
            <a:endParaRPr lang="en-US"/>
          </a:p>
        </p:txBody>
      </p:sp>
    </p:spTree>
    <p:extLst>
      <p:ext uri="{BB962C8B-B14F-4D97-AF65-F5344CB8AC3E}">
        <p14:creationId xmlns:p14="http://schemas.microsoft.com/office/powerpoint/2010/main" val="28988223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most impressive tombs of the Iron Age necropolis of Silwan is the Tomb of the Royal Steward. Two inscriptions above this tomb identified its owner: an individual, possibly named Shebna(</a:t>
            </a:r>
            <a:r>
              <a:rPr lang="en-US" dirty="0" err="1"/>
              <a:t>yahu</a:t>
            </a:r>
            <a:r>
              <a:rPr lang="en-US" dirty="0"/>
              <a:t>) who was “over the king’s house.” It is possible that this very tomb is referred to in Isaiah 22:16, though it is impossible to be certain because the portion with the owner’s name was destroyed in antiquity. In any case, Nehemiah likely knew of this tomb after he moved to Jerusalem.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tb021504410</a:t>
            </a:r>
          </a:p>
        </p:txBody>
      </p:sp>
      <p:sp>
        <p:nvSpPr>
          <p:cNvPr id="4" name="Slide Number Placeholder 3"/>
          <p:cNvSpPr>
            <a:spLocks noGrp="1"/>
          </p:cNvSpPr>
          <p:nvPr>
            <p:ph type="sldNum" sz="quarter" idx="5"/>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33001358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Another monumental tomb in the Silwan necropolis is the so-called “Tomb of Pharaoh’s Daughter.” This tomb clearly was hewn in the Iron Age II, but it more likely dates to the 8th or 7th centuries than to the time of Solomon’s wife (10th century).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tb012603111</a:t>
            </a:r>
            <a:endParaRPr lang="en-US" dirty="0">
              <a:latin typeface="Times New Roman" pitchFamily="18" charset="0"/>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13737687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taken in 1856 by Auguste Salzmann, shows the area around the “Tomb of Pharaoh’s Daughter” prior to construction of the Silwan neighborhood around it or even clearance of the accumulated dirt around the tomb monument. </a:t>
            </a:r>
            <a:r>
              <a:rPr lang="en-US" dirty="0">
                <a:effectLst/>
                <a:ea typeface="Calibri" panose="020F0502020204030204" pitchFamily="34" charset="0"/>
              </a:rPr>
              <a:t>This image comes from Auguste Salzmann, </a:t>
            </a:r>
            <a:r>
              <a:rPr lang="en-US" i="1" dirty="0">
                <a:effectLst/>
                <a:ea typeface="Calibri" panose="020F0502020204030204" pitchFamily="34" charset="0"/>
              </a:rPr>
              <a:t>Jerusalem</a:t>
            </a:r>
            <a:r>
              <a:rPr lang="en-US" dirty="0">
                <a:effectLst/>
                <a:ea typeface="Calibri" panose="020F0502020204030204" pitchFamily="34" charset="0"/>
              </a:rPr>
              <a:t>, published in 1856. Public domain, from The New York Public Library, https://digitalcollections.nypl.org/items/510d47d9-5d25-a3d9-e040-e00a18064a99.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nypl76494</a:t>
            </a:r>
          </a:p>
        </p:txBody>
      </p:sp>
      <p:sp>
        <p:nvSpPr>
          <p:cNvPr id="4" name="Slide Number Placeholder 3"/>
          <p:cNvSpPr>
            <a:spLocks noGrp="1"/>
          </p:cNvSpPr>
          <p:nvPr>
            <p:ph type="sldNum" sz="quarter" idx="5"/>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19621583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Although dead bodies were considered unclean and burials were normally kept outside the city, the biblical text is quite clear that the kings of Judah were buried within the confines of the city itself. Raymond Weill excavated the southeastern portion of the City of David in 1913–1914. He uncovered large rock-hewn caverns that he identified as the royal tombs of the House of David.</a:t>
            </a:r>
            <a:r>
              <a:rPr lang="en-US" baseline="0" dirty="0"/>
              <a:t> </a:t>
            </a:r>
            <a:r>
              <a:rPr lang="en-US" dirty="0"/>
              <a:t>The rock-hewn</a:t>
            </a:r>
            <a:r>
              <a:rPr lang="en-US" baseline="0" dirty="0"/>
              <a:t> structures discovered by Weill are in the southern part of the City of David, the same area that is indicated by Nehemiah in his description (Neh 3:16). The next slide includes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tb010703234</a:t>
            </a:r>
          </a:p>
        </p:txBody>
      </p:sp>
      <p:sp>
        <p:nvSpPr>
          <p:cNvPr id="4" name="Slide Number Placeholder 3"/>
          <p:cNvSpPr>
            <a:spLocks noGrp="1"/>
          </p:cNvSpPr>
          <p:nvPr>
            <p:ph type="sldNum" sz="quarter" idx="10"/>
          </p:nvPr>
        </p:nvSpPr>
        <p:spPr/>
        <p:txBody>
          <a:bodyPr/>
          <a:lstStyle/>
          <a:p>
            <a:fld id="{4E4946A3-FD68-4E77-9DEF-1E7536A4AD96}" type="slidenum">
              <a:rPr lang="en-US" smtClean="0"/>
              <a:t>48</a:t>
            </a:fld>
            <a:endParaRPr lang="en-US"/>
          </a:p>
        </p:txBody>
      </p:sp>
    </p:spTree>
    <p:extLst>
      <p:ext uri="{BB962C8B-B14F-4D97-AF65-F5344CB8AC3E}">
        <p14:creationId xmlns:p14="http://schemas.microsoft.com/office/powerpoint/2010/main" val="32315928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Although dead bodies were considered unclean and burials were normally kept outside the city, the biblical text is quite clear that the kings of Judah were buried within the confines of the city itself. Raymond Weill excavated the southeastern portion of the City of David in 1913–1914. He uncovered large rock-hewn caverns that he identified as the royal tombs of the House of David.</a:t>
            </a:r>
            <a:r>
              <a:rPr lang="en-US" baseline="0" dirty="0"/>
              <a:t> </a:t>
            </a:r>
            <a:r>
              <a:rPr lang="en-US" dirty="0"/>
              <a:t>The rock-hewn</a:t>
            </a:r>
            <a:r>
              <a:rPr lang="en-US" baseline="0" dirty="0"/>
              <a:t> structures discovered by Weill are in the southern part of the City of David, the same area that is indicated by Nehemiah in his description (Neh 3:16).</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tb010703234</a:t>
            </a:r>
          </a:p>
        </p:txBody>
      </p:sp>
      <p:sp>
        <p:nvSpPr>
          <p:cNvPr id="4" name="Slide Number Placeholder 3"/>
          <p:cNvSpPr>
            <a:spLocks noGrp="1"/>
          </p:cNvSpPr>
          <p:nvPr>
            <p:ph type="sldNum" sz="quarter" idx="10"/>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3231592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Chronologists of the Hebrew Bible have shown that,</a:t>
            </a:r>
            <a:r>
              <a:rPr lang="en-US" baseline="0" dirty="0"/>
              <a:t> while Nisan was considered the first month, there were also regions and times where the New Year was calculated to begin six months later, in Tishri. Some believe that </a:t>
            </a:r>
            <a:r>
              <a:rPr lang="es-419" dirty="0"/>
              <a:t>Nehemiah (like the community in Elephantine) was using a Jewish Tishri-to-Tishri calendar.</a:t>
            </a:r>
            <a:r>
              <a:rPr lang="es-419" baseline="0" dirty="0"/>
              <a:t> </a:t>
            </a:r>
            <a:r>
              <a:rPr lang="es-419" dirty="0"/>
              <a:t>Nehemiah 2:1 is clearly subsequent to the events described in Nehemiah 1:1</a:t>
            </a:r>
            <a:r>
              <a:rPr lang="es-419" baseline="0" dirty="0"/>
              <a:t> (</a:t>
            </a:r>
            <a:r>
              <a:rPr lang="es-419" dirty="0"/>
              <a:t>which occurred in Chislev), but both</a:t>
            </a:r>
            <a:r>
              <a:rPr lang="es-419" baseline="0" dirty="0"/>
              <a:t> are still attributed to the 20th year of Artaxerxes, which is only possible if the year is being calculated as starting in Tishri</a:t>
            </a:r>
            <a:r>
              <a:rPr lang="en-US" baseline="0" dirty="0"/>
              <a:t>. For further evidence of this practice, </a:t>
            </a:r>
            <a:r>
              <a:rPr lang="en-US" dirty="0"/>
              <a:t>a doubly-dated papyrus from the Jewish community in Elephantine (Cowley #6) shows that the Jews reckoned Artaxerxes’s first year from Tishri 1, 464 BC, rather than 465. This was a different date than the one used in the Persian court, which started its years with Nisan 1.</a:t>
            </a:r>
            <a:r>
              <a:rPr lang="es-419" dirty="0"/>
              <a:t> </a:t>
            </a:r>
            <a:r>
              <a:rPr lang="en-US" dirty="0"/>
              <a:t>For</a:t>
            </a:r>
            <a:r>
              <a:rPr lang="es-419" dirty="0"/>
              <a:t> more </a:t>
            </a:r>
            <a:r>
              <a:rPr lang="en-US" dirty="0"/>
              <a:t>information</a:t>
            </a:r>
            <a:r>
              <a:rPr lang="es-419" dirty="0"/>
              <a:t>, </a:t>
            </a:r>
            <a:r>
              <a:rPr lang="en-US" dirty="0"/>
              <a:t>see</a:t>
            </a:r>
            <a:r>
              <a:rPr lang="es-419" dirty="0"/>
              <a:t> </a:t>
            </a:r>
            <a:r>
              <a:rPr lang="en-US" dirty="0" err="1"/>
              <a:t>Neuffer</a:t>
            </a:r>
            <a:r>
              <a:rPr lang="en-US" dirty="0"/>
              <a:t> (1968: 82–83).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effectLst/>
                <a:latin typeface="+mn-lt"/>
                <a:ea typeface="+mn-ea"/>
                <a:cs typeface="+mn-cs"/>
              </a:rPr>
              <a:t>An editable version is included beneath the graphic for those who wish to modify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a:t>
            </a:r>
          </a:p>
          <a:p>
            <a:pPr lvl="0">
              <a:defRPr/>
            </a:pPr>
            <a:r>
              <a:rPr lang="en-US" dirty="0" err="1"/>
              <a:t>Neuffer</a:t>
            </a:r>
            <a:r>
              <a:rPr lang="en-US" dirty="0"/>
              <a:t>, Julia.</a:t>
            </a:r>
          </a:p>
          <a:p>
            <a:pPr marL="685800" lvl="0" indent="-457200">
              <a:tabLst>
                <a:tab pos="685800" algn="l"/>
              </a:tabLst>
              <a:defRPr/>
            </a:pPr>
            <a:r>
              <a:rPr lang="en-US" dirty="0"/>
              <a:t>1968	The Accession of Artaxerxes I. </a:t>
            </a:r>
            <a:r>
              <a:rPr lang="en-US" i="1" dirty="0"/>
              <a:t>Andrews University Seminary Studies </a:t>
            </a:r>
            <a:r>
              <a:rPr lang="en-US" dirty="0"/>
              <a:t>6:</a:t>
            </a:r>
            <a:r>
              <a:rPr lang="es-419" dirty="0"/>
              <a:t> 60–87.</a:t>
            </a:r>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956864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When Weill made the identification, most scholars accepted it as accurate. Most scholars today reject this identification. These structures do not have features typical of Iron Age tombs; there are no burial benches or repositories. This area was heavily quarried for building stone in the Hadrianic period, after the destruction of Jerusalem in the 1st century AD, making archaeological work and interpretation difficult.</a:t>
            </a:r>
            <a:r>
              <a:rPr lang="en-US" baseline="0" dirty="0"/>
              <a:t> </a:t>
            </a:r>
            <a:r>
              <a:rPr lang="en-US" dirty="0"/>
              <a:t>Because of later destruction, there is no stratigraphy, pottery, or burial gifts which would make dating the structures possible. Some scholars think that they date to the Herodian period and may have been used as wine cellars for the structures built above them. There is no other candidate for the tomb of David.</a:t>
            </a:r>
          </a:p>
          <a:p>
            <a:pPr marL="0" indent="0" eaLnBrk="1" hangingPunct="1">
              <a:buFontTx/>
              <a:buNone/>
            </a:pPr>
            <a:endParaRPr lang="en-US" dirty="0"/>
          </a:p>
          <a:p>
            <a:pPr marL="0" indent="0" eaLnBrk="1" hangingPunct="1">
              <a:buFontTx/>
              <a:buNone/>
            </a:pPr>
            <a:r>
              <a:rPr lang="en-US" dirty="0"/>
              <a:t>Weill discovered several underground</a:t>
            </a:r>
            <a:r>
              <a:rPr lang="en-US" baseline="0" dirty="0"/>
              <a:t> structures in this immediate area. Two are visible behind the modern structure in this photo, and a third is around the corner to the right. If these are the tombs of the kings of Judah, perhaps the desire to separate out some members of the royal line, such as Jehoram, explains the fact that there are multiple tombs.</a:t>
            </a:r>
            <a:endParaRPr lang="en-US" dirty="0"/>
          </a:p>
          <a:p>
            <a:endParaRPr lang="en-US" sz="1200" baseline="0" dirty="0"/>
          </a:p>
          <a:p>
            <a:r>
              <a:rPr lang="en-US" sz="1200" baseline="0" dirty="0"/>
              <a:t>tb123011013</a:t>
            </a:r>
            <a:endParaRPr lang="en-US" baseline="0" dirty="0"/>
          </a:p>
        </p:txBody>
      </p:sp>
      <p:sp>
        <p:nvSpPr>
          <p:cNvPr id="4" name="Slide Number Placeholder 3"/>
          <p:cNvSpPr>
            <a:spLocks noGrp="1"/>
          </p:cNvSpPr>
          <p:nvPr>
            <p:ph type="sldNum" sz="quarter" idx="10"/>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11535324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 are some scholars who continue to believe that these are the best candidates we have for the royal tombs. Jeffrey Zorn argues</a:t>
            </a:r>
            <a:r>
              <a:rPr lang="en-US" baseline="0" dirty="0"/>
              <a:t> that Hezekiah’s Tunnel was dug on the eastern edge of the City of David in order to avoid the “burial grounds of the Davidic kings” (2012: 47). Zorn also observes that there are other examples of royal tombs that were quite simple in design, such as the tomb of King </a:t>
            </a:r>
            <a:r>
              <a:rPr lang="en-US" baseline="0" dirty="0" err="1"/>
              <a:t>Ahiram</a:t>
            </a:r>
            <a:r>
              <a:rPr lang="en-US" baseline="0" dirty="0"/>
              <a:t> of Byblos (11th century BC; 2012: 52).</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Zorn, Jeffrey. </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2012	Is T1 David's Tomb? </a:t>
            </a:r>
            <a:r>
              <a:rPr lang="en-US" i="1" dirty="0"/>
              <a:t>Biblical Archaeology Review </a:t>
            </a:r>
            <a:r>
              <a:rPr lang="en-US" dirty="0"/>
              <a:t>38/6</a:t>
            </a:r>
            <a:r>
              <a:rPr lang="en-US" baseline="0" dirty="0"/>
              <a:t>: 44–52, 78.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tb012603231</a:t>
            </a:r>
          </a:p>
        </p:txBody>
      </p:sp>
      <p:sp>
        <p:nvSpPr>
          <p:cNvPr id="4" name="Slide Number Placeholder 3"/>
          <p:cNvSpPr>
            <a:spLocks noGrp="1"/>
          </p:cNvSpPr>
          <p:nvPr>
            <p:ph type="sldNum" sz="quarter" idx="10"/>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11535324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view from inside the proposed tomb of the House of David</a:t>
            </a:r>
            <a:r>
              <a:rPr lang="en-US" baseline="0" dirty="0"/>
              <a:t> shows the small entrances that seem to have once given access to the room. Note also the ledges carved along either side (the one on the left is most visible). These may have allowed the insertion of planks to form a multi-floored room.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tb012603232</a:t>
            </a:r>
          </a:p>
        </p:txBody>
      </p:sp>
      <p:sp>
        <p:nvSpPr>
          <p:cNvPr id="4" name="Slide Number Placeholder 3"/>
          <p:cNvSpPr>
            <a:spLocks noGrp="1"/>
          </p:cNvSpPr>
          <p:nvPr>
            <p:ph type="sldNum" sz="quarter" idx="10"/>
          </p:nvPr>
        </p:nvSpPr>
        <p:spPr/>
        <p:txBody>
          <a:bodyPr/>
          <a:lstStyle/>
          <a:p>
            <a:fld id="{4E4946A3-FD68-4E77-9DEF-1E7536A4AD96}" type="slidenum">
              <a:rPr lang="en-US" smtClean="0"/>
              <a:t>52</a:t>
            </a:fld>
            <a:endParaRPr lang="en-US"/>
          </a:p>
        </p:txBody>
      </p:sp>
    </p:spTree>
    <p:extLst>
      <p:ext uri="{BB962C8B-B14F-4D97-AF65-F5344CB8AC3E}">
        <p14:creationId xmlns:p14="http://schemas.microsoft.com/office/powerpoint/2010/main" val="11535324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aerial view shows the sweep of the Hinnom Valley around the Western Hill. Archaeologists have identified another necropolis with dozens of Iron Age tombs along both sides of the Hinnom Valley. The most famous of these tombs was dubbed by archaeologist Gabriel Barkay as “Ketef Hinnom” (shoulder of Hinnom). This is located near the Church of St. Andrews and Menahem Begin Heritage Center. See the next slide for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ws012017078</a:t>
            </a:r>
          </a:p>
        </p:txBody>
      </p:sp>
      <p:sp>
        <p:nvSpPr>
          <p:cNvPr id="4" name="Slide Number Placeholder 3"/>
          <p:cNvSpPr>
            <a:spLocks noGrp="1"/>
          </p:cNvSpPr>
          <p:nvPr>
            <p:ph type="sldNum" sz="quarter" idx="10"/>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42089521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aerial view shows the sweep of the Hinnom Valley around the Western Hill. Archaeologists have identified another necropolis with dozens of Iron Age tombs along both sides of the Hinnom Valley. The most famous of these tombs was dubbed by archaeologist Gabriel Barkay as “Ketef Hinnom” (shoulder of Hinnom). This is located near the Church of St. Andrews and Menahem Begin Heritage Center.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ws012017078</a:t>
            </a:r>
          </a:p>
        </p:txBody>
      </p:sp>
      <p:sp>
        <p:nvSpPr>
          <p:cNvPr id="4" name="Slide Number Placeholder 3"/>
          <p:cNvSpPr>
            <a:spLocks noGrp="1"/>
          </p:cNvSpPr>
          <p:nvPr>
            <p:ph type="sldNum" sz="quarter" idx="10"/>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23492064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the seven rock-hewn burial caves at Ketef Hinnom, Cave 24 is the most important because of its large design and the intact repository. The cave consists of an entrance hall and five tomb chambers, most of which were destroyed in ancient times. Chamber 25 is the best-known and best-preserved of the five chambers, and it is shown here with nine persons laying on the burial benches, with a headrest for each individual. The oldest artifact with Scripture on it, the silver amulets of Ketef Hinnom, was found in the repository of this chamber. This tomb was likely hewn in the 8th or 7th centuries BC and it continued in use into the 6th century.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tb042705897</a:t>
            </a:r>
          </a:p>
        </p:txBody>
      </p:sp>
      <p:sp>
        <p:nvSpPr>
          <p:cNvPr id="4" name="Slide Number Placeholder 3"/>
          <p:cNvSpPr>
            <a:spLocks noGrp="1"/>
          </p:cNvSpPr>
          <p:nvPr>
            <p:ph type="sldNum" sz="quarter" idx="10"/>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9095713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Chamber 25 is the best preserved of the five chambers. In this tomb three burial benches are situated in the typical horseshoe shape, with one of the benches consisting of a row of six headrests. This design is not found elsewhere in</a:t>
            </a:r>
            <a:r>
              <a:rPr lang="en-US" baseline="0" dirty="0"/>
              <a:t> Israel</a:t>
            </a:r>
            <a:r>
              <a:rPr lang="en-US" dirty="0"/>
              <a:t>. No other known tombs have benches with more than two headrests.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tb051703209</a:t>
            </a:r>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23231219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sz="1200" dirty="0"/>
              <a:t>The third necropolis from the time of Israel’s kings is the northern necropolis. The most famous Iron Age tomb in this necropolis is the Garden Tomb, but this is not as well-preserved as its next-door neighbor, shown here. Cave 1, located on the premises of St. Etienne’s Church/Ecole </a:t>
            </a:r>
            <a:r>
              <a:rPr lang="en-US" sz="1200" dirty="0" err="1"/>
              <a:t>Biblique</a:t>
            </a:r>
            <a:r>
              <a:rPr lang="en-US" sz="1200" dirty="0"/>
              <a:t>, has an entrance chamber and a courtyard, around which six chambers are arranged, two on each of three sides. The design is essentially an imitation of a palace room from the time of the Judean monarchy. The burial chambers were arranged around a courtyard, like rooms in a palace. The entrances are 5.9 feet (1.8 m) high, with shallow, rock-cut frames around the doorjambs and lintels, and the ceiling is 7.5 feet (2.3 m) above the floor. </a:t>
            </a:r>
          </a:p>
          <a:p>
            <a:pPr marL="0" indent="0" eaLnBrk="1" hangingPunct="1">
              <a:buFontTx/>
              <a:buNone/>
            </a:pPr>
            <a:endParaRPr lang="en-US" sz="1200" dirty="0"/>
          </a:p>
          <a:p>
            <a:pPr marL="228600" indent="-228600" eaLnBrk="1" hangingPunct="1"/>
            <a:r>
              <a:rPr lang="en-US" sz="1200" dirty="0"/>
              <a:t>tb062907487</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12153684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The well-preserved tomb complex at St. Etienne’s reveals the standard characteristics of tombs of the most wealthy people in the time of Judah’s kings. This burial chamber, like many, included a square room that was entered through a small, square entrance, which could be blocked with a stone. Benches were cut into the rock on three sides. The benches were 3 feet (1 m) high and lined the room in the shape of a horseshoe. The bodies of the deceased were laid on the benches along with burial gifts, including jewelry, weapons, pottery, food, drinks, and oil lamps. To make room for new burials, bones and gifts would be moved from the benches to a special repository (a sunken pit located under one of the benches, or a small side or rear chamber). In some cases, “headrests” were shaped on the stone benches either in the form of a horseshoe or in the shape of a curled “Hathor headrest.” These examples of ancient tombs provide striking illustrations of Nehemiah’s reference to Jerusalem as “the place of my fathers’ tombs.”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tb062907546</a:t>
            </a:r>
          </a:p>
        </p:txBody>
      </p:sp>
      <p:sp>
        <p:nvSpPr>
          <p:cNvPr id="4" name="Slide Number Placeholder 3"/>
          <p:cNvSpPr>
            <a:spLocks noGrp="1"/>
          </p:cNvSpPr>
          <p:nvPr>
            <p:ph type="sldNum" sz="quarter" idx="10"/>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17013344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Nehemiah’s mention of his fathers’ tombs surely reckoned with his knowledge of the importance that the Persians placed on their fathers’ tombs. Nehemiah’s concern would have been very understandable to Artaxerxes. The cemetery shown here is located about 3.5 miles (5.5 km) north of the capital city of Persepolis. Artaxerxes’s father, Xerxes, and his grandfather, Darius, were already buried here by the time that Nehemiah presented his request to the king. See the next slide for labels.</a:t>
            </a:r>
          </a:p>
          <a:p>
            <a:pPr marL="0" indent="0" eaLnBrk="1" hangingPunct="1">
              <a:buFontTx/>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tb0506181671</a:t>
            </a:r>
          </a:p>
          <a:p>
            <a:pPr marL="0" indent="0" eaLnBrk="1" hangingPunct="1">
              <a:buFontTx/>
              <a:buNone/>
            </a:pP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1064919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a:solidFill>
                  <a:schemeClr val="tx1"/>
                </a:solidFill>
                <a:effectLst/>
                <a:latin typeface="+mn-lt"/>
                <a:ea typeface="+mn-ea"/>
                <a:cs typeface="+mn-cs"/>
              </a:rPr>
              <a:t>The twentieth year of Artaxerxes I (r. 465–423 BC) may be calculated to cover the last third of 446 BC and the first two-thirds of 445 BC. The events described here most likely took place in early April, 445 BC. </a:t>
            </a:r>
          </a:p>
          <a:p>
            <a:pPr rtl="0"/>
            <a:endParaRPr lang="en-US" sz="120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The Persian empire issued gold </a:t>
            </a:r>
            <a:r>
              <a:rPr lang="en-US" sz="1200" i="1" kern="1200" dirty="0">
                <a:solidFill>
                  <a:schemeClr val="tx1"/>
                </a:solidFill>
                <a:effectLst/>
                <a:latin typeface="+mn-lt"/>
                <a:ea typeface="+mn-ea"/>
                <a:cs typeface="+mn-cs"/>
              </a:rPr>
              <a:t>darics</a:t>
            </a:r>
            <a:r>
              <a:rPr lang="en-US" sz="1200" kern="1200" dirty="0">
                <a:solidFill>
                  <a:schemeClr val="tx1"/>
                </a:solidFill>
                <a:effectLst/>
                <a:latin typeface="+mn-lt"/>
                <a:ea typeface="+mn-ea"/>
                <a:cs typeface="+mn-cs"/>
              </a:rPr>
              <a:t> and silver </a:t>
            </a:r>
            <a:r>
              <a:rPr lang="en-US" sz="1200" i="1" kern="1200" dirty="0">
                <a:solidFill>
                  <a:schemeClr val="tx1"/>
                </a:solidFill>
                <a:effectLst/>
                <a:latin typeface="+mn-lt"/>
                <a:ea typeface="+mn-ea"/>
                <a:cs typeface="+mn-cs"/>
              </a:rPr>
              <a:t>sigloi</a:t>
            </a:r>
            <a:r>
              <a:rPr lang="en-US" sz="1200" kern="1200" dirty="0">
                <a:solidFill>
                  <a:schemeClr val="tx1"/>
                </a:solidFill>
                <a:effectLst/>
                <a:latin typeface="+mn-lt"/>
                <a:ea typeface="+mn-ea"/>
                <a:cs typeface="+mn-cs"/>
              </a:rPr>
              <a:t>, as pictured</a:t>
            </a:r>
            <a:r>
              <a:rPr lang="en-US" sz="1200" kern="1200" baseline="0" dirty="0">
                <a:solidFill>
                  <a:schemeClr val="tx1"/>
                </a:solidFill>
                <a:effectLst/>
                <a:latin typeface="+mn-lt"/>
                <a:ea typeface="+mn-ea"/>
                <a:cs typeface="+mn-cs"/>
              </a:rPr>
              <a:t> here. The </a:t>
            </a:r>
            <a:r>
              <a:rPr lang="en-US" sz="1200" i="1" kern="1200" baseline="0" dirty="0">
                <a:solidFill>
                  <a:schemeClr val="tx1"/>
                </a:solidFill>
                <a:effectLst/>
                <a:latin typeface="+mn-lt"/>
                <a:ea typeface="+mn-ea"/>
                <a:cs typeface="+mn-cs"/>
              </a:rPr>
              <a:t>siglos</a:t>
            </a:r>
            <a:r>
              <a:rPr lang="en-US" sz="1200" kern="1200" baseline="0" dirty="0">
                <a:solidFill>
                  <a:schemeClr val="tx1"/>
                </a:solidFill>
                <a:effectLst/>
                <a:latin typeface="+mn-lt"/>
                <a:ea typeface="+mn-ea"/>
                <a:cs typeface="+mn-cs"/>
              </a:rPr>
              <a:t> weighed about 5.4 grams (0.19 oz; historically a US silver dollar weighed about 27 grams [0.95 oz]) and was equal to 7.5 Attic </a:t>
            </a:r>
            <a:r>
              <a:rPr lang="en-US" sz="1200" i="1" kern="1200" baseline="0" dirty="0">
                <a:solidFill>
                  <a:schemeClr val="tx1"/>
                </a:solidFill>
                <a:effectLst/>
                <a:latin typeface="+mn-lt"/>
                <a:ea typeface="+mn-ea"/>
                <a:cs typeface="+mn-cs"/>
              </a:rPr>
              <a:t>obols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coin is part of the Trinity Evangelical Divinity School Biblical Coin Collection.</a:t>
            </a:r>
          </a:p>
          <a:p>
            <a:endParaRPr lang="en-US" sz="1200" kern="1200" dirty="0">
              <a:solidFill>
                <a:schemeClr val="tx1"/>
              </a:solidFill>
              <a:effectLst/>
              <a:latin typeface="+mn-lt"/>
              <a:ea typeface="+mn-ea"/>
              <a:cs typeface="+mn-cs"/>
            </a:endParaRPr>
          </a:p>
          <a:p>
            <a:r>
              <a:rPr lang="en-US" dirty="0"/>
              <a:t>adr1410087898</a:t>
            </a:r>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8551005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Nehemiah’s mention of his fathers’ tombs surely reckoned with his knowledge of the importance that the Persians placed on their fathers’ tombs. Nehemiah’s concern would have been very understandable to Artaxerxes. The cemetery shown here is located about 3.5 miles (5.5 km) north of the capital city of Persepolis. Artaxerxes’s father, Xerxes, and his grandfather, Darius, were already buried here by the time that Nehemiah presented his request to the king.</a:t>
            </a:r>
          </a:p>
          <a:p>
            <a:pPr marL="0" indent="0" eaLnBrk="1" hangingPunct="1">
              <a:buFontTx/>
              <a:buNone/>
            </a:pPr>
            <a:endParaRPr lang="en-US" dirty="0"/>
          </a:p>
          <a:p>
            <a:pPr marL="0" indent="0" eaLnBrk="1" hangingPunct="1">
              <a:buFontTx/>
              <a:buNone/>
            </a:pPr>
            <a:r>
              <a:rPr lang="en-US" dirty="0"/>
              <a:t>tb0506181671</a:t>
            </a:r>
          </a:p>
        </p:txBody>
      </p:sp>
      <p:sp>
        <p:nvSpPr>
          <p:cNvPr id="4" name="Slide Number Placeholder 3"/>
          <p:cNvSpPr>
            <a:spLocks noGrp="1"/>
          </p:cNvSpPr>
          <p:nvPr>
            <p:ph type="sldNum" sz="quarter" idx="10"/>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15359360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61</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kern="1200" baseline="0" dirty="0">
                <a:solidFill>
                  <a:schemeClr val="tx1"/>
                </a:solidFill>
                <a:effectLst/>
                <a:latin typeface="+mn-lt"/>
                <a:ea typeface="+mn-ea"/>
                <a:cs typeface="+mn-cs"/>
              </a:rPr>
              <a:t>This relief depicts an Assyrian soldier setting fire to the city gate. Note also the soldier at the far left who is prying loose stones from the city wall in an effort to collapse a section of it. </a:t>
            </a:r>
            <a:r>
              <a:rPr lang="en-US" sz="1200" kern="1200" dirty="0">
                <a:solidFill>
                  <a:schemeClr val="tx1"/>
                </a:solidFill>
                <a:effectLst/>
                <a:latin typeface="+mn-lt"/>
                <a:ea typeface="+mn-ea"/>
                <a:cs typeface="+mn-cs"/>
              </a:rPr>
              <a:t>This relief comes from the north palace of Tiglath-pileser</a:t>
            </a:r>
            <a:r>
              <a:rPr lang="en-US" sz="1200" kern="1200" baseline="0" dirty="0">
                <a:solidFill>
                  <a:schemeClr val="tx1"/>
                </a:solidFill>
                <a:effectLst/>
                <a:latin typeface="+mn-lt"/>
                <a:ea typeface="+mn-ea"/>
                <a:cs typeface="+mn-cs"/>
              </a:rPr>
              <a:t> III at Nineveh</a:t>
            </a:r>
            <a:r>
              <a:rPr lang="en-US" sz="1200" kern="1200" dirty="0">
                <a:solidFill>
                  <a:schemeClr val="tx1"/>
                </a:solidFill>
                <a:effectLst/>
                <a:latin typeface="+mn-lt"/>
                <a:ea typeface="+mn-ea"/>
                <a:cs typeface="+mn-cs"/>
              </a:rPr>
              <a:t>. It was photographed</a:t>
            </a:r>
            <a:r>
              <a:rPr lang="en-US" sz="1200" kern="1200" baseline="0" dirty="0">
                <a:solidFill>
                  <a:schemeClr val="tx1"/>
                </a:solidFill>
                <a:effectLst/>
                <a:latin typeface="+mn-lt"/>
                <a:ea typeface="+mn-ea"/>
                <a:cs typeface="+mn-cs"/>
              </a:rPr>
              <a:t> at the British Museum.</a:t>
            </a:r>
            <a:endParaRPr lang="en-US" dirty="0"/>
          </a:p>
          <a:p>
            <a:endParaRPr lang="en-US" dirty="0"/>
          </a:p>
          <a:p>
            <a:r>
              <a:rPr lang="en-US" dirty="0"/>
              <a:t>tb0929197314</a:t>
            </a:r>
          </a:p>
        </p:txBody>
      </p:sp>
    </p:spTree>
    <p:extLst>
      <p:ext uri="{BB962C8B-B14F-4D97-AF65-F5344CB8AC3E}">
        <p14:creationId xmlns:p14="http://schemas.microsoft.com/office/powerpoint/2010/main" val="2078971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the capture of Jerusalem, its walls were broken down (2 Kgs 25:10). The dismantling of the city walls would have been a major project. It was doubtless meant to dissuade</a:t>
            </a:r>
            <a:r>
              <a:rPr lang="en-US" baseline="0" dirty="0"/>
              <a:t> any further use of the city as a base for rebellion. </a:t>
            </a:r>
            <a:r>
              <a:rPr lang="en-US" dirty="0"/>
              <a:t>The</a:t>
            </a:r>
            <a:r>
              <a:rPr lang="en-US" baseline="0" dirty="0"/>
              <a:t> Assyrian soldiers depicted in this relief are dismantling the defenses of a city after its conquest. Some use pick axes and others use pry bars as they toss stones and timbers to the ground. The sculptor also depicted flames coming from the city gate and from the towers in the background. </a:t>
            </a:r>
          </a:p>
          <a:p>
            <a:endParaRPr lang="en-US" baseline="0" dirty="0"/>
          </a:p>
          <a:p>
            <a:r>
              <a:rPr lang="en-US" dirty="0"/>
              <a:t>This relief</a:t>
            </a:r>
            <a:r>
              <a:rPr lang="en-US" baseline="0" dirty="0"/>
              <a:t> </a:t>
            </a:r>
            <a:r>
              <a:rPr lang="en-US" dirty="0"/>
              <a:t>was photographed at the British Museum. </a:t>
            </a:r>
            <a:r>
              <a:rPr lang="en-US" baseline="0" dirty="0"/>
              <a:t>This image comes from </a:t>
            </a:r>
            <a:r>
              <a:rPr lang="en-US" dirty="0"/>
              <a:t>Carole </a:t>
            </a:r>
            <a:r>
              <a:rPr lang="en-US" dirty="0" err="1"/>
              <a:t>Raddato</a:t>
            </a:r>
            <a:r>
              <a:rPr lang="en-US" dirty="0"/>
              <a:t> and is licensed under</a:t>
            </a:r>
            <a:r>
              <a:rPr lang="en-US" baseline="0" dirty="0"/>
              <a:t> </a:t>
            </a:r>
            <a:r>
              <a:rPr lang="en-US" dirty="0"/>
              <a:t>CC BY-SA 2.0, via Wikimedia Commons</a:t>
            </a:r>
            <a:r>
              <a:rPr lang="en-US" baseline="0" dirty="0"/>
              <a:t>: https://commons.wikimedia.org/wiki/File:Relief_depicting_the_destruction_of_Hamanu_of_Elam_by_Ashurbanipal,_645-640_BC,_North_Palace,_Nineveh,_Exhibition-_I_am_Ashurbanipal_king_of_the_world,_king_of_Assyria,_British_Museum.jpg.</a:t>
            </a:r>
          </a:p>
          <a:p>
            <a:endParaRPr lang="en-US" baseline="0" dirty="0"/>
          </a:p>
          <a:p>
            <a:r>
              <a:rPr lang="en-US" baseline="0" dirty="0"/>
              <a:t>wiki1118201814302547703</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62</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r>
              <a:rPr lang="en-US" dirty="0"/>
              <a:t>Nehemiah does not expressly mention the ruined state of Jerusalem’s wall, but burned gates would imply a destroyed wall. The ruins in this photo include the remains of a house that was destroyed when Jerusalem fell to the Babylonians in 586 BC</a:t>
            </a:r>
            <a:r>
              <a:rPr lang="en-US" baseline="0" dirty="0"/>
              <a:t> (lower left).</a:t>
            </a:r>
            <a:endParaRPr lang="en-US" dirty="0"/>
          </a:p>
          <a:p>
            <a:pPr marL="0" indent="0" eaLnBrk="1" hangingPunct="1"/>
            <a:endParaRPr lang="en-US" dirty="0"/>
          </a:p>
          <a:p>
            <a:pPr marL="0" indent="0" eaLnBrk="1" hangingPunct="1"/>
            <a:r>
              <a:rPr lang="en-US" dirty="0"/>
              <a:t>tb051803201</a:t>
            </a:r>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8465004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In this house, which</a:t>
            </a:r>
            <a:r>
              <a:rPr lang="en-US" baseline="0" dirty="0"/>
              <a:t> was supported by pillars, </a:t>
            </a:r>
            <a:r>
              <a:rPr lang="en-US" dirty="0"/>
              <a:t>two ostraca were found bearing the name of Ahiel. For this reason, the house has been dubbed the “House of Ahiel.” This is a typical Israelite house; it has four rooms separated by pillars which supported the roof. Outside, the stairway to the south (left) presumably led to the flat roof of Ahiel’s house. The eastern side of Ahiel’s house was poorly preserved, but the western side was well preserved because it is close to the slope. Inside the house were found cosmetics and housewares, all destroyed in the Babylonia</a:t>
            </a:r>
            <a:r>
              <a:rPr lang="en-US" baseline="0" dirty="0"/>
              <a:t>n invasion of </a:t>
            </a:r>
            <a:r>
              <a:rPr lang="en-US" dirty="0"/>
              <a:t>586 BC. This house belongs to Shiloh’s stratum 10.</a:t>
            </a:r>
            <a:endParaRPr lang="en-US" b="1" dirty="0"/>
          </a:p>
          <a:p>
            <a:pPr marL="228600" indent="-228600" eaLnBrk="1" hangingPunct="1"/>
            <a:endParaRPr lang="en-US" dirty="0"/>
          </a:p>
          <a:p>
            <a:r>
              <a:rPr lang="en-US" dirty="0"/>
              <a:t>tb123005418</a:t>
            </a:r>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857988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Babylonians burned all the houses in Jerusalem in 586 BC (2 Kgs 25:9).</a:t>
            </a:r>
          </a:p>
          <a:p>
            <a:endParaRPr lang="en-US" dirty="0"/>
          </a:p>
          <a:p>
            <a:r>
              <a:rPr lang="en-US" dirty="0"/>
              <a:t>df090701202</a:t>
            </a:r>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23819771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Another building excavated in Area G is remarkable because 51 clay bullae were found inside. This</a:t>
            </a:r>
            <a:r>
              <a:rPr lang="en-US" baseline="0" dirty="0"/>
              <a:t> collection of</a:t>
            </a:r>
            <a:r>
              <a:rPr lang="en-US" dirty="0"/>
              <a:t> seal impressions is one of the most important finds in the history of Jerusalem archaeology. This building may have been an archive where many scrolls were kept. A fire destroyed the scrolls but hardened the clay seals. Two of the people listed on the bullae are mentioned in the Bible. One is </a:t>
            </a:r>
            <a:r>
              <a:rPr lang="en-US" dirty="0" err="1">
                <a:ea typeface="ＭＳ Ｐゴシック" pitchFamily="34" charset="-128"/>
              </a:rPr>
              <a:t>Gemariah</a:t>
            </a:r>
            <a:r>
              <a:rPr lang="en-US" dirty="0">
                <a:ea typeface="ＭＳ Ｐゴシック" pitchFamily="34" charset="-128"/>
              </a:rPr>
              <a:t> son of Shaphan,</a:t>
            </a:r>
            <a:r>
              <a:rPr lang="en-US" baseline="0" dirty="0">
                <a:ea typeface="ＭＳ Ｐゴシック" pitchFamily="34" charset="-128"/>
              </a:rPr>
              <a:t> who is</a:t>
            </a:r>
            <a:r>
              <a:rPr lang="en-US" dirty="0">
                <a:ea typeface="ＭＳ Ｐゴシック" pitchFamily="34" charset="-128"/>
              </a:rPr>
              <a:t> mentioned four times in Jeremiah 36:9-12, 25-26, as an official friendly to Jeremiah. The</a:t>
            </a:r>
            <a:r>
              <a:rPr lang="en-US" baseline="0" dirty="0">
                <a:ea typeface="ＭＳ Ｐゴシック" pitchFamily="34" charset="-128"/>
              </a:rPr>
              <a:t> other is </a:t>
            </a:r>
            <a:r>
              <a:rPr lang="en-US" dirty="0">
                <a:ea typeface="ＭＳ Ｐゴシック" pitchFamily="34" charset="-128"/>
              </a:rPr>
              <a:t>Azariah son of </a:t>
            </a:r>
            <a:r>
              <a:rPr lang="en-US" dirty="0" err="1">
                <a:ea typeface="ＭＳ Ｐゴシック" pitchFamily="34" charset="-128"/>
              </a:rPr>
              <a:t>Hilkiah</a:t>
            </a:r>
            <a:r>
              <a:rPr lang="en-US" dirty="0">
                <a:ea typeface="ＭＳ Ｐゴシック" pitchFamily="34" charset="-128"/>
              </a:rPr>
              <a:t>, a priest and the grandfather of Ezra (1 Chr 6:36; Ezra 7:1). </a:t>
            </a:r>
          </a:p>
          <a:p>
            <a:pPr marL="0" indent="0" eaLnBrk="1" hangingPunct="1">
              <a:buFontTx/>
              <a:buNone/>
            </a:pPr>
            <a:endParaRPr lang="en-US" dirty="0"/>
          </a:p>
          <a:p>
            <a:pPr marL="0" indent="0" eaLnBrk="1" hangingPunct="1">
              <a:buFontTx/>
              <a:buNone/>
            </a:pPr>
            <a:r>
              <a:rPr lang="en-US" dirty="0"/>
              <a:t>Another collection of seal impressions appeared on the antiquities market in 1975. This hoard of 250 bullae, of unknown provenance, dated to the same time period (just before the Babylonian destruction). Among these seals, one included the name of Baruch, son of </a:t>
            </a:r>
            <a:r>
              <a:rPr lang="en-US" dirty="0" err="1"/>
              <a:t>Neriah</a:t>
            </a:r>
            <a:r>
              <a:rPr lang="en-US" dirty="0"/>
              <a:t>, the personal assistant of the prophet Jeremiah. </a:t>
            </a:r>
          </a:p>
          <a:p>
            <a:pPr marL="228600" indent="-228600" eaLnBrk="1" hangingPunct="1"/>
            <a:endParaRPr lang="en-US" dirty="0"/>
          </a:p>
          <a:p>
            <a:pPr marL="228600" indent="-228600" eaLnBrk="1" hangingPunct="1"/>
            <a:r>
              <a:rPr lang="en-US" dirty="0"/>
              <a:t>tb051803203</a:t>
            </a:r>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30205594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North of the House of Ahiel is a building known as the “Burnt Chamber” (to be distinguished from the 1st century AD “Burnt House” in the Jewish Quarter). Like the other buildings in the area, the “Burnt Chamber” was built in the 7th century BC and was destroyed in 586. This building is so named because it showed such abundant evidence of the Babylonian destruction. In the massive conflagration, the wooden furniture was carbonized. In addition, a metal spoon and arrowheads were found. The Burnt Chamber provides archaeological attestation to the Babylonian destruction, described in 2 Kings 25:9. “And he burnt the house of the L</a:t>
            </a:r>
            <a:r>
              <a:rPr lang="en-US" cap="small" baseline="0" dirty="0"/>
              <a:t>ord</a:t>
            </a:r>
            <a:r>
              <a:rPr lang="en-US" dirty="0"/>
              <a:t>, and the king’s house, and all the houses of Jerusalem, and every great man’s house burnt he with fire” (KJV).</a:t>
            </a:r>
          </a:p>
          <a:p>
            <a:pPr marL="0" indent="0" eaLnBrk="1" hangingPunct="1">
              <a:buFontTx/>
              <a:buNone/>
            </a:pPr>
            <a:endParaRPr lang="en-US" b="1" dirty="0"/>
          </a:p>
          <a:p>
            <a:pPr marL="228600" indent="-228600" eaLnBrk="1" hangingPunct="1"/>
            <a:r>
              <a:rPr lang="en-US" dirty="0"/>
              <a:t>tb091102201</a:t>
            </a:r>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712116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photos of ancient ruins are provided here to give a sense of what a ruined city might look like.</a:t>
            </a:r>
          </a:p>
          <a:p>
            <a:endParaRPr lang="en-US" dirty="0"/>
          </a:p>
          <a:p>
            <a:r>
              <a:rPr lang="en-US" dirty="0"/>
              <a:t>tb022407378</a:t>
            </a:r>
          </a:p>
        </p:txBody>
      </p:sp>
      <p:sp>
        <p:nvSpPr>
          <p:cNvPr id="4" name="Slide Number Placeholder 3"/>
          <p:cNvSpPr>
            <a:spLocks noGrp="1"/>
          </p:cNvSpPr>
          <p:nvPr>
            <p:ph type="sldNum" sz="quarter" idx="5"/>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36555316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Ruined buildings in Jerusalem perhaps looked something like these.</a:t>
            </a:r>
          </a:p>
          <a:p>
            <a:endParaRPr lang="en-US" dirty="0"/>
          </a:p>
          <a:p>
            <a:r>
              <a:rPr lang="en-US" dirty="0"/>
              <a:t>tb020305232</a:t>
            </a:r>
          </a:p>
        </p:txBody>
      </p:sp>
      <p:sp>
        <p:nvSpPr>
          <p:cNvPr id="4" name="Slide Number Placeholder 3"/>
          <p:cNvSpPr>
            <a:spLocks noGrp="1"/>
          </p:cNvSpPr>
          <p:nvPr>
            <p:ph type="sldNum" sz="quarter" idx="5"/>
          </p:nvPr>
        </p:nvSpPr>
        <p:spPr/>
        <p:txBody>
          <a:bodyPr/>
          <a:lstStyle/>
          <a:p>
            <a:fld id="{4E4946A3-FD68-4E77-9DEF-1E7536A4AD96}" type="slidenum">
              <a:rPr lang="en-US" smtClean="0"/>
              <a:t>69</a:t>
            </a:fld>
            <a:endParaRPr lang="en-US"/>
          </a:p>
        </p:txBody>
      </p:sp>
    </p:spTree>
    <p:extLst>
      <p:ext uri="{BB962C8B-B14F-4D97-AF65-F5344CB8AC3E}">
        <p14:creationId xmlns:p14="http://schemas.microsoft.com/office/powerpoint/2010/main" val="432643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Numerous inscriptions have been found with the name of Artaxerxes, king of Persia. The silver plate shown here is one example. It was photographed at the Reza </a:t>
            </a:r>
            <a:r>
              <a:rPr lang="en-US" dirty="0" err="1"/>
              <a:t>Abbasi</a:t>
            </a:r>
            <a:r>
              <a:rPr lang="en-US" dirty="0"/>
              <a:t> Museum in Tehran, Iran. The next slide shows a close-up with the name of Artaxerxes</a:t>
            </a:r>
            <a:r>
              <a:rPr lang="en-US" baseline="0" dirty="0"/>
              <a:t> highlighted.</a:t>
            </a:r>
            <a:endParaRPr lang="en-US" dirty="0"/>
          </a:p>
          <a:p>
            <a:endParaRPr lang="en-US" dirty="0"/>
          </a:p>
          <a:p>
            <a:r>
              <a:rPr lang="en-US" dirty="0"/>
              <a:t>tb0514183457</a:t>
            </a:r>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6926349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foundations of Jerusalem’s burned gates might have looked something like this. A city without gates was open to attack.</a:t>
            </a:r>
            <a:r>
              <a:rPr lang="en-US" baseline="0" dirty="0"/>
              <a:t> </a:t>
            </a:r>
            <a:r>
              <a:rPr lang="en-US" dirty="0"/>
              <a:t>In addition, the gate complexes were the normal place to conduct commercial, judicial, and social affairs,</a:t>
            </a:r>
            <a:r>
              <a:rPr lang="en-US" baseline="0" dirty="0"/>
              <a:t> so common commercial activities were also disrupted.</a:t>
            </a:r>
            <a:endParaRPr lang="en-US" dirty="0"/>
          </a:p>
          <a:p>
            <a:endParaRPr lang="en-US" dirty="0"/>
          </a:p>
          <a:p>
            <a:r>
              <a:rPr lang="en-US" dirty="0"/>
              <a:t>tb010412815</a:t>
            </a:r>
          </a:p>
        </p:txBody>
      </p:sp>
      <p:sp>
        <p:nvSpPr>
          <p:cNvPr id="4" name="Slide Number Placeholder 3"/>
          <p:cNvSpPr>
            <a:spLocks noGrp="1"/>
          </p:cNvSpPr>
          <p:nvPr>
            <p:ph type="sldNum" sz="quarter" idx="5"/>
          </p:nvPr>
        </p:nvSpPr>
        <p:spPr/>
        <p:txBody>
          <a:bodyPr/>
          <a:lstStyle/>
          <a:p>
            <a:fld id="{4E4946A3-FD68-4E77-9DEF-1E7536A4AD96}" type="slidenum">
              <a:rPr lang="en-US" smtClean="0"/>
              <a:t>70</a:t>
            </a:fld>
            <a:endParaRPr lang="en-US"/>
          </a:p>
        </p:txBody>
      </p:sp>
    </p:spTree>
    <p:extLst>
      <p:ext uri="{BB962C8B-B14F-4D97-AF65-F5344CB8AC3E}">
        <p14:creationId xmlns:p14="http://schemas.microsoft.com/office/powerpoint/2010/main" val="26893557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carving was photographed at the National Museum of Tehran.</a:t>
            </a:r>
          </a:p>
          <a:p>
            <a:endParaRPr lang="en-US" dirty="0"/>
          </a:p>
          <a:p>
            <a:r>
              <a:rPr lang="en-US" dirty="0"/>
              <a:t>tb0514183856</a:t>
            </a:r>
          </a:p>
        </p:txBody>
      </p:sp>
      <p:sp>
        <p:nvSpPr>
          <p:cNvPr id="4" name="Slide Number Placeholder 3"/>
          <p:cNvSpPr>
            <a:spLocks noGrp="1"/>
          </p:cNvSpPr>
          <p:nvPr>
            <p:ph type="sldNum" sz="quarter" idx="5"/>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36441605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phrase “the God of heaven” (Heb.</a:t>
            </a:r>
            <a:r>
              <a:rPr lang="en-US" baseline="0" dirty="0"/>
              <a:t> </a:t>
            </a:r>
            <a:r>
              <a:rPr lang="en-US" i="1" baseline="0" dirty="0" err="1"/>
              <a:t>elohey</a:t>
            </a:r>
            <a:r>
              <a:rPr lang="en-US" i="1" baseline="0" dirty="0"/>
              <a:t> </a:t>
            </a:r>
            <a:r>
              <a:rPr lang="en-US" i="1" baseline="0" dirty="0" err="1"/>
              <a:t>hashamayim</a:t>
            </a:r>
            <a:r>
              <a:rPr lang="en-US" baseline="0" dirty="0"/>
              <a:t>, </a:t>
            </a:r>
            <a:r>
              <a:rPr lang="he-IL" sz="1200" b="0" i="0" u="none" strike="noStrike" kern="1200" baseline="0" dirty="0">
                <a:solidFill>
                  <a:schemeClr val="tx1"/>
                </a:solidFill>
                <a:latin typeface="+mn-lt"/>
                <a:ea typeface="+mn-ea"/>
                <a:cs typeface="+mn-cs"/>
              </a:rPr>
              <a:t>אֱלֹהֵי הַשָּׁמָיִם</a:t>
            </a:r>
            <a:r>
              <a:rPr lang="en-US" baseline="0" dirty="0"/>
              <a:t>)</a:t>
            </a:r>
            <a:r>
              <a:rPr lang="en-US" dirty="0"/>
              <a:t>, while also appearing in other books, is particularly characteristic of Ezra, Nehemiah, and Daniel. This inscription from Umm el-</a:t>
            </a:r>
            <a:r>
              <a:rPr lang="en-US" dirty="0" err="1"/>
              <a:t>Amed</a:t>
            </a:r>
            <a:r>
              <a:rPr lang="en-US" dirty="0"/>
              <a:t> has a similar designation for a deity, </a:t>
            </a:r>
            <a:r>
              <a:rPr lang="en-US" dirty="0" err="1"/>
              <a:t>Baalshamim</a:t>
            </a:r>
            <a:r>
              <a:rPr lang="en-US" dirty="0"/>
              <a:t>, “Lord of the heavens.” This inscription was photographed at the Louvre Museum. The next slide includes a </a:t>
            </a:r>
            <a:r>
              <a:rPr lang="en-US" dirty="0" err="1"/>
              <a:t>closeup</a:t>
            </a:r>
            <a:r>
              <a:rPr lang="en-US" dirty="0"/>
              <a:t>.</a:t>
            </a:r>
          </a:p>
          <a:p>
            <a:endParaRPr lang="en-US" dirty="0"/>
          </a:p>
          <a:p>
            <a:r>
              <a:rPr lang="en-US" dirty="0"/>
              <a:t>tb0928195541</a:t>
            </a:r>
          </a:p>
        </p:txBody>
      </p:sp>
      <p:sp>
        <p:nvSpPr>
          <p:cNvPr id="4" name="Slide Number Placeholder 3"/>
          <p:cNvSpPr>
            <a:spLocks noGrp="1"/>
          </p:cNvSpPr>
          <p:nvPr>
            <p:ph type="sldNum" sz="quarter" idx="5"/>
          </p:nvPr>
        </p:nvSpPr>
        <p:spPr/>
        <p:txBody>
          <a:bodyPr/>
          <a:lstStyle/>
          <a:p>
            <a:fld id="{4E4946A3-FD68-4E77-9DEF-1E7536A4AD96}" type="slidenum">
              <a:rPr lang="en-US" smtClean="0"/>
              <a:t>72</a:t>
            </a:fld>
            <a:endParaRPr lang="en-US"/>
          </a:p>
        </p:txBody>
      </p:sp>
    </p:spTree>
    <p:extLst>
      <p:ext uri="{BB962C8B-B14F-4D97-AF65-F5344CB8AC3E}">
        <p14:creationId xmlns:p14="http://schemas.microsoft.com/office/powerpoint/2010/main" val="26429000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phrase “the God of heaven” (Heb.</a:t>
            </a:r>
            <a:r>
              <a:rPr lang="en-US" baseline="0" dirty="0"/>
              <a:t> </a:t>
            </a:r>
            <a:r>
              <a:rPr lang="en-US" i="1" baseline="0" dirty="0" err="1"/>
              <a:t>elohey</a:t>
            </a:r>
            <a:r>
              <a:rPr lang="en-US" i="1" baseline="0" dirty="0"/>
              <a:t> </a:t>
            </a:r>
            <a:r>
              <a:rPr lang="en-US" i="1" baseline="0" dirty="0" err="1"/>
              <a:t>hashamayim</a:t>
            </a:r>
            <a:r>
              <a:rPr lang="en-US" baseline="0" dirty="0"/>
              <a:t>, </a:t>
            </a:r>
            <a:r>
              <a:rPr lang="he-IL" sz="1200" b="0" i="0" u="none" strike="noStrike" kern="1200" baseline="0" dirty="0">
                <a:solidFill>
                  <a:schemeClr val="tx1"/>
                </a:solidFill>
                <a:latin typeface="+mn-lt"/>
                <a:ea typeface="+mn-ea"/>
                <a:cs typeface="+mn-cs"/>
              </a:rPr>
              <a:t>אֱלֹהֵי הַשָּׁמָיִם</a:t>
            </a:r>
            <a:r>
              <a:rPr lang="en-US" baseline="0" dirty="0"/>
              <a:t>)</a:t>
            </a:r>
            <a:r>
              <a:rPr lang="en-US" dirty="0"/>
              <a:t>, while also appearing in other books, is particularly characteristic of Ezra, Nehemiah, and Daniel. This inscription from Umm </a:t>
            </a:r>
            <a:r>
              <a:rPr lang="en-US" dirty="0" err="1"/>
              <a:t>el-Amed</a:t>
            </a:r>
            <a:r>
              <a:rPr lang="en-US" dirty="0"/>
              <a:t> has a similar designation for a deity, </a:t>
            </a:r>
            <a:r>
              <a:rPr lang="en-US" dirty="0" err="1"/>
              <a:t>Baalshamim</a:t>
            </a:r>
            <a:r>
              <a:rPr lang="en-US" dirty="0"/>
              <a:t>, “Lord of the heavens.” The inscription begins, “To the Lord, to </a:t>
            </a:r>
            <a:r>
              <a:rPr lang="en-US" dirty="0" err="1"/>
              <a:t>Baalshamim</a:t>
            </a:r>
            <a:r>
              <a:rPr lang="en-US" dirty="0"/>
              <a:t>, I, </a:t>
            </a:r>
            <a:r>
              <a:rPr lang="en-US" dirty="0" err="1"/>
              <a:t>Abdelim</a:t>
            </a:r>
            <a:r>
              <a:rPr lang="en-US" dirty="0"/>
              <a:t>, son of </a:t>
            </a:r>
            <a:r>
              <a:rPr lang="en-US" dirty="0" err="1"/>
              <a:t>Matton</a:t>
            </a:r>
            <a:r>
              <a:rPr lang="en-US" dirty="0"/>
              <a:t>, son of </a:t>
            </a:r>
            <a:r>
              <a:rPr lang="en-US" dirty="0" err="1"/>
              <a:t>Abdelim</a:t>
            </a:r>
            <a:r>
              <a:rPr lang="en-US" dirty="0"/>
              <a:t>, son of </a:t>
            </a:r>
            <a:r>
              <a:rPr lang="en-US" dirty="0" err="1"/>
              <a:t>Baalshamar</a:t>
            </a:r>
            <a:r>
              <a:rPr lang="en-US" dirty="0"/>
              <a:t>, in the district of Laodicea, have dedicated this gateway and its panels, which I have completed.” This inscription was photographed at the Louvre Museum. The next slide includes a highlight for the name </a:t>
            </a:r>
            <a:r>
              <a:rPr lang="en-US" dirty="0" err="1"/>
              <a:t>Baalshamim</a:t>
            </a:r>
            <a:r>
              <a:rPr lang="en-US" dirty="0"/>
              <a:t>.</a:t>
            </a:r>
          </a:p>
          <a:p>
            <a:endParaRPr lang="en-US" dirty="0"/>
          </a:p>
          <a:p>
            <a:r>
              <a:rPr lang="en-US" dirty="0"/>
              <a:t>tb0928195541</a:t>
            </a:r>
          </a:p>
        </p:txBody>
      </p:sp>
      <p:sp>
        <p:nvSpPr>
          <p:cNvPr id="4" name="Slide Number Placeholder 3"/>
          <p:cNvSpPr>
            <a:spLocks noGrp="1"/>
          </p:cNvSpPr>
          <p:nvPr>
            <p:ph type="sldNum" sz="quarter" idx="5"/>
          </p:nvPr>
        </p:nvSpPr>
        <p:spPr/>
        <p:txBody>
          <a:bodyPr/>
          <a:lstStyle/>
          <a:p>
            <a:fld id="{4E4946A3-FD68-4E77-9DEF-1E7536A4AD96}" type="slidenum">
              <a:rPr lang="en-US" smtClean="0"/>
              <a:t>73</a:t>
            </a:fld>
            <a:endParaRPr lang="en-US"/>
          </a:p>
        </p:txBody>
      </p:sp>
    </p:spTree>
    <p:extLst>
      <p:ext uri="{BB962C8B-B14F-4D97-AF65-F5344CB8AC3E}">
        <p14:creationId xmlns:p14="http://schemas.microsoft.com/office/powerpoint/2010/main" val="36978375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phrase “the God of heaven” (Heb.</a:t>
            </a:r>
            <a:r>
              <a:rPr lang="en-US" baseline="0" dirty="0"/>
              <a:t> </a:t>
            </a:r>
            <a:r>
              <a:rPr lang="en-US" i="1" baseline="0" dirty="0" err="1"/>
              <a:t>elohey</a:t>
            </a:r>
            <a:r>
              <a:rPr lang="en-US" i="1" baseline="0" dirty="0"/>
              <a:t> </a:t>
            </a:r>
            <a:r>
              <a:rPr lang="en-US" i="1" baseline="0" dirty="0" err="1"/>
              <a:t>hashamayim</a:t>
            </a:r>
            <a:r>
              <a:rPr lang="en-US" baseline="0" dirty="0"/>
              <a:t>, </a:t>
            </a:r>
            <a:r>
              <a:rPr lang="he-IL" sz="1200" b="0" i="0" u="none" strike="noStrike" kern="1200" baseline="0" dirty="0">
                <a:solidFill>
                  <a:schemeClr val="tx1"/>
                </a:solidFill>
                <a:latin typeface="+mn-lt"/>
                <a:ea typeface="+mn-ea"/>
                <a:cs typeface="+mn-cs"/>
              </a:rPr>
              <a:t>אֱלֹהֵי הַשָּׁמָיִם</a:t>
            </a:r>
            <a:r>
              <a:rPr lang="en-US" baseline="0" dirty="0"/>
              <a:t>)</a:t>
            </a:r>
            <a:r>
              <a:rPr lang="en-US" dirty="0"/>
              <a:t>, while also appearing in other books, is particularly characteristic of Ezra, Nehemiah, and Daniel. This inscription from Umm </a:t>
            </a:r>
            <a:r>
              <a:rPr lang="en-US" dirty="0" err="1"/>
              <a:t>el-Amed</a:t>
            </a:r>
            <a:r>
              <a:rPr lang="en-US" dirty="0"/>
              <a:t> has a similar designation for a deity, </a:t>
            </a:r>
            <a:r>
              <a:rPr lang="en-US" dirty="0" err="1"/>
              <a:t>Baalshamim</a:t>
            </a:r>
            <a:r>
              <a:rPr lang="en-US" dirty="0"/>
              <a:t>, “Lord of the heavens.” The inscription begins, “To the Lord, to </a:t>
            </a:r>
            <a:r>
              <a:rPr lang="en-US" dirty="0" err="1"/>
              <a:t>Baalshamim</a:t>
            </a:r>
            <a:r>
              <a:rPr lang="en-US" dirty="0"/>
              <a:t>, I, </a:t>
            </a:r>
            <a:r>
              <a:rPr lang="en-US" dirty="0" err="1"/>
              <a:t>Abdelim</a:t>
            </a:r>
            <a:r>
              <a:rPr lang="en-US" dirty="0"/>
              <a:t>, son of </a:t>
            </a:r>
            <a:r>
              <a:rPr lang="en-US" dirty="0" err="1"/>
              <a:t>Matton</a:t>
            </a:r>
            <a:r>
              <a:rPr lang="en-US" dirty="0"/>
              <a:t>, son of </a:t>
            </a:r>
            <a:r>
              <a:rPr lang="en-US" dirty="0" err="1"/>
              <a:t>Abdelim</a:t>
            </a:r>
            <a:r>
              <a:rPr lang="en-US" dirty="0"/>
              <a:t>, son of </a:t>
            </a:r>
            <a:r>
              <a:rPr lang="en-US" dirty="0" err="1"/>
              <a:t>Baalshamar</a:t>
            </a:r>
            <a:r>
              <a:rPr lang="en-US" dirty="0"/>
              <a:t>, in the district of Laodicea, have dedicated this gateway and its panels, which I have completed.” This inscription was photographed at the Louvre Museum. An editable version is included behind the graphic.</a:t>
            </a:r>
          </a:p>
          <a:p>
            <a:endParaRPr lang="en-US" dirty="0"/>
          </a:p>
          <a:p>
            <a:r>
              <a:rPr lang="en-US" dirty="0"/>
              <a:t>tb0928195541</a:t>
            </a:r>
          </a:p>
        </p:txBody>
      </p:sp>
      <p:sp>
        <p:nvSpPr>
          <p:cNvPr id="4" name="Slide Number Placeholder 3"/>
          <p:cNvSpPr>
            <a:spLocks noGrp="1"/>
          </p:cNvSpPr>
          <p:nvPr>
            <p:ph type="sldNum" sz="quarter" idx="5"/>
          </p:nvPr>
        </p:nvSpPr>
        <p:spPr/>
        <p:txBody>
          <a:bodyPr/>
          <a:lstStyle/>
          <a:p>
            <a:fld id="{4E4946A3-FD68-4E77-9DEF-1E7536A4AD96}" type="slidenum">
              <a:rPr lang="en-US" smtClean="0"/>
              <a:t>74</a:t>
            </a:fld>
            <a:endParaRPr lang="en-US"/>
          </a:p>
        </p:txBody>
      </p:sp>
    </p:spTree>
    <p:extLst>
      <p:ext uri="{BB962C8B-B14F-4D97-AF65-F5344CB8AC3E}">
        <p14:creationId xmlns:p14="http://schemas.microsoft.com/office/powerpoint/2010/main" val="5943298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time of Nehemiah, the former kingdom of Judah was the Persian province of “</a:t>
            </a:r>
            <a:r>
              <a:rPr lang="en-US" dirty="0" err="1"/>
              <a:t>Yehud</a:t>
            </a:r>
            <a:r>
              <a:rPr lang="en-US" dirty="0"/>
              <a:t>” (Aram. </a:t>
            </a:r>
            <a:r>
              <a:rPr lang="he-IL" sz="1200" b="0" i="0" u="none" strike="noStrike" kern="1200" baseline="0" dirty="0">
                <a:solidFill>
                  <a:schemeClr val="tx1"/>
                </a:solidFill>
                <a:latin typeface="+mn-lt"/>
                <a:ea typeface="+mn-ea"/>
                <a:cs typeface="+mn-cs"/>
              </a:rPr>
              <a:t>יְהוּד</a:t>
            </a:r>
            <a:r>
              <a:rPr lang="en-US" dirty="0"/>
              <a:t>). A variety of inscriptions and stamped jar handles with the name </a:t>
            </a:r>
            <a:r>
              <a:rPr lang="en-US" dirty="0" err="1"/>
              <a:t>Yehud</a:t>
            </a:r>
            <a:r>
              <a:rPr lang="en-US" dirty="0"/>
              <a:t> have been discovered at various sites in Israel. The inscription on this jar handle preserves the letters for “</a:t>
            </a:r>
            <a:r>
              <a:rPr lang="en-US" dirty="0" err="1"/>
              <a:t>Yehud</a:t>
            </a:r>
            <a:r>
              <a:rPr lang="en-US" dirty="0"/>
              <a:t>,” but they are arranged stylistically to fit within a circle. This handle was photographed at the Eretz Israel Museum in Tel Aviv. The letters are placed to be read in a clockwise direction. With the orientation of this photo the inscription begins with the </a:t>
            </a:r>
            <a:r>
              <a:rPr lang="en-US" i="1" dirty="0"/>
              <a:t>yod</a:t>
            </a:r>
            <a:r>
              <a:rPr lang="en-US" dirty="0"/>
              <a:t> at the lower left, followed by the </a:t>
            </a:r>
            <a:r>
              <a:rPr lang="en-US" i="1" dirty="0"/>
              <a:t>he</a:t>
            </a:r>
            <a:r>
              <a:rPr lang="en-US" dirty="0"/>
              <a:t> at the top, and finally the </a:t>
            </a:r>
            <a:r>
              <a:rPr lang="en-US" i="1" dirty="0" err="1"/>
              <a:t>dalet</a:t>
            </a:r>
            <a:r>
              <a:rPr lang="en-US" dirty="0"/>
              <a:t>. The next slide includes labels.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tb031114330</a:t>
            </a:r>
          </a:p>
        </p:txBody>
      </p:sp>
      <p:sp>
        <p:nvSpPr>
          <p:cNvPr id="4" name="Slide Number Placeholder 3"/>
          <p:cNvSpPr>
            <a:spLocks noGrp="1"/>
          </p:cNvSpPr>
          <p:nvPr>
            <p:ph type="sldNum" sz="quarter" idx="5"/>
          </p:nvPr>
        </p:nvSpPr>
        <p:spPr/>
        <p:txBody>
          <a:bodyPr/>
          <a:lstStyle/>
          <a:p>
            <a:fld id="{4E4946A3-FD68-4E77-9DEF-1E7536A4AD96}" type="slidenum">
              <a:rPr lang="en-US" smtClean="0"/>
              <a:t>75</a:t>
            </a:fld>
            <a:endParaRPr lang="en-US"/>
          </a:p>
        </p:txBody>
      </p:sp>
    </p:spTree>
    <p:extLst>
      <p:ext uri="{BB962C8B-B14F-4D97-AF65-F5344CB8AC3E}">
        <p14:creationId xmlns:p14="http://schemas.microsoft.com/office/powerpoint/2010/main" val="1729577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the time of Nehemiah, the former kingdom of Judah was the Persian province of “</a:t>
            </a:r>
            <a:r>
              <a:rPr lang="en-US" dirty="0" err="1"/>
              <a:t>Yehud</a:t>
            </a:r>
            <a:r>
              <a:rPr lang="en-US" dirty="0"/>
              <a:t>” (Aram. </a:t>
            </a:r>
            <a:r>
              <a:rPr lang="he-IL" sz="1200" b="0" i="0" u="none" strike="noStrike" kern="1200" baseline="0" dirty="0">
                <a:solidFill>
                  <a:schemeClr val="tx1"/>
                </a:solidFill>
                <a:latin typeface="+mn-lt"/>
                <a:ea typeface="+mn-ea"/>
                <a:cs typeface="+mn-cs"/>
              </a:rPr>
              <a:t>יְהוּד</a:t>
            </a:r>
            <a:r>
              <a:rPr lang="en-US" dirty="0"/>
              <a:t>). A variety of inscriptions and stamped jar handles with the name </a:t>
            </a:r>
            <a:r>
              <a:rPr lang="en-US" dirty="0" err="1"/>
              <a:t>Yehud</a:t>
            </a:r>
            <a:r>
              <a:rPr lang="en-US" dirty="0"/>
              <a:t> have been discovered at various sites in Israel. The inscription on this jar handle preserves the letters for “</a:t>
            </a:r>
            <a:r>
              <a:rPr lang="en-US" dirty="0" err="1"/>
              <a:t>Yehud</a:t>
            </a:r>
            <a:r>
              <a:rPr lang="en-US" dirty="0"/>
              <a:t>,” but they are arranged stylistically to fit within a circle. This handle was photographed at the Eretz Israel Museum in Tel Aviv. The letters are placed to be read in a clockwise direction. With the orientation of this photo the inscription begins with the </a:t>
            </a:r>
            <a:r>
              <a:rPr lang="en-US" i="1" dirty="0"/>
              <a:t>yod</a:t>
            </a:r>
            <a:r>
              <a:rPr lang="en-US" dirty="0"/>
              <a:t> at the lower left, followed by the </a:t>
            </a:r>
            <a:r>
              <a:rPr lang="en-US" i="1" dirty="0"/>
              <a:t>he</a:t>
            </a:r>
            <a:r>
              <a:rPr lang="en-US" dirty="0"/>
              <a:t> at the top, and finally the </a:t>
            </a:r>
            <a:r>
              <a:rPr lang="en-US" i="1" dirty="0" err="1"/>
              <a:t>dalet</a:t>
            </a:r>
            <a:r>
              <a:rPr lang="en-US" dirty="0"/>
              <a:t>. </a:t>
            </a:r>
            <a:r>
              <a:rPr lang="en-US" sz="1200" i="0" kern="1200" baseline="0" dirty="0">
                <a:solidFill>
                  <a:schemeClr val="tx1"/>
                </a:solidFill>
                <a:effectLst/>
                <a:latin typeface="+mn-lt"/>
                <a:ea typeface="+mn-ea"/>
                <a:cs typeface="+mn-cs"/>
              </a:rPr>
              <a:t>An editable version is included beneath the graphic for those who wish to modify it. </a:t>
            </a:r>
            <a:endParaRPr lang="en-US" dirty="0"/>
          </a:p>
          <a:p>
            <a:endParaRPr lang="en-US" dirty="0"/>
          </a:p>
          <a:p>
            <a:r>
              <a:rPr lang="en-US" dirty="0"/>
              <a:t>tb031114330</a:t>
            </a:r>
          </a:p>
        </p:txBody>
      </p:sp>
      <p:sp>
        <p:nvSpPr>
          <p:cNvPr id="4" name="Slide Number Placeholder 3"/>
          <p:cNvSpPr>
            <a:spLocks noGrp="1"/>
          </p:cNvSpPr>
          <p:nvPr>
            <p:ph type="sldNum" sz="quarter" idx="10"/>
          </p:nvPr>
        </p:nvSpPr>
        <p:spPr/>
        <p:txBody>
          <a:bodyPr/>
          <a:lstStyle/>
          <a:p>
            <a:fld id="{4E4946A3-FD68-4E77-9DEF-1E7536A4AD96}" type="slidenum">
              <a:rPr lang="en-US" smtClean="0"/>
              <a:t>76</a:t>
            </a:fld>
            <a:endParaRPr lang="en-US"/>
          </a:p>
        </p:txBody>
      </p:sp>
    </p:spTree>
    <p:extLst>
      <p:ext uri="{BB962C8B-B14F-4D97-AF65-F5344CB8AC3E}">
        <p14:creationId xmlns:p14="http://schemas.microsoft.com/office/powerpoint/2010/main" val="19514440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100000"/>
              </a:lnSpc>
              <a:spcBef>
                <a:spcPts val="0"/>
              </a:spcBef>
              <a:spcAft>
                <a:spcPts val="0"/>
              </a:spcAft>
            </a:pPr>
            <a:r>
              <a:rPr lang="en-US" dirty="0"/>
              <a:t>This </a:t>
            </a:r>
            <a:r>
              <a:rPr lang="en-US" baseline="0" dirty="0"/>
              <a:t>map shows the Persian province of </a:t>
            </a:r>
            <a:r>
              <a:rPr lang="en-US" baseline="0" dirty="0" err="1"/>
              <a:t>Yehud</a:t>
            </a:r>
            <a:r>
              <a:rPr lang="en-US" baseline="0" dirty="0"/>
              <a:t>. </a:t>
            </a:r>
            <a:r>
              <a:rPr lang="en-US" dirty="0"/>
              <a:t>This map is a detail adapted from map 8-2 in the </a:t>
            </a:r>
            <a:r>
              <a:rPr lang="en-US" i="1" dirty="0"/>
              <a:t>Satellite Bible Atlas</a:t>
            </a:r>
            <a:r>
              <a:rPr lang="en-US" dirty="0"/>
              <a:t>, by William Schlegel. Used by permission</a:t>
            </a:r>
            <a:r>
              <a:rPr lang="en-US" dirty="0">
                <a:solidFill>
                  <a:srgbClr val="000000"/>
                </a:solidFill>
                <a:cs typeface="Times New Roman" pitchFamily="18" charset="0"/>
              </a:rPr>
              <a:t>.</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77</a:t>
            </a:fld>
            <a:endParaRPr lang="en-US"/>
          </a:p>
        </p:txBody>
      </p:sp>
    </p:spTree>
    <p:extLst>
      <p:ext uri="{BB962C8B-B14F-4D97-AF65-F5344CB8AC3E}">
        <p14:creationId xmlns:p14="http://schemas.microsoft.com/office/powerpoint/2010/main" val="17247957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Nehemiah once again avoids naming Jerusalem to elicit support from the king personally, rather than risk raising his ire given his previous order for construction to be halted (Ezra 4:21). This aerial view shows the entire area of ancient Jerusalem in the biblical periods. The next slide includes labels.</a:t>
            </a:r>
          </a:p>
          <a:p>
            <a:endParaRPr lang="en-US" dirty="0"/>
          </a:p>
          <a:p>
            <a:r>
              <a:rPr lang="en-US" dirty="0"/>
              <a:t>tb010703209</a:t>
            </a:r>
          </a:p>
        </p:txBody>
      </p:sp>
      <p:sp>
        <p:nvSpPr>
          <p:cNvPr id="4" name="Slide Number Placeholder 3"/>
          <p:cNvSpPr>
            <a:spLocks noGrp="1"/>
          </p:cNvSpPr>
          <p:nvPr>
            <p:ph type="sldNum" sz="quarter" idx="5"/>
          </p:nvPr>
        </p:nvSpPr>
        <p:spPr/>
        <p:txBody>
          <a:bodyPr/>
          <a:lstStyle/>
          <a:p>
            <a:fld id="{4E4946A3-FD68-4E77-9DEF-1E7536A4AD96}" type="slidenum">
              <a:rPr lang="en-US" smtClean="0"/>
              <a:t>78</a:t>
            </a:fld>
            <a:endParaRPr lang="en-US"/>
          </a:p>
        </p:txBody>
      </p:sp>
    </p:spTree>
    <p:extLst>
      <p:ext uri="{BB962C8B-B14F-4D97-AF65-F5344CB8AC3E}">
        <p14:creationId xmlns:p14="http://schemas.microsoft.com/office/powerpoint/2010/main" val="15163892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Nehemiah once again avoids naming Jerusalem to elicit support from the king personally, rather than risk raising his ire given his previous order for construction to be halted (Ezra 4:21). This aerial view shows the entire area of ancient Jerusalem in the biblical periods. The highlighted area shows the approximate size of the city of Jerusalem when it was destroyed by</a:t>
            </a:r>
            <a:r>
              <a:rPr lang="en-US" baseline="0" dirty="0"/>
              <a:t> the Babylonians in 586 BC. The most ancient part of the city was the City of David; the Western Hill was an expansion that was fortified in the days of Hezekiah.</a:t>
            </a:r>
            <a:endParaRPr lang="en-US" dirty="0"/>
          </a:p>
          <a:p>
            <a:endParaRPr lang="en-US" dirty="0"/>
          </a:p>
          <a:p>
            <a:r>
              <a:rPr lang="en-US" dirty="0"/>
              <a:t>tb010703209</a:t>
            </a:r>
          </a:p>
        </p:txBody>
      </p:sp>
      <p:sp>
        <p:nvSpPr>
          <p:cNvPr id="4" name="Slide Number Placeholder 3"/>
          <p:cNvSpPr>
            <a:spLocks noGrp="1"/>
          </p:cNvSpPr>
          <p:nvPr>
            <p:ph type="sldNum" sz="quarter" idx="5"/>
          </p:nvPr>
        </p:nvSpPr>
        <p:spPr/>
        <p:txBody>
          <a:bodyPr/>
          <a:lstStyle/>
          <a:p>
            <a:fld id="{4E4946A3-FD68-4E77-9DEF-1E7536A4AD96}" type="slidenum">
              <a:rPr lang="en-US" smtClean="0"/>
              <a:t>79</a:t>
            </a:fld>
            <a:endParaRPr lang="en-US"/>
          </a:p>
        </p:txBody>
      </p:sp>
    </p:spTree>
    <p:extLst>
      <p:ext uri="{BB962C8B-B14F-4D97-AF65-F5344CB8AC3E}">
        <p14:creationId xmlns:p14="http://schemas.microsoft.com/office/powerpoint/2010/main" val="1516389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Numerous inscriptions have been found with the name of Artaxerxes, king of Persia. The silver plate shown here is one example. It was photographed at the Reza </a:t>
            </a:r>
            <a:r>
              <a:rPr lang="en-US" dirty="0" err="1"/>
              <a:t>Abbasi</a:t>
            </a:r>
            <a:r>
              <a:rPr lang="en-US" dirty="0"/>
              <a:t> Museum in Tehran, Iran.</a:t>
            </a:r>
          </a:p>
          <a:p>
            <a:endParaRPr lang="en-US" dirty="0"/>
          </a:p>
          <a:p>
            <a:r>
              <a:rPr lang="en-US" dirty="0"/>
              <a:t>tb0514183459</a:t>
            </a:r>
          </a:p>
        </p:txBody>
      </p:sp>
      <p:sp>
        <p:nvSpPr>
          <p:cNvPr id="4" name="Slide Number Placeholder 3"/>
          <p:cNvSpPr>
            <a:spLocks noGrp="1"/>
          </p:cNvSpPr>
          <p:nvPr>
            <p:ph type="sldNum" sz="quarter" idx="10"/>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6926349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photograph shows more of the tombs in the Hinnom necropolis. These are located just south of Jaffa Gate.</a:t>
            </a:r>
          </a:p>
          <a:p>
            <a:endParaRPr lang="en-US" dirty="0"/>
          </a:p>
          <a:p>
            <a:r>
              <a:rPr lang="en-US" dirty="0"/>
              <a:t>as1110174761b</a:t>
            </a:r>
          </a:p>
        </p:txBody>
      </p:sp>
      <p:sp>
        <p:nvSpPr>
          <p:cNvPr id="4" name="Slide Number Placeholder 3"/>
          <p:cNvSpPr>
            <a:spLocks noGrp="1"/>
          </p:cNvSpPr>
          <p:nvPr>
            <p:ph type="sldNum" sz="quarter" idx="5"/>
          </p:nvPr>
        </p:nvSpPr>
        <p:spPr/>
        <p:txBody>
          <a:bodyPr/>
          <a:lstStyle/>
          <a:p>
            <a:fld id="{4E4946A3-FD68-4E77-9DEF-1E7536A4AD96}" type="slidenum">
              <a:rPr lang="en-US" smtClean="0"/>
              <a:t>80</a:t>
            </a:fld>
            <a:endParaRPr lang="en-US"/>
          </a:p>
        </p:txBody>
      </p:sp>
    </p:spTree>
    <p:extLst>
      <p:ext uri="{BB962C8B-B14F-4D97-AF65-F5344CB8AC3E}">
        <p14:creationId xmlns:p14="http://schemas.microsoft.com/office/powerpoint/2010/main" val="19360954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depiction of an ancient Assyrian king as a builder was photographed at the British Museum.</a:t>
            </a:r>
          </a:p>
          <a:p>
            <a:endParaRPr lang="en-US" dirty="0"/>
          </a:p>
          <a:p>
            <a:r>
              <a:rPr lang="en-US" dirty="0"/>
              <a:t>tb0929197308</a:t>
            </a:r>
          </a:p>
        </p:txBody>
      </p:sp>
      <p:sp>
        <p:nvSpPr>
          <p:cNvPr id="4" name="Slide Number Placeholder 3"/>
          <p:cNvSpPr>
            <a:spLocks noGrp="1"/>
          </p:cNvSpPr>
          <p:nvPr>
            <p:ph type="sldNum" sz="quarter" idx="5"/>
          </p:nvPr>
        </p:nvSpPr>
        <p:spPr/>
        <p:txBody>
          <a:bodyPr/>
          <a:lstStyle/>
          <a:p>
            <a:fld id="{4E4946A3-FD68-4E77-9DEF-1E7536A4AD96}" type="slidenum">
              <a:rPr lang="en-US" smtClean="0"/>
              <a:t>81</a:t>
            </a:fld>
            <a:endParaRPr lang="en-US"/>
          </a:p>
        </p:txBody>
      </p:sp>
    </p:spTree>
    <p:extLst>
      <p:ext uri="{BB962C8B-B14F-4D97-AF65-F5344CB8AC3E}">
        <p14:creationId xmlns:p14="http://schemas.microsoft.com/office/powerpoint/2010/main" val="33641299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tb041103214</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82</a:t>
            </a:fld>
            <a:endParaRPr lang="en-US"/>
          </a:p>
        </p:txBody>
      </p:sp>
    </p:spTree>
    <p:extLst>
      <p:ext uri="{BB962C8B-B14F-4D97-AF65-F5344CB8AC3E}">
        <p14:creationId xmlns:p14="http://schemas.microsoft.com/office/powerpoint/2010/main" val="14290344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depiction of an ancient construction project with a supervisor was photographed at the British Museum.</a:t>
            </a:r>
          </a:p>
          <a:p>
            <a:endParaRPr lang="en-US" dirty="0"/>
          </a:p>
          <a:p>
            <a:r>
              <a:rPr lang="en-US" dirty="0"/>
              <a:t>adr1805194266</a:t>
            </a:r>
          </a:p>
        </p:txBody>
      </p:sp>
      <p:sp>
        <p:nvSpPr>
          <p:cNvPr id="4" name="Slide Number Placeholder 3"/>
          <p:cNvSpPr>
            <a:spLocks noGrp="1"/>
          </p:cNvSpPr>
          <p:nvPr>
            <p:ph type="sldNum" sz="quarter" idx="5"/>
          </p:nvPr>
        </p:nvSpPr>
        <p:spPr/>
        <p:txBody>
          <a:bodyPr/>
          <a:lstStyle/>
          <a:p>
            <a:fld id="{4E4946A3-FD68-4E77-9DEF-1E7536A4AD96}" type="slidenum">
              <a:rPr lang="en-US" smtClean="0"/>
              <a:t>83</a:t>
            </a:fld>
            <a:endParaRPr lang="en-US"/>
          </a:p>
        </p:txBody>
      </p:sp>
    </p:spTree>
    <p:extLst>
      <p:ext uri="{BB962C8B-B14F-4D97-AF65-F5344CB8AC3E}">
        <p14:creationId xmlns:p14="http://schemas.microsoft.com/office/powerpoint/2010/main" val="420818014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ancient depiction of an overseer of a building project was photographed at the British Museum.</a:t>
            </a:r>
          </a:p>
          <a:p>
            <a:endParaRPr lang="en-US" dirty="0"/>
          </a:p>
          <a:p>
            <a:r>
              <a:rPr lang="en-US" dirty="0"/>
              <a:t>tb0929198026</a:t>
            </a:r>
          </a:p>
        </p:txBody>
      </p:sp>
      <p:sp>
        <p:nvSpPr>
          <p:cNvPr id="4" name="Slide Number Placeholder 3"/>
          <p:cNvSpPr>
            <a:spLocks noGrp="1"/>
          </p:cNvSpPr>
          <p:nvPr>
            <p:ph type="sldNum" sz="quarter" idx="5"/>
          </p:nvPr>
        </p:nvSpPr>
        <p:spPr/>
        <p:txBody>
          <a:bodyPr/>
          <a:lstStyle/>
          <a:p>
            <a:fld id="{4E4946A3-FD68-4E77-9DEF-1E7536A4AD96}" type="slidenum">
              <a:rPr lang="en-US" smtClean="0"/>
              <a:t>84</a:t>
            </a:fld>
            <a:endParaRPr lang="en-US"/>
          </a:p>
        </p:txBody>
      </p:sp>
    </p:spTree>
    <p:extLst>
      <p:ext uri="{BB962C8B-B14F-4D97-AF65-F5344CB8AC3E}">
        <p14:creationId xmlns:p14="http://schemas.microsoft.com/office/powerpoint/2010/main" val="16002396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depiction of a Persian king’s mouth comes from the royal audience hall in the palace at Susa, where Nehemiah worked. It was photographed at the Louvre Museum.</a:t>
            </a:r>
          </a:p>
          <a:p>
            <a:endParaRPr lang="en-US" dirty="0"/>
          </a:p>
          <a:p>
            <a:r>
              <a:rPr lang="en-US" dirty="0"/>
              <a:t>tb0927195321c</a:t>
            </a:r>
          </a:p>
        </p:txBody>
      </p:sp>
      <p:sp>
        <p:nvSpPr>
          <p:cNvPr id="4" name="Slide Number Placeholder 3"/>
          <p:cNvSpPr>
            <a:spLocks noGrp="1"/>
          </p:cNvSpPr>
          <p:nvPr>
            <p:ph type="sldNum" sz="quarter" idx="5"/>
          </p:nvPr>
        </p:nvSpPr>
        <p:spPr/>
        <p:txBody>
          <a:bodyPr/>
          <a:lstStyle/>
          <a:p>
            <a:fld id="{4E4946A3-FD68-4E77-9DEF-1E7536A4AD96}" type="slidenum">
              <a:rPr lang="en-US" smtClean="0"/>
              <a:t>85</a:t>
            </a:fld>
            <a:endParaRPr lang="en-US"/>
          </a:p>
        </p:txBody>
      </p:sp>
    </p:spTree>
    <p:extLst>
      <p:ext uri="{BB962C8B-B14F-4D97-AF65-F5344CB8AC3E}">
        <p14:creationId xmlns:p14="http://schemas.microsoft.com/office/powerpoint/2010/main" val="25812626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Assyrian k</a:t>
            </a:r>
            <a:r>
              <a:rPr lang="en-US" dirty="0"/>
              <a:t>ing Ashurbanipal (669–627 BC) is shown reclining and drinking wine in his garden, surrounded</a:t>
            </a:r>
            <a:r>
              <a:rPr lang="en-US" baseline="0" dirty="0"/>
              <a:t> by servants. The queen is seated at the feet of the reclining king. Women are rarely depicted in the art of Achaemenid Persia, but it is known from literary sources that the name of Artaxerxes I’s queen was </a:t>
            </a:r>
            <a:r>
              <a:rPr lang="en-US" baseline="0" dirty="0" err="1"/>
              <a:t>Damaspia</a:t>
            </a:r>
            <a:r>
              <a:rPr lang="en-US" baseline="0" dirty="0"/>
              <a:t>. </a:t>
            </a:r>
            <a:r>
              <a:rPr lang="en-US" dirty="0"/>
              <a:t>This relief carving was photographed</a:t>
            </a:r>
            <a:r>
              <a:rPr lang="en-US" baseline="0" dirty="0"/>
              <a:t> at </a:t>
            </a:r>
            <a:r>
              <a:rPr lang="en-US" dirty="0"/>
              <a:t>the Getty Villa while on loan from the British Museum. See the next slide for a closer view.</a:t>
            </a:r>
          </a:p>
          <a:p>
            <a:endParaRPr lang="en-US" dirty="0"/>
          </a:p>
          <a:p>
            <a:r>
              <a:rPr lang="en-US" dirty="0"/>
              <a:t>tb100919345</a:t>
            </a:r>
          </a:p>
        </p:txBody>
      </p:sp>
      <p:sp>
        <p:nvSpPr>
          <p:cNvPr id="4" name="Slide Number Placeholder 3"/>
          <p:cNvSpPr>
            <a:spLocks noGrp="1"/>
          </p:cNvSpPr>
          <p:nvPr>
            <p:ph type="sldNum" sz="quarter" idx="10"/>
          </p:nvPr>
        </p:nvSpPr>
        <p:spPr/>
        <p:txBody>
          <a:bodyPr/>
          <a:lstStyle/>
          <a:p>
            <a:fld id="{4E4946A3-FD68-4E77-9DEF-1E7536A4AD96}" type="slidenum">
              <a:rPr lang="en-US" smtClean="0"/>
              <a:t>86</a:t>
            </a:fld>
            <a:endParaRPr lang="en-US"/>
          </a:p>
        </p:txBody>
      </p:sp>
    </p:spTree>
    <p:extLst>
      <p:ext uri="{BB962C8B-B14F-4D97-AF65-F5344CB8AC3E}">
        <p14:creationId xmlns:p14="http://schemas.microsoft.com/office/powerpoint/2010/main" val="21767747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Assyrian k</a:t>
            </a:r>
            <a:r>
              <a:rPr lang="en-US" dirty="0"/>
              <a:t>ing Ashurbanipal (669–627 BC) is shown reclining and drinking wine in his garden, surrounded</a:t>
            </a:r>
            <a:r>
              <a:rPr lang="en-US" baseline="0" dirty="0"/>
              <a:t> by servants. The queen is seated at the feet of the reclining king. Women are rarely depicted in the art of Achaemenid Persia, but it is known from literary sources that the name of Artaxerxes I’s queen was </a:t>
            </a:r>
            <a:r>
              <a:rPr lang="en-US" baseline="0" dirty="0" err="1"/>
              <a:t>Damaspia</a:t>
            </a:r>
            <a:r>
              <a:rPr lang="en-US" baseline="0" dirty="0"/>
              <a:t>. </a:t>
            </a:r>
            <a:r>
              <a:rPr lang="en-US" dirty="0"/>
              <a:t>This relief carving was photographed at the Getty Villa while on loan from the British Museum.</a:t>
            </a:r>
          </a:p>
          <a:p>
            <a:endParaRPr lang="en-US" dirty="0"/>
          </a:p>
          <a:p>
            <a:r>
              <a:rPr lang="en-US" dirty="0"/>
              <a:t>tb100919348</a:t>
            </a:r>
          </a:p>
        </p:txBody>
      </p:sp>
      <p:sp>
        <p:nvSpPr>
          <p:cNvPr id="4" name="Slide Number Placeholder 3"/>
          <p:cNvSpPr>
            <a:spLocks noGrp="1"/>
          </p:cNvSpPr>
          <p:nvPr>
            <p:ph type="sldNum" sz="quarter" idx="10"/>
          </p:nvPr>
        </p:nvSpPr>
        <p:spPr/>
        <p:txBody>
          <a:bodyPr/>
          <a:lstStyle/>
          <a:p>
            <a:fld id="{4E4946A3-FD68-4E77-9DEF-1E7536A4AD96}" type="slidenum">
              <a:rPr lang="en-US" smtClean="0"/>
              <a:t>87</a:t>
            </a:fld>
            <a:endParaRPr lang="en-US"/>
          </a:p>
        </p:txBody>
      </p:sp>
    </p:spTree>
    <p:extLst>
      <p:ext uri="{BB962C8B-B14F-4D97-AF65-F5344CB8AC3E}">
        <p14:creationId xmlns:p14="http://schemas.microsoft.com/office/powerpoint/2010/main" val="15057534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From the beginning of his reign, Artaxerxes I dealt with revolts and unrest in Egypt and other parts of his empire. Probably one reason why he approved Nehemiah’s mission was to ensure that he had a loyal official governing the province of </a:t>
            </a:r>
            <a:r>
              <a:rPr lang="en-US" dirty="0" err="1"/>
              <a:t>Yehud</a:t>
            </a:r>
            <a:r>
              <a:rPr lang="en-US" dirty="0"/>
              <a:t>, close to Egypt. This vase</a:t>
            </a:r>
            <a:r>
              <a:rPr lang="en-US" baseline="0" dirty="0"/>
              <a:t> </a:t>
            </a:r>
            <a:r>
              <a:rPr lang="en-US" dirty="0"/>
              <a:t>has the name and title of Artaxerxes I in four languages: Old Persian, Elamite, Babylonian, and Egyptian hieroglyphs. It was photographed at the Michael C. Carlos Museum at Emory University.</a:t>
            </a:r>
          </a:p>
          <a:p>
            <a:endParaRPr lang="en-US" dirty="0"/>
          </a:p>
          <a:p>
            <a:r>
              <a:rPr lang="en-US" dirty="0"/>
              <a:t>adr1511187912</a:t>
            </a:r>
          </a:p>
        </p:txBody>
      </p:sp>
      <p:sp>
        <p:nvSpPr>
          <p:cNvPr id="4" name="Slide Number Placeholder 3"/>
          <p:cNvSpPr>
            <a:spLocks noGrp="1"/>
          </p:cNvSpPr>
          <p:nvPr>
            <p:ph type="sldNum" sz="quarter" idx="5"/>
          </p:nvPr>
        </p:nvSpPr>
        <p:spPr/>
        <p:txBody>
          <a:bodyPr/>
          <a:lstStyle/>
          <a:p>
            <a:fld id="{4E4946A3-FD68-4E77-9DEF-1E7536A4AD96}" type="slidenum">
              <a:rPr lang="en-US" smtClean="0"/>
              <a:t>88</a:t>
            </a:fld>
            <a:endParaRPr lang="en-US"/>
          </a:p>
        </p:txBody>
      </p:sp>
    </p:spTree>
    <p:extLst>
      <p:ext uri="{BB962C8B-B14F-4D97-AF65-F5344CB8AC3E}">
        <p14:creationId xmlns:p14="http://schemas.microsoft.com/office/powerpoint/2010/main" val="32905450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ea typeface="Calibri" panose="020F0502020204030204" pitchFamily="34" charset="0"/>
                <a:cs typeface="Arial" panose="020B0604020202020204" pitchFamily="34" charset="0"/>
              </a:rPr>
              <a:t>Nehemiah gave the king a time that he would need to be away, but the duration is not recorded. Later in the book we learn that Nehemiah was in Jerusalem for twelve years (5:14; 13:6), but it is not known whether Nehemiah originally asked for such a long time (unlikely), made a return trip in the interim, or extended his stay once he arrived based on his success (most likely). </a:t>
            </a:r>
            <a:r>
              <a:rPr lang="en-US" dirty="0"/>
              <a:t>Bat Mitzvahs are performed when Jewish girls reach the age of twelve. Thus, this photo can serve to illustrate the concept of twelve years.</a:t>
            </a:r>
          </a:p>
          <a:p>
            <a:endParaRPr lang="en-US" dirty="0"/>
          </a:p>
          <a:p>
            <a:r>
              <a:rPr lang="en-US" dirty="0"/>
              <a:t>This image comes from </a:t>
            </a:r>
            <a:r>
              <a:rPr lang="en-US" b="0" i="0" dirty="0" err="1">
                <a:effectLst/>
              </a:rPr>
              <a:t>Nebi</a:t>
            </a:r>
            <a:r>
              <a:rPr lang="en-US" b="0" i="0" dirty="0">
                <a:effectLst/>
              </a:rPr>
              <a:t> Daniel Association public photo collection / Maurice Studio and is licensed under CC BY 3.0, via </a:t>
            </a:r>
            <a:r>
              <a:rPr lang="en-US" dirty="0"/>
              <a:t>Wikimedia Commons: https://commons.wikimedia.org/wiki/File:Egyptian_Alexandria_Jewish_girls_during_BatMitzva.jpg.</a:t>
            </a:r>
          </a:p>
          <a:p>
            <a:endParaRPr lang="en-US" dirty="0"/>
          </a:p>
          <a:p>
            <a:r>
              <a:rPr lang="en-US" dirty="0"/>
              <a:t>wiki1967770287429</a:t>
            </a:r>
          </a:p>
        </p:txBody>
      </p:sp>
      <p:sp>
        <p:nvSpPr>
          <p:cNvPr id="4" name="Slide Number Placeholder 3"/>
          <p:cNvSpPr>
            <a:spLocks noGrp="1"/>
          </p:cNvSpPr>
          <p:nvPr>
            <p:ph type="sldNum" sz="quarter" idx="5"/>
          </p:nvPr>
        </p:nvSpPr>
        <p:spPr/>
        <p:txBody>
          <a:bodyPr/>
          <a:lstStyle/>
          <a:p>
            <a:fld id="{4E4946A3-FD68-4E77-9DEF-1E7536A4AD96}" type="slidenum">
              <a:rPr lang="en-US" smtClean="0"/>
              <a:t>89</a:t>
            </a:fld>
            <a:endParaRPr lang="en-US"/>
          </a:p>
        </p:txBody>
      </p:sp>
    </p:spTree>
    <p:extLst>
      <p:ext uri="{BB962C8B-B14F-4D97-AF65-F5344CB8AC3E}">
        <p14:creationId xmlns:p14="http://schemas.microsoft.com/office/powerpoint/2010/main" val="3896623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calcite (alabaster) vase has the name and title of Artaxerxes I in four languages: Old Persian, Elamite, Babylonian, and Egyptian hieroglyphs. It was photographed at the Reza </a:t>
            </a:r>
            <a:r>
              <a:rPr lang="en-US" dirty="0" err="1"/>
              <a:t>Abbasi</a:t>
            </a:r>
            <a:r>
              <a:rPr lang="en-US" dirty="0"/>
              <a:t> Museum in Tehran,</a:t>
            </a:r>
            <a:r>
              <a:rPr lang="en-US" baseline="0" dirty="0"/>
              <a:t> Iran.</a:t>
            </a:r>
            <a:endParaRPr lang="en-US" dirty="0"/>
          </a:p>
          <a:p>
            <a:endParaRPr lang="en-US" dirty="0"/>
          </a:p>
          <a:p>
            <a:r>
              <a:rPr lang="en-US" dirty="0"/>
              <a:t>Left: tb0514183472</a:t>
            </a:r>
          </a:p>
          <a:p>
            <a:r>
              <a:rPr lang="en-US" dirty="0"/>
              <a:t>Right: tb0514183476</a:t>
            </a:r>
          </a:p>
        </p:txBody>
      </p:sp>
      <p:sp>
        <p:nvSpPr>
          <p:cNvPr id="4" name="Slide Number Placeholder 3"/>
          <p:cNvSpPr>
            <a:spLocks noGrp="1"/>
          </p:cNvSpPr>
          <p:nvPr>
            <p:ph type="sldNum" sz="quarter" idx="10"/>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6926349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photograph shows an example of a letter sent from the imperial administration of Persia to a faraway province. A traveler with the rank and entourage of Nehemiah would need a sort of passport so as to authenticate his business as he passed through the empire.</a:t>
            </a:r>
          </a:p>
          <a:p>
            <a:endParaRPr lang="en-US" dirty="0"/>
          </a:p>
          <a:p>
            <a:r>
              <a:rPr lang="en-US" dirty="0"/>
              <a:t>This image comes from Wikimedia Commons. Attribution: </a:t>
            </a:r>
            <a:r>
              <a:rPr lang="en-US" dirty="0" err="1"/>
              <a:t>Jona</a:t>
            </a:r>
            <a:r>
              <a:rPr lang="en-US" dirty="0"/>
              <a:t> </a:t>
            </a:r>
            <a:r>
              <a:rPr lang="en-US" dirty="0" err="1"/>
              <a:t>Lendering</a:t>
            </a:r>
            <a:r>
              <a:rPr lang="en-US" dirty="0"/>
              <a:t>. License: CC-BY-SA 4.0. Source: https://commons.wikimedia.org/wiki/File:Aramaic_translation_of_the_behistun_inscripton.png</a:t>
            </a:r>
          </a:p>
          <a:p>
            <a:endParaRPr lang="en-US" dirty="0"/>
          </a:p>
          <a:p>
            <a:r>
              <a:rPr lang="en-US" dirty="0"/>
              <a:t>wiki091320152321700705</a:t>
            </a:r>
          </a:p>
        </p:txBody>
      </p:sp>
      <p:sp>
        <p:nvSpPr>
          <p:cNvPr id="4" name="Slide Number Placeholder 3"/>
          <p:cNvSpPr>
            <a:spLocks noGrp="1"/>
          </p:cNvSpPr>
          <p:nvPr>
            <p:ph type="sldNum" sz="quarter" idx="5"/>
          </p:nvPr>
        </p:nvSpPr>
        <p:spPr/>
        <p:txBody>
          <a:bodyPr/>
          <a:lstStyle/>
          <a:p>
            <a:fld id="{4E4946A3-FD68-4E77-9DEF-1E7536A4AD96}" type="slidenum">
              <a:rPr lang="en-US" smtClean="0"/>
              <a:t>90</a:t>
            </a:fld>
            <a:endParaRPr lang="en-US"/>
          </a:p>
        </p:txBody>
      </p:sp>
    </p:spTree>
    <p:extLst>
      <p:ext uri="{BB962C8B-B14F-4D97-AF65-F5344CB8AC3E}">
        <p14:creationId xmlns:p14="http://schemas.microsoft.com/office/powerpoint/2010/main" val="10746703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photograph illustrates officials in the government of the </a:t>
            </a:r>
            <a:r>
              <a:rPr lang="en-US" dirty="0" err="1"/>
              <a:t>Medo</a:t>
            </a:r>
            <a:r>
              <a:rPr lang="en-US" dirty="0"/>
              <a:t>-Persian Empire. This relief is located on the east stairs of the apadana of Persepolis.</a:t>
            </a:r>
          </a:p>
          <a:p>
            <a:endParaRPr lang="en-US" dirty="0"/>
          </a:p>
          <a:p>
            <a:r>
              <a:rPr lang="en-US" dirty="0"/>
              <a:t>tb0506180791</a:t>
            </a:r>
          </a:p>
        </p:txBody>
      </p:sp>
      <p:sp>
        <p:nvSpPr>
          <p:cNvPr id="4" name="Slide Number Placeholder 3"/>
          <p:cNvSpPr>
            <a:spLocks noGrp="1"/>
          </p:cNvSpPr>
          <p:nvPr>
            <p:ph type="sldNum" sz="quarter" idx="5"/>
          </p:nvPr>
        </p:nvSpPr>
        <p:spPr/>
        <p:txBody>
          <a:bodyPr/>
          <a:lstStyle/>
          <a:p>
            <a:fld id="{4E4946A3-FD68-4E77-9DEF-1E7536A4AD96}" type="slidenum">
              <a:rPr lang="en-US" smtClean="0"/>
              <a:t>91</a:t>
            </a:fld>
            <a:endParaRPr lang="en-US"/>
          </a:p>
        </p:txBody>
      </p:sp>
    </p:spTree>
    <p:extLst>
      <p:ext uri="{BB962C8B-B14F-4D97-AF65-F5344CB8AC3E}">
        <p14:creationId xmlns:p14="http://schemas.microsoft.com/office/powerpoint/2010/main" val="383755062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inscription on this jar handle reads “</a:t>
            </a:r>
            <a:r>
              <a:rPr lang="en-US" dirty="0" err="1"/>
              <a:t>Yehud</a:t>
            </a:r>
            <a:r>
              <a:rPr lang="en-US" dirty="0"/>
              <a:t>/</a:t>
            </a:r>
            <a:r>
              <a:rPr lang="en-US" dirty="0" err="1"/>
              <a:t>Yeho’ezer</a:t>
            </a:r>
            <a:r>
              <a:rPr lang="en-US" dirty="0"/>
              <a:t>/governor” (</a:t>
            </a:r>
            <a:r>
              <a:rPr lang="he-IL" dirty="0"/>
              <a:t>יהוד יהועזר פחוא</a:t>
            </a:r>
            <a:r>
              <a:rPr lang="en-US" dirty="0"/>
              <a:t>), apparently giving the name of the province (</a:t>
            </a:r>
            <a:r>
              <a:rPr lang="en-US" dirty="0" err="1"/>
              <a:t>Yehud</a:t>
            </a:r>
            <a:r>
              <a:rPr lang="en-US" dirty="0"/>
              <a:t>), a personal name (</a:t>
            </a:r>
            <a:r>
              <a:rPr lang="en-US" dirty="0" err="1"/>
              <a:t>Yeho’ezer</a:t>
            </a:r>
            <a:r>
              <a:rPr lang="en-US" dirty="0"/>
              <a:t>), and this person’s title (district governor). Ramat </a:t>
            </a:r>
            <a:r>
              <a:rPr lang="en-US" dirty="0" err="1"/>
              <a:t>Rahel</a:t>
            </a:r>
            <a:r>
              <a:rPr lang="en-US" dirty="0"/>
              <a:t>, where this stamped jar handle was found, is located on a prominent ridge between Jerusalem and Bethlehem. This artifact was photographed at the Israel Museum.</a:t>
            </a:r>
          </a:p>
          <a:p>
            <a:endParaRPr lang="en-US" dirty="0"/>
          </a:p>
          <a:p>
            <a:r>
              <a:rPr lang="en-US" dirty="0"/>
              <a:t>adr1806199697</a:t>
            </a:r>
          </a:p>
        </p:txBody>
      </p:sp>
      <p:sp>
        <p:nvSpPr>
          <p:cNvPr id="4" name="Slide Number Placeholder 3"/>
          <p:cNvSpPr>
            <a:spLocks noGrp="1"/>
          </p:cNvSpPr>
          <p:nvPr>
            <p:ph type="sldNum" sz="quarter" idx="5"/>
          </p:nvPr>
        </p:nvSpPr>
        <p:spPr/>
        <p:txBody>
          <a:bodyPr/>
          <a:lstStyle/>
          <a:p>
            <a:fld id="{4E4946A3-FD68-4E77-9DEF-1E7536A4AD96}" type="slidenum">
              <a:rPr lang="en-US" smtClean="0"/>
              <a:t>92</a:t>
            </a:fld>
            <a:endParaRPr lang="en-US"/>
          </a:p>
        </p:txBody>
      </p:sp>
    </p:spTree>
    <p:extLst>
      <p:ext uri="{BB962C8B-B14F-4D97-AF65-F5344CB8AC3E}">
        <p14:creationId xmlns:p14="http://schemas.microsoft.com/office/powerpoint/2010/main" val="23791991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Timber was a valuable and closely-guarded commodity in the ancient Near East. Nehemiah would not be able to obtain a large supply of timber without the king’s authorization. The king’s letter to Asaph would probably have been written in Aramaic, and may have looked something like the letter shown here. This image comes from the Brooklyn Museum and is in the public domain, via Wikimedia Commons: https://commons.wikimedia.org/wiki/File:Receipt_for_a_Grain_Loan,_December,_402_B.C.E.,_47.218.93.jpg.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wiki061020141550324024721893</a:t>
            </a:r>
          </a:p>
        </p:txBody>
      </p:sp>
      <p:sp>
        <p:nvSpPr>
          <p:cNvPr id="4" name="Slide Number Placeholder 3"/>
          <p:cNvSpPr>
            <a:spLocks noGrp="1"/>
          </p:cNvSpPr>
          <p:nvPr>
            <p:ph type="sldNum" sz="quarter" idx="5"/>
          </p:nvPr>
        </p:nvSpPr>
        <p:spPr/>
        <p:txBody>
          <a:bodyPr/>
          <a:lstStyle/>
          <a:p>
            <a:fld id="{4E4946A3-FD68-4E77-9DEF-1E7536A4AD96}" type="slidenum">
              <a:rPr lang="en-US" smtClean="0"/>
              <a:t>93</a:t>
            </a:fld>
            <a:endParaRPr lang="en-US"/>
          </a:p>
        </p:txBody>
      </p:sp>
    </p:spTree>
    <p:extLst>
      <p:ext uri="{BB962C8B-B14F-4D97-AF65-F5344CB8AC3E}">
        <p14:creationId xmlns:p14="http://schemas.microsoft.com/office/powerpoint/2010/main" val="232969694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ea typeface="Times New Roman" panose="02020603050405020304" pitchFamily="18" charset="0"/>
              </a:rPr>
              <a:t>Some suggest that the “king’s forest” is a reference to the forests of Lebanon, from which Cyrus had decreed that wood be brought for the temple (Ezra 3:7). However, this forest was probably closer to Jerusalem, since Nehemiah was able to begin building the wall immediately upon his arrival, without transporting timber through the territory of his hostile neighbors. It is also unlikely that cedar, which was a costly softwood, would be used in the construction of a city wall and city gates. Furthermore,</a:t>
            </a:r>
            <a:r>
              <a:rPr lang="en-US" baseline="0" dirty="0">
                <a:effectLst/>
                <a:ea typeface="Times New Roman" panose="02020603050405020304" pitchFamily="18" charset="0"/>
              </a:rPr>
              <a:t> t</a:t>
            </a:r>
            <a:r>
              <a:rPr lang="en-US" dirty="0">
                <a:effectLst/>
                <a:ea typeface="Times New Roman" panose="02020603050405020304" pitchFamily="18" charset="0"/>
              </a:rPr>
              <a:t>he keeper of the forest was a man with a Hebrew name, Asaph, which again suggests</a:t>
            </a:r>
            <a:r>
              <a:rPr lang="en-US" baseline="0" dirty="0">
                <a:effectLst/>
                <a:ea typeface="Times New Roman" panose="02020603050405020304" pitchFamily="18" charset="0"/>
              </a:rPr>
              <a:t> a location </a:t>
            </a:r>
            <a:r>
              <a:rPr lang="en-US" dirty="0">
                <a:effectLst/>
                <a:ea typeface="Times New Roman" panose="02020603050405020304" pitchFamily="18" charset="0"/>
              </a:rPr>
              <a:t>near Jerusalem. One suggested location is </a:t>
            </a:r>
            <a:r>
              <a:rPr lang="en-US" dirty="0" err="1">
                <a:effectLst/>
                <a:ea typeface="Times New Roman" panose="02020603050405020304" pitchFamily="18" charset="0"/>
              </a:rPr>
              <a:t>Etam</a:t>
            </a:r>
            <a:r>
              <a:rPr lang="en-US" dirty="0">
                <a:effectLst/>
                <a:ea typeface="Times New Roman" panose="02020603050405020304" pitchFamily="18" charset="0"/>
              </a:rPr>
              <a:t>, located next to Solomon’s Pools, about seven miles (11 km) south of Jerusalem. See the next slide for a label identifying the site.</a:t>
            </a:r>
          </a:p>
          <a:p>
            <a:endParaRPr lang="en-US" dirty="0">
              <a:effectLst/>
            </a:endParaRPr>
          </a:p>
          <a:p>
            <a:r>
              <a:rPr lang="en-US" dirty="0"/>
              <a:t>ws100816594</a:t>
            </a:r>
          </a:p>
          <a:p>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94</a:t>
            </a:fld>
            <a:endParaRPr lang="en-US"/>
          </a:p>
        </p:txBody>
      </p:sp>
    </p:spTree>
    <p:extLst>
      <p:ext uri="{BB962C8B-B14F-4D97-AF65-F5344CB8AC3E}">
        <p14:creationId xmlns:p14="http://schemas.microsoft.com/office/powerpoint/2010/main" val="86895638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ea typeface="Times New Roman" panose="02020603050405020304" pitchFamily="18" charset="0"/>
              </a:rPr>
              <a:t>Some suggest that the “king’s forest” is a reference to the forests of Lebanon, from which Cyrus had decreed that wood be brought for the temple (Ezra 3:7). However, this forest was probably closer to Jerusalem, since Nehemiah was able to begin building the wall immediately upon his arrival, without transporting timber through the territory of his hostile neighbors. It is also unlikely that cedar, which was a costly softwood, would be used in the construction of a city wall and city gates. Furthermore,</a:t>
            </a:r>
            <a:r>
              <a:rPr lang="en-US" baseline="0" dirty="0">
                <a:effectLst/>
                <a:ea typeface="Times New Roman" panose="02020603050405020304" pitchFamily="18" charset="0"/>
              </a:rPr>
              <a:t> t</a:t>
            </a:r>
            <a:r>
              <a:rPr lang="en-US" dirty="0">
                <a:effectLst/>
                <a:ea typeface="Times New Roman" panose="02020603050405020304" pitchFamily="18" charset="0"/>
              </a:rPr>
              <a:t>he keeper of the forest was a man with a Hebrew name, Asaph, which again suggests</a:t>
            </a:r>
            <a:r>
              <a:rPr lang="en-US" baseline="0" dirty="0">
                <a:effectLst/>
                <a:ea typeface="Times New Roman" panose="02020603050405020304" pitchFamily="18" charset="0"/>
              </a:rPr>
              <a:t> a location </a:t>
            </a:r>
            <a:r>
              <a:rPr lang="en-US" dirty="0">
                <a:effectLst/>
                <a:ea typeface="Times New Roman" panose="02020603050405020304" pitchFamily="18" charset="0"/>
              </a:rPr>
              <a:t>near Jerusalem. One suggested location is </a:t>
            </a:r>
            <a:r>
              <a:rPr lang="en-US" dirty="0" err="1">
                <a:effectLst/>
                <a:ea typeface="Times New Roman" panose="02020603050405020304" pitchFamily="18" charset="0"/>
              </a:rPr>
              <a:t>Etam</a:t>
            </a:r>
            <a:r>
              <a:rPr lang="en-US" dirty="0">
                <a:effectLst/>
                <a:ea typeface="Times New Roman" panose="02020603050405020304" pitchFamily="18" charset="0"/>
              </a:rPr>
              <a:t>, located next to Solomon’s Pools, about seven miles (11 km) south of Jerusalem. </a:t>
            </a:r>
          </a:p>
          <a:p>
            <a:endParaRPr lang="en-US" dirty="0">
              <a:effectLst/>
            </a:endParaRPr>
          </a:p>
          <a:p>
            <a:r>
              <a:rPr lang="en-US" dirty="0"/>
              <a:t>ws100816594</a:t>
            </a:r>
          </a:p>
          <a:p>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95</a:t>
            </a:fld>
            <a:endParaRPr lang="en-US"/>
          </a:p>
        </p:txBody>
      </p:sp>
    </p:spTree>
    <p:extLst>
      <p:ext uri="{BB962C8B-B14F-4D97-AF65-F5344CB8AC3E}">
        <p14:creationId xmlns:p14="http://schemas.microsoft.com/office/powerpoint/2010/main" val="35792488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was taken by David Bivin in 1968 from the vicinity of Solomon's Pools. </a:t>
            </a:r>
            <a:r>
              <a:rPr lang="en-US" dirty="0" err="1"/>
              <a:t>Etam</a:t>
            </a:r>
            <a:r>
              <a:rPr lang="en-US" dirty="0"/>
              <a:t> is the hill in the center of the photo.</a:t>
            </a:r>
          </a:p>
          <a:p>
            <a:endParaRPr lang="en-US" dirty="0"/>
          </a:p>
          <a:p>
            <a:r>
              <a:rPr lang="en-US" dirty="0"/>
              <a:t>db6811095811</a:t>
            </a:r>
          </a:p>
        </p:txBody>
      </p:sp>
      <p:sp>
        <p:nvSpPr>
          <p:cNvPr id="4" name="Slide Number Placeholder 3"/>
          <p:cNvSpPr>
            <a:spLocks noGrp="1"/>
          </p:cNvSpPr>
          <p:nvPr>
            <p:ph type="sldNum" sz="quarter" idx="5"/>
          </p:nvPr>
        </p:nvSpPr>
        <p:spPr/>
        <p:txBody>
          <a:bodyPr/>
          <a:lstStyle/>
          <a:p>
            <a:fld id="{4E4946A3-FD68-4E77-9DEF-1E7536A4AD96}" type="slidenum">
              <a:rPr lang="en-US" smtClean="0"/>
              <a:t>96</a:t>
            </a:fld>
            <a:endParaRPr lang="en-US"/>
          </a:p>
        </p:txBody>
      </p:sp>
    </p:spTree>
    <p:extLst>
      <p:ext uri="{BB962C8B-B14F-4D97-AF65-F5344CB8AC3E}">
        <p14:creationId xmlns:p14="http://schemas.microsoft.com/office/powerpoint/2010/main" val="2751892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comes from</a:t>
            </a:r>
            <a:r>
              <a:rPr lang="en-US" b="0" dirty="0">
                <a:effectLst/>
              </a:rPr>
              <a:t> </a:t>
            </a:r>
            <a:r>
              <a:rPr lang="he-IL" b="0" dirty="0">
                <a:effectLst/>
              </a:rPr>
              <a:t>צילם דורון ארז 2010</a:t>
            </a:r>
            <a:r>
              <a:rPr lang="en-US" b="0" dirty="0">
                <a:effectLst/>
              </a:rPr>
              <a:t> and is licensed under CC BY 2.5, via Wikimedia Commons</a:t>
            </a:r>
            <a:r>
              <a:rPr lang="en-US" dirty="0"/>
              <a:t>: https://commons.wikimedia.org/wiki/File:PikiWiki_Israel_8883_Pines_and_cypresses_on_the_western_slopes_of_Mount.jpg.</a:t>
            </a:r>
          </a:p>
          <a:p>
            <a:endParaRPr lang="en-US" dirty="0"/>
          </a:p>
          <a:p>
            <a:r>
              <a:rPr lang="en-US" dirty="0"/>
              <a:t>wiki201013519442592</a:t>
            </a:r>
          </a:p>
        </p:txBody>
      </p:sp>
      <p:sp>
        <p:nvSpPr>
          <p:cNvPr id="4" name="Slide Number Placeholder 3"/>
          <p:cNvSpPr>
            <a:spLocks noGrp="1"/>
          </p:cNvSpPr>
          <p:nvPr>
            <p:ph type="sldNum" sz="quarter" idx="5"/>
          </p:nvPr>
        </p:nvSpPr>
        <p:spPr/>
        <p:txBody>
          <a:bodyPr/>
          <a:lstStyle/>
          <a:p>
            <a:fld id="{4E4946A3-FD68-4E77-9DEF-1E7536A4AD96}" type="slidenum">
              <a:rPr lang="en-US" smtClean="0"/>
              <a:t>97</a:t>
            </a:fld>
            <a:endParaRPr lang="en-US"/>
          </a:p>
        </p:txBody>
      </p:sp>
    </p:spTree>
    <p:extLst>
      <p:ext uri="{BB962C8B-B14F-4D97-AF65-F5344CB8AC3E}">
        <p14:creationId xmlns:p14="http://schemas.microsoft.com/office/powerpoint/2010/main" val="322443106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comes from</a:t>
            </a:r>
            <a:r>
              <a:rPr lang="en-US" b="0" dirty="0">
                <a:effectLst/>
              </a:rPr>
              <a:t> </a:t>
            </a:r>
            <a:r>
              <a:rPr lang="he-IL" b="0" dirty="0">
                <a:effectLst/>
              </a:rPr>
              <a:t>צילום: דרור פייטלסון</a:t>
            </a:r>
            <a:r>
              <a:rPr lang="en-US" b="0" dirty="0">
                <a:effectLst/>
              </a:rPr>
              <a:t> and is licensed under CC BY 2.5, via Wikimedia Commons</a:t>
            </a:r>
            <a:r>
              <a:rPr lang="en-US" dirty="0"/>
              <a:t>: https://commons.wikimedia.org/wiki/File:PikiWiki_Israel_9752_Jerusalem_forest.JPG.</a:t>
            </a:r>
          </a:p>
          <a:p>
            <a:endParaRPr lang="en-US" dirty="0"/>
          </a:p>
          <a:p>
            <a:r>
              <a:rPr lang="en-US" dirty="0"/>
              <a:t>wiki102920100120081560</a:t>
            </a:r>
          </a:p>
        </p:txBody>
      </p:sp>
      <p:sp>
        <p:nvSpPr>
          <p:cNvPr id="4" name="Slide Number Placeholder 3"/>
          <p:cNvSpPr>
            <a:spLocks noGrp="1"/>
          </p:cNvSpPr>
          <p:nvPr>
            <p:ph type="sldNum" sz="quarter" idx="5"/>
          </p:nvPr>
        </p:nvSpPr>
        <p:spPr/>
        <p:txBody>
          <a:bodyPr/>
          <a:lstStyle/>
          <a:p>
            <a:fld id="{4E4946A3-FD68-4E77-9DEF-1E7536A4AD96}" type="slidenum">
              <a:rPr lang="en-US" smtClean="0"/>
              <a:t>98</a:t>
            </a:fld>
            <a:endParaRPr lang="en-US"/>
          </a:p>
        </p:txBody>
      </p:sp>
    </p:spTree>
    <p:extLst>
      <p:ext uri="{BB962C8B-B14F-4D97-AF65-F5344CB8AC3E}">
        <p14:creationId xmlns:p14="http://schemas.microsoft.com/office/powerpoint/2010/main" val="260443926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comes from </a:t>
            </a:r>
            <a:r>
              <a:rPr lang="en-US" b="0" dirty="0" err="1">
                <a:effectLst/>
              </a:rPr>
              <a:t>Hedva</a:t>
            </a:r>
            <a:r>
              <a:rPr lang="en-US" b="0" dirty="0">
                <a:effectLst/>
              </a:rPr>
              <a:t> </a:t>
            </a:r>
            <a:r>
              <a:rPr lang="en-US" b="0" dirty="0" err="1">
                <a:effectLst/>
              </a:rPr>
              <a:t>Sanderovitz</a:t>
            </a:r>
            <a:r>
              <a:rPr lang="en-US" b="0" dirty="0">
                <a:effectLst/>
              </a:rPr>
              <a:t> </a:t>
            </a:r>
            <a:r>
              <a:rPr lang="en-US" b="0" dirty="0" err="1">
                <a:effectLst/>
              </a:rPr>
              <a:t>Pikiwiki</a:t>
            </a:r>
            <a:r>
              <a:rPr lang="en-US" b="0" dirty="0">
                <a:effectLst/>
              </a:rPr>
              <a:t> Israel and is licensed under CC BY 2.5, via Wikimedia Commons</a:t>
            </a:r>
            <a:r>
              <a:rPr lang="en-US" dirty="0"/>
              <a:t>: https://commons.wikimedia.org/wiki/File:PikiWiki_Israel_29151_Ben_Gurion_Cedar_in_Jerusalem_Forest.JPG.</a:t>
            </a:r>
          </a:p>
          <a:p>
            <a:endParaRPr lang="en-US" dirty="0"/>
          </a:p>
          <a:p>
            <a:r>
              <a:rPr lang="en-US" dirty="0"/>
              <a:t>wiki0126201326229151</a:t>
            </a:r>
          </a:p>
        </p:txBody>
      </p:sp>
      <p:sp>
        <p:nvSpPr>
          <p:cNvPr id="4" name="Slide Number Placeholder 3"/>
          <p:cNvSpPr>
            <a:spLocks noGrp="1"/>
          </p:cNvSpPr>
          <p:nvPr>
            <p:ph type="sldNum" sz="quarter" idx="5"/>
          </p:nvPr>
        </p:nvSpPr>
        <p:spPr/>
        <p:txBody>
          <a:bodyPr/>
          <a:lstStyle/>
          <a:p>
            <a:fld id="{4E4946A3-FD68-4E77-9DEF-1E7536A4AD96}" type="slidenum">
              <a:rPr lang="en-US" smtClean="0"/>
              <a:t>99</a:t>
            </a:fld>
            <a:endParaRPr lang="en-US"/>
          </a:p>
        </p:txBody>
      </p:sp>
    </p:spTree>
    <p:extLst>
      <p:ext uri="{BB962C8B-B14F-4D97-AF65-F5344CB8AC3E}">
        <p14:creationId xmlns:p14="http://schemas.microsoft.com/office/powerpoint/2010/main" val="1797169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3227832"/>
            <a:ext cx="9144000" cy="585216"/>
          </a:xfrm>
          <a:noFill/>
        </p:spPr>
        <p:txBody>
          <a:bodyPr anchor="ctr" anchorCtr="0">
            <a:noAutofit/>
          </a:bodyPr>
          <a:lstStyle>
            <a:lvl1pPr marL="0" algn="ctr" defTabSz="914400" rtl="0" eaLnBrk="1" fontAlgn="base" latinLnBrk="0" hangingPunct="1">
              <a:spcBef>
                <a:spcPct val="0"/>
              </a:spcBef>
              <a:spcAft>
                <a:spcPct val="0"/>
              </a:spcAft>
              <a:defRPr lang="en-US" sz="2800" b="1" i="0" cap="all" spc="30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0" y="6519672"/>
            <a:ext cx="8074152" cy="338328"/>
          </a:xfrm>
          <a:solidFill>
            <a:srgbClr val="010000"/>
          </a:solidFill>
        </p:spPr>
        <p:txBody>
          <a:bodyPr anchor="b" anchorCtr="0">
            <a:noAutofit/>
          </a:bodyPr>
          <a:lstStyle>
            <a:lvl1pPr marL="0" indent="0">
              <a:spcBef>
                <a:spcPts val="0"/>
              </a:spcBef>
              <a:buNone/>
              <a:defRPr sz="1600" i="0">
                <a:solidFill>
                  <a:srgbClr val="FEFFFF"/>
                </a:solidFill>
                <a:latin typeface="Calibri" panose="020F0502020204030204" pitchFamily="34" charset="0"/>
                <a:cs typeface="Calibri" panose="020F0502020204030204" pitchFamily="34" charset="0"/>
              </a:defRPr>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rgbClr val="010000"/>
          </a:solidFill>
        </p:spPr>
        <p:txBody>
          <a:bodyPr anchor="b" anchorCtr="0">
            <a:noAutofit/>
          </a:bodyPr>
          <a:lstStyle>
            <a:lvl1pPr marL="342900" indent="-342900" algn="r">
              <a:spcBef>
                <a:spcPts val="0"/>
              </a:spcBef>
              <a:buFont typeface="+mj-lt"/>
              <a:buNone/>
              <a:defRPr lang="en-US" sz="1600" kern="1200" dirty="0">
                <a:solidFill>
                  <a:srgbClr val="FEFFFF"/>
                </a:solidFill>
                <a:latin typeface="Calibri" panose="020F0502020204030204" pitchFamily="34" charset="0"/>
                <a:ea typeface="+mn-ea"/>
                <a:cs typeface="Calibri" panose="020F0502020204030204" pitchFamily="34" charset="0"/>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9332"/>
          </a:xfrm>
          <a:solidFill>
            <a:srgbClr val="000000"/>
          </a:solidFill>
        </p:spPr>
        <p:txBody>
          <a:bodyPr anchor="ctr" anchorCtr="0">
            <a:noAutofit/>
          </a:bodyPr>
          <a:lstStyle>
            <a:lvl1pPr marL="0" algn="l" defTabSz="914400" rtl="0" eaLnBrk="1" fontAlgn="base" latinLnBrk="0" hangingPunct="1">
              <a:spcBef>
                <a:spcPct val="0"/>
              </a:spcBef>
              <a:spcAft>
                <a:spcPct val="0"/>
              </a:spcAft>
              <a:defRPr lang="en-US" sz="18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9/16/2023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20406667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9/16/2023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15.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15.jpeg"/></Relationships>
</file>

<file path=ppt/slides/_rels/slide12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124.jpg"/></Relationships>
</file>

<file path=ppt/slides/_rels/slide134.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129.jpg"/></Relationships>
</file>

<file path=ppt/slides/_rels/slide138.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4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42.jpe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43.jpeg"/></Relationships>
</file>

<file path=ppt/slides/_rels/slide154.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175.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205.xml"/><Relationship Id="rId1" Type="http://schemas.openxmlformats.org/officeDocument/2006/relationships/slideLayout" Target="../slideLayouts/slideLayout2.xml"/><Relationship Id="rId4" Type="http://schemas.openxmlformats.org/officeDocument/2006/relationships/image" Target="../media/image184.jpeg"/></Relationships>
</file>

<file path=ppt/slides/_rels/slide206.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209.xml"/><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svg"/></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58.jpeg"/></Relationships>
</file>

<file path=ppt/slides/_rels/slide6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61.jpeg"/></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7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microsoft.com/office/2007/relationships/hdphoto" Target="../media/hdphoto1.wdp"/></Relationships>
</file>

<file path=ppt/slides/_rels/slide9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4667C8-D712-AC51-A34F-30CD9992A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a:t>Nehemiah 2</a:t>
            </a:r>
            <a:endParaRPr lang="en-US" dirty="0"/>
          </a:p>
        </p:txBody>
      </p:sp>
      <p:pic>
        <p:nvPicPr>
          <p:cNvPr id="4" name="Picture 3">
            <a:extLst>
              <a:ext uri="{FF2B5EF4-FFF2-40B4-BE49-F238E27FC236}">
                <a16:creationId xmlns:a16="http://schemas.microsoft.com/office/drawing/2014/main" id="{6B5686A3-E59B-AFCE-E880-86EF247003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Tree>
    <p:extLst>
      <p:ext uri="{BB962C8B-B14F-4D97-AF65-F5344CB8AC3E}">
        <p14:creationId xmlns:p14="http://schemas.microsoft.com/office/powerpoint/2010/main" val="240105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Kris\Downloads\DT3454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1264"/>
            <a:ext cx="9143999" cy="635498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Silver bowl of Artaxerxes I inscribed “Artaxerxes, the great king, king of kings,” circa 450 BC</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It came about in the month Nisan, in the twentieth year of King Artaxerxes</a:t>
            </a:r>
          </a:p>
        </p:txBody>
      </p:sp>
    </p:spTree>
    <p:extLst>
      <p:ext uri="{BB962C8B-B14F-4D97-AF65-F5344CB8AC3E}">
        <p14:creationId xmlns:p14="http://schemas.microsoft.com/office/powerpoint/2010/main" val="9533842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Relief of transporting cedars from Lebanon, from north facade of main courtyard at Khorsabad, tb0927194425.jpg"/>
          <p:cNvPicPr>
            <a:picLocks noChangeAspect="1" noChangeArrowheads="1"/>
          </p:cNvPicPr>
          <p:nvPr/>
        </p:nvPicPr>
        <p:blipFill rotWithShape="1">
          <a:blip r:embed="rId3">
            <a:extLst>
              <a:ext uri="{28A0092B-C50C-407E-A947-70E740481C1C}">
                <a14:useLocalDpi xmlns:a14="http://schemas.microsoft.com/office/drawing/2010/main" val="0"/>
              </a:ext>
            </a:extLst>
          </a:blip>
          <a:srcRect t="5539"/>
          <a:stretch/>
        </p:blipFill>
        <p:spPr bwMode="auto">
          <a:xfrm>
            <a:off x="0" y="223520"/>
            <a:ext cx="9144000" cy="637690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48CDC78B-D01A-4D23-A4B4-47DD46E2B293}"/>
              </a:ext>
            </a:extLst>
          </p:cNvPr>
          <p:cNvSpPr>
            <a:spLocks noGrp="1"/>
          </p:cNvSpPr>
          <p:nvPr>
            <p:ph type="body" sz="quarter" idx="10"/>
          </p:nvPr>
        </p:nvSpPr>
        <p:spPr/>
        <p:txBody>
          <a:bodyPr/>
          <a:lstStyle/>
          <a:p>
            <a:r>
              <a:rPr lang="en-US" dirty="0"/>
              <a:t>Relief with a stack of hewn cedar logs, from the Assyrian palace at </a:t>
            </a:r>
            <a:r>
              <a:rPr lang="en-US" dirty="0" err="1"/>
              <a:t>Khorsabad</a:t>
            </a:r>
            <a:r>
              <a:rPr lang="en-US" dirty="0"/>
              <a:t>, circa 710 BC</a:t>
            </a:r>
          </a:p>
        </p:txBody>
      </p:sp>
      <p:sp>
        <p:nvSpPr>
          <p:cNvPr id="3" name="Text Placeholder 2">
            <a:extLst>
              <a:ext uri="{FF2B5EF4-FFF2-40B4-BE49-F238E27FC236}">
                <a16:creationId xmlns:a16="http://schemas.microsoft.com/office/drawing/2014/main" id="{F7CB6160-6628-4A8E-9664-99DCA6994962}"/>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390A198B-F71E-46E4-A200-0EB521000FE1}"/>
              </a:ext>
            </a:extLst>
          </p:cNvPr>
          <p:cNvSpPr>
            <a:spLocks noGrp="1"/>
          </p:cNvSpPr>
          <p:nvPr>
            <p:ph type="title"/>
          </p:nvPr>
        </p:nvSpPr>
        <p:spPr/>
        <p:txBody>
          <a:bodyPr/>
          <a:lstStyle/>
          <a:p>
            <a:r>
              <a:rPr lang="en-US" dirty="0"/>
              <a:t>That he may give me timbers to make beams for the gates of the citadel</a:t>
            </a:r>
          </a:p>
        </p:txBody>
      </p:sp>
    </p:spTree>
    <p:extLst>
      <p:ext uri="{BB962C8B-B14F-4D97-AF65-F5344CB8AC3E}">
        <p14:creationId xmlns:p14="http://schemas.microsoft.com/office/powerpoint/2010/main" val="38751730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CDC78B-D01A-4D23-A4B4-47DD46E2B293}"/>
              </a:ext>
            </a:extLst>
          </p:cNvPr>
          <p:cNvSpPr>
            <a:spLocks noGrp="1"/>
          </p:cNvSpPr>
          <p:nvPr>
            <p:ph type="body" sz="quarter" idx="10"/>
          </p:nvPr>
        </p:nvSpPr>
        <p:spPr/>
        <p:txBody>
          <a:bodyPr/>
          <a:lstStyle/>
          <a:p>
            <a:r>
              <a:rPr lang="en-US" dirty="0"/>
              <a:t>Assyrian soldiers cutting down trees next to a city, reign of Shalmaneser III, 9th century BC</a:t>
            </a:r>
          </a:p>
        </p:txBody>
      </p:sp>
      <p:sp>
        <p:nvSpPr>
          <p:cNvPr id="3" name="Text Placeholder 2">
            <a:extLst>
              <a:ext uri="{FF2B5EF4-FFF2-40B4-BE49-F238E27FC236}">
                <a16:creationId xmlns:a16="http://schemas.microsoft.com/office/drawing/2014/main" id="{F7CB6160-6628-4A8E-9664-99DCA6994962}"/>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390A198B-F71E-46E4-A200-0EB521000FE1}"/>
              </a:ext>
            </a:extLst>
          </p:cNvPr>
          <p:cNvSpPr>
            <a:spLocks noGrp="1"/>
          </p:cNvSpPr>
          <p:nvPr>
            <p:ph type="title"/>
          </p:nvPr>
        </p:nvSpPr>
        <p:spPr/>
        <p:txBody>
          <a:bodyPr/>
          <a:lstStyle/>
          <a:p>
            <a:r>
              <a:rPr lang="en-US" dirty="0"/>
              <a:t>That he may give me timbers to make beams for the gates of the citadel</a:t>
            </a:r>
          </a:p>
        </p:txBody>
      </p:sp>
      <p:pic>
        <p:nvPicPr>
          <p:cNvPr id="5" name="Picture 2" descr="C:\Users\Kris\Documents\Bolen\PCB size\British Museum-pcb\Assyria\Balawat, Assyrian soldiers cut down trees next to city on bronze gate bands of Shalmaneser III, adr1805194244.jpg">
            <a:extLst>
              <a:ext uri="{FF2B5EF4-FFF2-40B4-BE49-F238E27FC236}">
                <a16:creationId xmlns:a16="http://schemas.microsoft.com/office/drawing/2014/main" id="{15CBB35F-49AB-4CF8-9BCA-747B7E80E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2450"/>
            <a:ext cx="9144000" cy="5751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9585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Kris\Downloads\Karnak Temple, Great Hypostyle Hall Lebanon princes felling cedars for Seti I, adr1603122167.jpg">
            <a:extLst>
              <a:ext uri="{FF2B5EF4-FFF2-40B4-BE49-F238E27FC236}">
                <a16:creationId xmlns:a16="http://schemas.microsoft.com/office/drawing/2014/main" id="{344CE453-E349-4610-80AC-86F1D7290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753"/>
            <a:ext cx="9144000" cy="674290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48CDC78B-D01A-4D23-A4B4-47DD46E2B293}"/>
              </a:ext>
            </a:extLst>
          </p:cNvPr>
          <p:cNvSpPr>
            <a:spLocks noGrp="1"/>
          </p:cNvSpPr>
          <p:nvPr>
            <p:ph type="body" sz="quarter" idx="10"/>
          </p:nvPr>
        </p:nvSpPr>
        <p:spPr/>
        <p:txBody>
          <a:bodyPr/>
          <a:lstStyle/>
          <a:p>
            <a:r>
              <a:rPr lang="en-US" dirty="0"/>
              <a:t>Princes of Lebanon felling cedars for </a:t>
            </a:r>
            <a:r>
              <a:rPr lang="en-US" dirty="0" err="1"/>
              <a:t>Seti</a:t>
            </a:r>
            <a:r>
              <a:rPr lang="en-US" dirty="0"/>
              <a:t> I, from the Karnak Temple, circa 1280 BC</a:t>
            </a:r>
          </a:p>
        </p:txBody>
      </p:sp>
      <p:sp>
        <p:nvSpPr>
          <p:cNvPr id="3" name="Text Placeholder 2">
            <a:extLst>
              <a:ext uri="{FF2B5EF4-FFF2-40B4-BE49-F238E27FC236}">
                <a16:creationId xmlns:a16="http://schemas.microsoft.com/office/drawing/2014/main" id="{F7CB6160-6628-4A8E-9664-99DCA6994962}"/>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390A198B-F71E-46E4-A200-0EB521000FE1}"/>
              </a:ext>
            </a:extLst>
          </p:cNvPr>
          <p:cNvSpPr>
            <a:spLocks noGrp="1"/>
          </p:cNvSpPr>
          <p:nvPr>
            <p:ph type="title"/>
          </p:nvPr>
        </p:nvSpPr>
        <p:spPr/>
        <p:txBody>
          <a:bodyPr/>
          <a:lstStyle/>
          <a:p>
            <a:r>
              <a:rPr lang="en-US" dirty="0"/>
              <a:t>That he may give me timbers to make beams for the gates of the citadel</a:t>
            </a:r>
          </a:p>
        </p:txBody>
      </p:sp>
    </p:spTree>
    <p:extLst>
      <p:ext uri="{BB962C8B-B14F-4D97-AF65-F5344CB8AC3E}">
        <p14:creationId xmlns:p14="http://schemas.microsoft.com/office/powerpoint/2010/main" val="27382984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outdoor, stone, ruin&#10;&#10;Description automatically generated">
            <a:extLst>
              <a:ext uri="{FF2B5EF4-FFF2-40B4-BE49-F238E27FC236}">
                <a16:creationId xmlns:a16="http://schemas.microsoft.com/office/drawing/2014/main" id="{A1372156-6C84-46BE-B28F-5A25A0354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0050"/>
            <a:ext cx="9144000" cy="6057900"/>
          </a:xfrm>
          <a:prstGeom prst="rect">
            <a:avLst/>
          </a:prstGeom>
        </p:spPr>
      </p:pic>
      <p:sp>
        <p:nvSpPr>
          <p:cNvPr id="2" name="Text Placeholder 1">
            <a:extLst>
              <a:ext uri="{FF2B5EF4-FFF2-40B4-BE49-F238E27FC236}">
                <a16:creationId xmlns:a16="http://schemas.microsoft.com/office/drawing/2014/main" id="{48CDC78B-D01A-4D23-A4B4-47DD46E2B293}"/>
              </a:ext>
            </a:extLst>
          </p:cNvPr>
          <p:cNvSpPr>
            <a:spLocks noGrp="1"/>
          </p:cNvSpPr>
          <p:nvPr>
            <p:ph type="body" sz="quarter" idx="10"/>
          </p:nvPr>
        </p:nvSpPr>
        <p:spPr/>
        <p:txBody>
          <a:bodyPr/>
          <a:lstStyle/>
          <a:p>
            <a:r>
              <a:rPr lang="en-US" dirty="0"/>
              <a:t>Antonia Fortress on a model of 1st-century Jerusalem (from the east)</a:t>
            </a:r>
          </a:p>
        </p:txBody>
      </p:sp>
      <p:sp>
        <p:nvSpPr>
          <p:cNvPr id="3" name="Text Placeholder 2">
            <a:extLst>
              <a:ext uri="{FF2B5EF4-FFF2-40B4-BE49-F238E27FC236}">
                <a16:creationId xmlns:a16="http://schemas.microsoft.com/office/drawing/2014/main" id="{F7CB6160-6628-4A8E-9664-99DCA6994962}"/>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390A198B-F71E-46E4-A200-0EB521000FE1}"/>
              </a:ext>
            </a:extLst>
          </p:cNvPr>
          <p:cNvSpPr>
            <a:spLocks noGrp="1"/>
          </p:cNvSpPr>
          <p:nvPr>
            <p:ph type="title"/>
          </p:nvPr>
        </p:nvSpPr>
        <p:spPr/>
        <p:txBody>
          <a:bodyPr/>
          <a:lstStyle/>
          <a:p>
            <a:r>
              <a:rPr lang="en-US" dirty="0"/>
              <a:t>For the gates of the citadel which is by the temple</a:t>
            </a:r>
          </a:p>
        </p:txBody>
      </p:sp>
    </p:spTree>
    <p:extLst>
      <p:ext uri="{BB962C8B-B14F-4D97-AF65-F5344CB8AC3E}">
        <p14:creationId xmlns:p14="http://schemas.microsoft.com/office/powerpoint/2010/main" val="29569254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building, old, stone&#10;&#10;Description automatically generated">
            <a:extLst>
              <a:ext uri="{FF2B5EF4-FFF2-40B4-BE49-F238E27FC236}">
                <a16:creationId xmlns:a16="http://schemas.microsoft.com/office/drawing/2014/main" id="{6A98AEA3-AEF1-45D8-AB16-72E51A57B9D5}"/>
              </a:ext>
            </a:extLst>
          </p:cNvPr>
          <p:cNvPicPr>
            <a:picLocks noChangeAspect="1"/>
          </p:cNvPicPr>
          <p:nvPr/>
        </p:nvPicPr>
        <p:blipFill rotWithShape="1">
          <a:blip r:embed="rId3">
            <a:extLst>
              <a:ext uri="{28A0092B-C50C-407E-A947-70E740481C1C}">
                <a14:useLocalDpi xmlns:a14="http://schemas.microsoft.com/office/drawing/2010/main" val="0"/>
              </a:ext>
            </a:extLst>
          </a:blip>
          <a:srcRect l="2860" b="17334"/>
          <a:stretch/>
        </p:blipFill>
        <p:spPr>
          <a:xfrm>
            <a:off x="737700" y="0"/>
            <a:ext cx="7668600" cy="6519672"/>
          </a:xfrm>
          <a:prstGeom prst="rect">
            <a:avLst/>
          </a:prstGeom>
        </p:spPr>
      </p:pic>
      <p:sp>
        <p:nvSpPr>
          <p:cNvPr id="2" name="Text Placeholder 1">
            <a:extLst>
              <a:ext uri="{FF2B5EF4-FFF2-40B4-BE49-F238E27FC236}">
                <a16:creationId xmlns:a16="http://schemas.microsoft.com/office/drawing/2014/main" id="{41D13D67-9C32-43E3-B4BB-2E712F9DCD99}"/>
              </a:ext>
            </a:extLst>
          </p:cNvPr>
          <p:cNvSpPr>
            <a:spLocks noGrp="1"/>
          </p:cNvSpPr>
          <p:nvPr>
            <p:ph type="body" sz="quarter" idx="10"/>
          </p:nvPr>
        </p:nvSpPr>
        <p:spPr/>
        <p:txBody>
          <a:bodyPr/>
          <a:lstStyle/>
          <a:p>
            <a:r>
              <a:rPr lang="en-US" dirty="0"/>
              <a:t>Traditional place where Paul escaped in basket, Damascus, circa 1920</a:t>
            </a:r>
          </a:p>
        </p:txBody>
      </p:sp>
      <p:sp>
        <p:nvSpPr>
          <p:cNvPr id="3" name="Text Placeholder 2">
            <a:extLst>
              <a:ext uri="{FF2B5EF4-FFF2-40B4-BE49-F238E27FC236}">
                <a16:creationId xmlns:a16="http://schemas.microsoft.com/office/drawing/2014/main" id="{C4AEE654-8A87-4DCF-9738-7E15AEB036BE}"/>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C8055784-4E9D-4720-9230-B867B3FD6F99}"/>
              </a:ext>
            </a:extLst>
          </p:cNvPr>
          <p:cNvSpPr>
            <a:spLocks noGrp="1"/>
          </p:cNvSpPr>
          <p:nvPr>
            <p:ph type="title"/>
          </p:nvPr>
        </p:nvSpPr>
        <p:spPr/>
        <p:txBody>
          <a:bodyPr/>
          <a:lstStyle/>
          <a:p>
            <a:r>
              <a:rPr lang="en-US" dirty="0"/>
              <a:t>Timber to make beams for . . . the wall of the city</a:t>
            </a:r>
          </a:p>
        </p:txBody>
      </p:sp>
    </p:spTree>
    <p:extLst>
      <p:ext uri="{BB962C8B-B14F-4D97-AF65-F5344CB8AC3E}">
        <p14:creationId xmlns:p14="http://schemas.microsoft.com/office/powerpoint/2010/main" val="13952250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l Aqsa Mosque, cedar pulpit, mat00901.jpg">
            <a:extLst>
              <a:ext uri="{FF2B5EF4-FFF2-40B4-BE49-F238E27FC236}">
                <a16:creationId xmlns:a16="http://schemas.microsoft.com/office/drawing/2014/main" id="{9E702164-0BA4-4FA6-AD53-10B72E244CF1}"/>
              </a:ext>
            </a:extLst>
          </p:cNvPr>
          <p:cNvPicPr>
            <a:picLocks noChangeAspect="1"/>
          </p:cNvPicPr>
          <p:nvPr/>
        </p:nvPicPr>
        <p:blipFill rotWithShape="1">
          <a:blip r:embed="rId3">
            <a:extLst>
              <a:ext uri="{28A0092B-C50C-407E-A947-70E740481C1C}">
                <a14:useLocalDpi xmlns:a14="http://schemas.microsoft.com/office/drawing/2010/main" val="0"/>
              </a:ext>
            </a:extLst>
          </a:blip>
          <a:srcRect b="13638"/>
          <a:stretch/>
        </p:blipFill>
        <p:spPr>
          <a:xfrm>
            <a:off x="1866710" y="-1"/>
            <a:ext cx="5410581" cy="6781801"/>
          </a:xfrm>
          <a:prstGeom prst="rect">
            <a:avLst/>
          </a:prstGeom>
        </p:spPr>
      </p:pic>
      <p:sp>
        <p:nvSpPr>
          <p:cNvPr id="2" name="Text Placeholder 1">
            <a:extLst>
              <a:ext uri="{FF2B5EF4-FFF2-40B4-BE49-F238E27FC236}">
                <a16:creationId xmlns:a16="http://schemas.microsoft.com/office/drawing/2014/main" id="{E1D1CCF1-8B9E-4E4B-B074-C78A2C63668D}"/>
              </a:ext>
            </a:extLst>
          </p:cNvPr>
          <p:cNvSpPr>
            <a:spLocks noGrp="1"/>
          </p:cNvSpPr>
          <p:nvPr>
            <p:ph type="body" sz="quarter" idx="10"/>
          </p:nvPr>
        </p:nvSpPr>
        <p:spPr/>
        <p:txBody>
          <a:bodyPr/>
          <a:lstStyle/>
          <a:p>
            <a:r>
              <a:rPr lang="en-US" dirty="0"/>
              <a:t>Cedar beams in the Al Aqsa Mosque, Jerusalem, circa 1910</a:t>
            </a:r>
          </a:p>
        </p:txBody>
      </p:sp>
      <p:sp>
        <p:nvSpPr>
          <p:cNvPr id="3" name="Text Placeholder 2">
            <a:extLst>
              <a:ext uri="{FF2B5EF4-FFF2-40B4-BE49-F238E27FC236}">
                <a16:creationId xmlns:a16="http://schemas.microsoft.com/office/drawing/2014/main" id="{7496242D-6F66-43BE-A745-7ED93491BA24}"/>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C5810A2E-E01A-4DF2-A957-266F7F0787E0}"/>
              </a:ext>
            </a:extLst>
          </p:cNvPr>
          <p:cNvSpPr>
            <a:spLocks noGrp="1"/>
          </p:cNvSpPr>
          <p:nvPr>
            <p:ph type="title"/>
          </p:nvPr>
        </p:nvSpPr>
        <p:spPr/>
        <p:txBody>
          <a:bodyPr/>
          <a:lstStyle/>
          <a:p>
            <a:r>
              <a:rPr lang="en-US" dirty="0"/>
              <a:t>And for the house that I will occupy</a:t>
            </a:r>
          </a:p>
        </p:txBody>
      </p:sp>
    </p:spTree>
    <p:extLst>
      <p:ext uri="{BB962C8B-B14F-4D97-AF65-F5344CB8AC3E}">
        <p14:creationId xmlns:p14="http://schemas.microsoft.com/office/powerpoint/2010/main" val="23228534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l Aqsa Mosque, cedar pulpit, mat00901.jpg">
            <a:extLst>
              <a:ext uri="{FF2B5EF4-FFF2-40B4-BE49-F238E27FC236}">
                <a16:creationId xmlns:a16="http://schemas.microsoft.com/office/drawing/2014/main" id="{9E702164-0BA4-4FA6-AD53-10B72E244CF1}"/>
              </a:ext>
            </a:extLst>
          </p:cNvPr>
          <p:cNvPicPr>
            <a:picLocks noChangeAspect="1"/>
          </p:cNvPicPr>
          <p:nvPr/>
        </p:nvPicPr>
        <p:blipFill rotWithShape="1">
          <a:blip r:embed="rId3">
            <a:extLst>
              <a:ext uri="{28A0092B-C50C-407E-A947-70E740481C1C}">
                <a14:useLocalDpi xmlns:a14="http://schemas.microsoft.com/office/drawing/2010/main" val="0"/>
              </a:ext>
            </a:extLst>
          </a:blip>
          <a:srcRect b="13638"/>
          <a:stretch/>
        </p:blipFill>
        <p:spPr>
          <a:xfrm>
            <a:off x="1866710" y="-1"/>
            <a:ext cx="5410581" cy="6781801"/>
          </a:xfrm>
          <a:prstGeom prst="rect">
            <a:avLst/>
          </a:prstGeom>
        </p:spPr>
      </p:pic>
      <p:sp>
        <p:nvSpPr>
          <p:cNvPr id="2" name="Text Placeholder 1">
            <a:extLst>
              <a:ext uri="{FF2B5EF4-FFF2-40B4-BE49-F238E27FC236}">
                <a16:creationId xmlns:a16="http://schemas.microsoft.com/office/drawing/2014/main" id="{E1D1CCF1-8B9E-4E4B-B074-C78A2C63668D}"/>
              </a:ext>
            </a:extLst>
          </p:cNvPr>
          <p:cNvSpPr>
            <a:spLocks noGrp="1"/>
          </p:cNvSpPr>
          <p:nvPr>
            <p:ph type="body" sz="quarter" idx="10"/>
          </p:nvPr>
        </p:nvSpPr>
        <p:spPr/>
        <p:txBody>
          <a:bodyPr/>
          <a:lstStyle/>
          <a:p>
            <a:r>
              <a:rPr lang="en-US" dirty="0"/>
              <a:t>Cedar beams in the Al Aqsa Mosque, Jerusalem, circa 1910</a:t>
            </a:r>
          </a:p>
        </p:txBody>
      </p:sp>
      <p:sp>
        <p:nvSpPr>
          <p:cNvPr id="3" name="Text Placeholder 2">
            <a:extLst>
              <a:ext uri="{FF2B5EF4-FFF2-40B4-BE49-F238E27FC236}">
                <a16:creationId xmlns:a16="http://schemas.microsoft.com/office/drawing/2014/main" id="{7496242D-6F66-43BE-A745-7ED93491BA24}"/>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C5810A2E-E01A-4DF2-A957-266F7F0787E0}"/>
              </a:ext>
            </a:extLst>
          </p:cNvPr>
          <p:cNvSpPr>
            <a:spLocks noGrp="1"/>
          </p:cNvSpPr>
          <p:nvPr>
            <p:ph type="title"/>
          </p:nvPr>
        </p:nvSpPr>
        <p:spPr/>
        <p:txBody>
          <a:bodyPr/>
          <a:lstStyle/>
          <a:p>
            <a:r>
              <a:rPr lang="en-US" dirty="0"/>
              <a:t>And for the house that I will occupy</a:t>
            </a:r>
          </a:p>
        </p:txBody>
      </p:sp>
      <p:sp>
        <p:nvSpPr>
          <p:cNvPr id="6" name="Text Box 11">
            <a:extLst>
              <a:ext uri="{FF2B5EF4-FFF2-40B4-BE49-F238E27FC236}">
                <a16:creationId xmlns:a16="http://schemas.microsoft.com/office/drawing/2014/main" id="{E493AAC0-F3CC-4681-96DF-C2B36271719C}"/>
              </a:ext>
            </a:extLst>
          </p:cNvPr>
          <p:cNvSpPr txBox="1">
            <a:spLocks noChangeArrowheads="1"/>
          </p:cNvSpPr>
          <p:nvPr/>
        </p:nvSpPr>
        <p:spPr bwMode="auto">
          <a:xfrm>
            <a:off x="4930319" y="1683657"/>
            <a:ext cx="2346971" cy="400110"/>
          </a:xfrm>
          <a:prstGeom prst="rect">
            <a:avLst/>
          </a:prstGeom>
          <a:noFill/>
          <a:ln w="9525">
            <a:noFill/>
            <a:miter lim="800000"/>
            <a:headEnd/>
            <a:tailEnd/>
          </a:ln>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2000" kern="0">
                <a:solidFill>
                  <a:srgbClr val="FEFF00"/>
                </a:solidFill>
                <a:effectLst>
                  <a:glow rad="76200">
                    <a:srgbClr val="000000">
                      <a:alpha val="60000"/>
                    </a:srgbClr>
                  </a:glow>
                </a:effectLst>
                <a:latin typeface="Calibri" pitchFamily="34" charset="0"/>
                <a:cs typeface="Calibri" pitchFamily="34" charset="0"/>
              </a:defRPr>
            </a:lvl1pPr>
          </a:lstStyle>
          <a:p>
            <a:r>
              <a:rPr lang="en-US" dirty="0"/>
              <a:t>Cedar beams</a:t>
            </a:r>
          </a:p>
        </p:txBody>
      </p:sp>
      <p:sp>
        <p:nvSpPr>
          <p:cNvPr id="8" name="Line 9">
            <a:extLst>
              <a:ext uri="{FF2B5EF4-FFF2-40B4-BE49-F238E27FC236}">
                <a16:creationId xmlns:a16="http://schemas.microsoft.com/office/drawing/2014/main" id="{24205877-BB35-4BC8-9494-2D9EA9B8A558}"/>
              </a:ext>
            </a:extLst>
          </p:cNvPr>
          <p:cNvSpPr>
            <a:spLocks noChangeShapeType="1"/>
          </p:cNvSpPr>
          <p:nvPr/>
        </p:nvSpPr>
        <p:spPr bwMode="auto">
          <a:xfrm>
            <a:off x="6261100" y="2075543"/>
            <a:ext cx="450850" cy="1175657"/>
          </a:xfrm>
          <a:prstGeom prst="line">
            <a:avLst/>
          </a:prstGeom>
          <a:noFill/>
          <a:ln w="22225" cap="flat" cmpd="sng" algn="ctr">
            <a:solidFill>
              <a:srgbClr val="FE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itchFamily="34" charset="0"/>
              <a:ea typeface="+mn-ea"/>
              <a:cs typeface="+mn-cs"/>
            </a:endParaRPr>
          </a:p>
        </p:txBody>
      </p:sp>
      <p:sp>
        <p:nvSpPr>
          <p:cNvPr id="9" name="Line 9">
            <a:extLst>
              <a:ext uri="{FF2B5EF4-FFF2-40B4-BE49-F238E27FC236}">
                <a16:creationId xmlns:a16="http://schemas.microsoft.com/office/drawing/2014/main" id="{1A5EC58B-0233-4A52-BE1E-BA575CB32F43}"/>
              </a:ext>
            </a:extLst>
          </p:cNvPr>
          <p:cNvSpPr>
            <a:spLocks noChangeShapeType="1"/>
          </p:cNvSpPr>
          <p:nvPr/>
        </p:nvSpPr>
        <p:spPr bwMode="auto">
          <a:xfrm flipH="1">
            <a:off x="4679950" y="2060120"/>
            <a:ext cx="742043" cy="994229"/>
          </a:xfrm>
          <a:prstGeom prst="line">
            <a:avLst/>
          </a:prstGeom>
          <a:noFill/>
          <a:ln w="22225" cap="flat" cmpd="sng" algn="ctr">
            <a:solidFill>
              <a:srgbClr val="FE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itchFamily="34" charset="0"/>
              <a:ea typeface="+mn-ea"/>
              <a:cs typeface="+mn-cs"/>
            </a:endParaRPr>
          </a:p>
        </p:txBody>
      </p:sp>
      <p:sp>
        <p:nvSpPr>
          <p:cNvPr id="10" name="Line 9">
            <a:extLst>
              <a:ext uri="{FF2B5EF4-FFF2-40B4-BE49-F238E27FC236}">
                <a16:creationId xmlns:a16="http://schemas.microsoft.com/office/drawing/2014/main" id="{8521EB27-6A15-4E96-B931-897271A726C6}"/>
              </a:ext>
            </a:extLst>
          </p:cNvPr>
          <p:cNvSpPr>
            <a:spLocks noChangeShapeType="1"/>
          </p:cNvSpPr>
          <p:nvPr/>
        </p:nvSpPr>
        <p:spPr bwMode="auto">
          <a:xfrm flipH="1" flipV="1">
            <a:off x="4483098" y="889000"/>
            <a:ext cx="894444" cy="876300"/>
          </a:xfrm>
          <a:prstGeom prst="line">
            <a:avLst/>
          </a:prstGeom>
          <a:noFill/>
          <a:ln w="22225" cap="flat" cmpd="sng" algn="ctr">
            <a:solidFill>
              <a:srgbClr val="FE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1649015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cuments\Bolen\03 Museums 2014\Israel Museums\Rockefeller Museum\General\Al Aqsa mosque carved wooden beams, tb042403006.jpg">
            <a:extLst>
              <a:ext uri="{FF2B5EF4-FFF2-40B4-BE49-F238E27FC236}">
                <a16:creationId xmlns:a16="http://schemas.microsoft.com/office/drawing/2014/main" id="{52666AA5-31AF-4150-9A8A-0B04DDC48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E1D1CCF1-8B9E-4E4B-B074-C78A2C63668D}"/>
              </a:ext>
            </a:extLst>
          </p:cNvPr>
          <p:cNvSpPr>
            <a:spLocks noGrp="1"/>
          </p:cNvSpPr>
          <p:nvPr>
            <p:ph type="body" sz="quarter" idx="10"/>
          </p:nvPr>
        </p:nvSpPr>
        <p:spPr/>
        <p:txBody>
          <a:bodyPr/>
          <a:lstStyle/>
          <a:p>
            <a:r>
              <a:rPr lang="en-US" dirty="0"/>
              <a:t>Carved cedar beams from the Al Aqsa Mosque</a:t>
            </a:r>
          </a:p>
        </p:txBody>
      </p:sp>
      <p:sp>
        <p:nvSpPr>
          <p:cNvPr id="3" name="Text Placeholder 2">
            <a:extLst>
              <a:ext uri="{FF2B5EF4-FFF2-40B4-BE49-F238E27FC236}">
                <a16:creationId xmlns:a16="http://schemas.microsoft.com/office/drawing/2014/main" id="{7496242D-6F66-43BE-A745-7ED93491BA24}"/>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C5810A2E-E01A-4DF2-A957-266F7F0787E0}"/>
              </a:ext>
            </a:extLst>
          </p:cNvPr>
          <p:cNvSpPr>
            <a:spLocks noGrp="1"/>
          </p:cNvSpPr>
          <p:nvPr>
            <p:ph type="title"/>
          </p:nvPr>
        </p:nvSpPr>
        <p:spPr/>
        <p:txBody>
          <a:bodyPr/>
          <a:lstStyle/>
          <a:p>
            <a:r>
              <a:rPr lang="en-US" dirty="0"/>
              <a:t>And for the house that I will occupy</a:t>
            </a:r>
          </a:p>
        </p:txBody>
      </p:sp>
    </p:spTree>
    <p:extLst>
      <p:ext uri="{BB962C8B-B14F-4D97-AF65-F5344CB8AC3E}">
        <p14:creationId xmlns:p14="http://schemas.microsoft.com/office/powerpoint/2010/main" val="35360245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ld, stone, dirty&#10;&#10;Description automatically generated">
            <a:extLst>
              <a:ext uri="{FF2B5EF4-FFF2-40B4-BE49-F238E27FC236}">
                <a16:creationId xmlns:a16="http://schemas.microsoft.com/office/drawing/2014/main" id="{EC7B27C8-6D11-42D3-9DFD-1101905F3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0050"/>
            <a:ext cx="9144000" cy="6057900"/>
          </a:xfrm>
          <a:prstGeom prst="rect">
            <a:avLst/>
          </a:prstGeom>
        </p:spPr>
      </p:pic>
      <p:sp>
        <p:nvSpPr>
          <p:cNvPr id="2" name="Text Placeholder 1">
            <a:extLst>
              <a:ext uri="{FF2B5EF4-FFF2-40B4-BE49-F238E27FC236}">
                <a16:creationId xmlns:a16="http://schemas.microsoft.com/office/drawing/2014/main" id="{E1D1CCF1-8B9E-4E4B-B074-C78A2C63668D}"/>
              </a:ext>
            </a:extLst>
          </p:cNvPr>
          <p:cNvSpPr>
            <a:spLocks noGrp="1"/>
          </p:cNvSpPr>
          <p:nvPr>
            <p:ph type="body" sz="quarter" idx="10"/>
          </p:nvPr>
        </p:nvSpPr>
        <p:spPr/>
        <p:txBody>
          <a:bodyPr/>
          <a:lstStyle/>
          <a:p>
            <a:r>
              <a:rPr lang="en-US" dirty="0"/>
              <a:t>Multi-level house at </a:t>
            </a:r>
            <a:r>
              <a:rPr lang="en-US" dirty="0" err="1"/>
              <a:t>Qatzrin</a:t>
            </a:r>
            <a:r>
              <a:rPr lang="en-US" dirty="0"/>
              <a:t> with construction scaffolding</a:t>
            </a:r>
          </a:p>
        </p:txBody>
      </p:sp>
      <p:sp>
        <p:nvSpPr>
          <p:cNvPr id="3" name="Text Placeholder 2">
            <a:extLst>
              <a:ext uri="{FF2B5EF4-FFF2-40B4-BE49-F238E27FC236}">
                <a16:creationId xmlns:a16="http://schemas.microsoft.com/office/drawing/2014/main" id="{7496242D-6F66-43BE-A745-7ED93491BA24}"/>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C5810A2E-E01A-4DF2-A957-266F7F0787E0}"/>
              </a:ext>
            </a:extLst>
          </p:cNvPr>
          <p:cNvSpPr>
            <a:spLocks noGrp="1"/>
          </p:cNvSpPr>
          <p:nvPr>
            <p:ph type="title"/>
          </p:nvPr>
        </p:nvSpPr>
        <p:spPr/>
        <p:txBody>
          <a:bodyPr/>
          <a:lstStyle/>
          <a:p>
            <a:r>
              <a:rPr lang="en-US" dirty="0"/>
              <a:t>And for the house that I will occupy</a:t>
            </a:r>
          </a:p>
        </p:txBody>
      </p:sp>
    </p:spTree>
    <p:extLst>
      <p:ext uri="{BB962C8B-B14F-4D97-AF65-F5344CB8AC3E}">
        <p14:creationId xmlns:p14="http://schemas.microsoft.com/office/powerpoint/2010/main" val="20870016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ground, grass, building&#10;&#10;Description automatically generated">
            <a:extLst>
              <a:ext uri="{FF2B5EF4-FFF2-40B4-BE49-F238E27FC236}">
                <a16:creationId xmlns:a16="http://schemas.microsoft.com/office/drawing/2014/main" id="{0D7DB78A-657F-4E39-A55D-4CAC5D6FF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E1D1CCF1-8B9E-4E4B-B074-C78A2C63668D}"/>
              </a:ext>
            </a:extLst>
          </p:cNvPr>
          <p:cNvSpPr>
            <a:spLocks noGrp="1"/>
          </p:cNvSpPr>
          <p:nvPr>
            <p:ph type="body" sz="quarter" idx="10"/>
          </p:nvPr>
        </p:nvSpPr>
        <p:spPr/>
        <p:txBody>
          <a:bodyPr/>
          <a:lstStyle/>
          <a:p>
            <a:r>
              <a:rPr lang="en-US" dirty="0"/>
              <a:t>Governor’s residence at Beersheba, late 7th century BC</a:t>
            </a:r>
          </a:p>
        </p:txBody>
      </p:sp>
      <p:sp>
        <p:nvSpPr>
          <p:cNvPr id="3" name="Text Placeholder 2">
            <a:extLst>
              <a:ext uri="{FF2B5EF4-FFF2-40B4-BE49-F238E27FC236}">
                <a16:creationId xmlns:a16="http://schemas.microsoft.com/office/drawing/2014/main" id="{7496242D-6F66-43BE-A745-7ED93491BA24}"/>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C5810A2E-E01A-4DF2-A957-266F7F0787E0}"/>
              </a:ext>
            </a:extLst>
          </p:cNvPr>
          <p:cNvSpPr>
            <a:spLocks noGrp="1"/>
          </p:cNvSpPr>
          <p:nvPr>
            <p:ph type="title"/>
          </p:nvPr>
        </p:nvSpPr>
        <p:spPr/>
        <p:txBody>
          <a:bodyPr/>
          <a:lstStyle/>
          <a:p>
            <a:r>
              <a:rPr lang="en-US" dirty="0"/>
              <a:t>And for the house that I will occupy</a:t>
            </a:r>
          </a:p>
        </p:txBody>
      </p:sp>
    </p:spTree>
    <p:extLst>
      <p:ext uri="{BB962C8B-B14F-4D97-AF65-F5344CB8AC3E}">
        <p14:creationId xmlns:p14="http://schemas.microsoft.com/office/powerpoint/2010/main" val="2901292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Artaxerxes I king of kin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04"/>
            <a:ext cx="9144000" cy="678259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Silver bowl of Artaxerxes I inscribed “Artaxerxes, the great king, king of kings,” circa 450 BC</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It came about in the month Nisan, in the twentieth year of King Artaxerxes</a:t>
            </a:r>
          </a:p>
        </p:txBody>
      </p:sp>
    </p:spTree>
    <p:extLst>
      <p:ext uri="{BB962C8B-B14F-4D97-AF65-F5344CB8AC3E}">
        <p14:creationId xmlns:p14="http://schemas.microsoft.com/office/powerpoint/2010/main" val="35329213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ld, wood, furniture&#10;&#10;Description automatically generated">
            <a:extLst>
              <a:ext uri="{FF2B5EF4-FFF2-40B4-BE49-F238E27FC236}">
                <a16:creationId xmlns:a16="http://schemas.microsoft.com/office/drawing/2014/main" id="{8C38826E-EBCC-471F-BA2B-13371189C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3850"/>
            <a:ext cx="9144000" cy="6210300"/>
          </a:xfrm>
          <a:prstGeom prst="rect">
            <a:avLst/>
          </a:prstGeom>
        </p:spPr>
      </p:pic>
      <p:sp>
        <p:nvSpPr>
          <p:cNvPr id="2" name="Text Placeholder 1">
            <a:extLst>
              <a:ext uri="{FF2B5EF4-FFF2-40B4-BE49-F238E27FC236}">
                <a16:creationId xmlns:a16="http://schemas.microsoft.com/office/drawing/2014/main" id="{E1D1CCF1-8B9E-4E4B-B074-C78A2C63668D}"/>
              </a:ext>
            </a:extLst>
          </p:cNvPr>
          <p:cNvSpPr>
            <a:spLocks noGrp="1"/>
          </p:cNvSpPr>
          <p:nvPr>
            <p:ph type="body" sz="quarter" idx="10"/>
          </p:nvPr>
        </p:nvSpPr>
        <p:spPr/>
        <p:txBody>
          <a:bodyPr/>
          <a:lstStyle/>
          <a:p>
            <a:r>
              <a:rPr lang="en-US" dirty="0"/>
              <a:t>Israelite four-room house reconstruction</a:t>
            </a:r>
          </a:p>
        </p:txBody>
      </p:sp>
      <p:sp>
        <p:nvSpPr>
          <p:cNvPr id="3" name="Text Placeholder 2">
            <a:extLst>
              <a:ext uri="{FF2B5EF4-FFF2-40B4-BE49-F238E27FC236}">
                <a16:creationId xmlns:a16="http://schemas.microsoft.com/office/drawing/2014/main" id="{7496242D-6F66-43BE-A745-7ED93491BA24}"/>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C5810A2E-E01A-4DF2-A957-266F7F0787E0}"/>
              </a:ext>
            </a:extLst>
          </p:cNvPr>
          <p:cNvSpPr>
            <a:spLocks noGrp="1"/>
          </p:cNvSpPr>
          <p:nvPr>
            <p:ph type="title"/>
          </p:nvPr>
        </p:nvSpPr>
        <p:spPr/>
        <p:txBody>
          <a:bodyPr/>
          <a:lstStyle/>
          <a:p>
            <a:r>
              <a:rPr lang="en-US" dirty="0"/>
              <a:t>And for the house that I will occupy</a:t>
            </a:r>
          </a:p>
        </p:txBody>
      </p:sp>
    </p:spTree>
    <p:extLst>
      <p:ext uri="{BB962C8B-B14F-4D97-AF65-F5344CB8AC3E}">
        <p14:creationId xmlns:p14="http://schemas.microsoft.com/office/powerpoint/2010/main" val="14059794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D1CCF1-8B9E-4E4B-B074-C78A2C63668D}"/>
              </a:ext>
            </a:extLst>
          </p:cNvPr>
          <p:cNvSpPr>
            <a:spLocks noGrp="1"/>
          </p:cNvSpPr>
          <p:nvPr>
            <p:ph type="body" sz="quarter" idx="10"/>
          </p:nvPr>
        </p:nvSpPr>
        <p:spPr/>
        <p:txBody>
          <a:bodyPr/>
          <a:lstStyle/>
          <a:p>
            <a:r>
              <a:rPr lang="en-US" dirty="0"/>
              <a:t>Model of the apadana (audience hall) at Susa</a:t>
            </a:r>
          </a:p>
        </p:txBody>
      </p:sp>
      <p:sp>
        <p:nvSpPr>
          <p:cNvPr id="3" name="Text Placeholder 2">
            <a:extLst>
              <a:ext uri="{FF2B5EF4-FFF2-40B4-BE49-F238E27FC236}">
                <a16:creationId xmlns:a16="http://schemas.microsoft.com/office/drawing/2014/main" id="{7496242D-6F66-43BE-A745-7ED93491BA24}"/>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C5810A2E-E01A-4DF2-A957-266F7F0787E0}"/>
              </a:ext>
            </a:extLst>
          </p:cNvPr>
          <p:cNvSpPr>
            <a:spLocks noGrp="1"/>
          </p:cNvSpPr>
          <p:nvPr>
            <p:ph type="title"/>
          </p:nvPr>
        </p:nvSpPr>
        <p:spPr/>
        <p:txBody>
          <a:bodyPr/>
          <a:lstStyle/>
          <a:p>
            <a:r>
              <a:rPr lang="en-US" dirty="0"/>
              <a:t>And for the house that I will occupy</a:t>
            </a:r>
          </a:p>
        </p:txBody>
      </p:sp>
      <p:pic>
        <p:nvPicPr>
          <p:cNvPr id="2050" name="Picture 2" descr="C:\Users\Kris\Documents\Bolen\PCB size\Bible Lands Museum 2019-pcb\Persia\Roof and columns on model of Apadana of palace in Susa, 1 to 100 m scale, mjb1903102576.jpg"/>
          <p:cNvPicPr>
            <a:picLocks noChangeAspect="1" noChangeArrowheads="1"/>
          </p:cNvPicPr>
          <p:nvPr/>
        </p:nvPicPr>
        <p:blipFill rotWithShape="1">
          <a:blip r:embed="rId3">
            <a:extLst>
              <a:ext uri="{28A0092B-C50C-407E-A947-70E740481C1C}">
                <a14:useLocalDpi xmlns:a14="http://schemas.microsoft.com/office/drawing/2010/main" val="0"/>
              </a:ext>
            </a:extLst>
          </a:blip>
          <a:srcRect r="832"/>
          <a:stretch/>
        </p:blipFill>
        <p:spPr bwMode="auto">
          <a:xfrm>
            <a:off x="0" y="369333"/>
            <a:ext cx="9144000"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6101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PCB size\Public domain or CC-pcb\Public1-pcb\Seal Impression with Persian scene of the king and Ahuramazda, from Egypt, 664–333 BC, lacma2455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660" y="167225"/>
            <a:ext cx="5834681" cy="669077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1458EAE3-DE89-44A3-8532-306B24F124C7}"/>
              </a:ext>
            </a:extLst>
          </p:cNvPr>
          <p:cNvSpPr>
            <a:spLocks noGrp="1"/>
          </p:cNvSpPr>
          <p:nvPr>
            <p:ph type="body" sz="quarter" idx="10"/>
          </p:nvPr>
        </p:nvSpPr>
        <p:spPr/>
        <p:txBody>
          <a:bodyPr/>
          <a:lstStyle/>
          <a:p>
            <a:r>
              <a:rPr lang="en-US" dirty="0"/>
              <a:t>Seal impression depicting a Persian king and </a:t>
            </a:r>
            <a:r>
              <a:rPr lang="en-US" dirty="0" err="1"/>
              <a:t>Ahuramazda</a:t>
            </a:r>
            <a:r>
              <a:rPr lang="en-US" dirty="0"/>
              <a:t>, from Egypt, 664–333 BC</a:t>
            </a:r>
          </a:p>
        </p:txBody>
      </p:sp>
      <p:sp>
        <p:nvSpPr>
          <p:cNvPr id="3" name="Text Placeholder 2">
            <a:extLst>
              <a:ext uri="{FF2B5EF4-FFF2-40B4-BE49-F238E27FC236}">
                <a16:creationId xmlns:a16="http://schemas.microsoft.com/office/drawing/2014/main" id="{DFF8A3EA-EF81-487D-934F-FFAD1710E8DB}"/>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265BE58E-B789-4FA9-8D9B-360FBC215E00}"/>
              </a:ext>
            </a:extLst>
          </p:cNvPr>
          <p:cNvSpPr>
            <a:spLocks noGrp="1"/>
          </p:cNvSpPr>
          <p:nvPr>
            <p:ph type="title"/>
          </p:nvPr>
        </p:nvSpPr>
        <p:spPr/>
        <p:txBody>
          <a:bodyPr/>
          <a:lstStyle/>
          <a:p>
            <a:r>
              <a:rPr lang="en-US" dirty="0"/>
              <a:t>And the king granted them to me, for the good hand of my God was upon me</a:t>
            </a:r>
          </a:p>
        </p:txBody>
      </p:sp>
    </p:spTree>
    <p:extLst>
      <p:ext uri="{BB962C8B-B14F-4D97-AF65-F5344CB8AC3E}">
        <p14:creationId xmlns:p14="http://schemas.microsoft.com/office/powerpoint/2010/main" val="9727791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555E78-F2A5-4D5F-84DF-524D0FE3A7A1}"/>
              </a:ext>
            </a:extLst>
          </p:cNvPr>
          <p:cNvPicPr>
            <a:picLocks noChangeAspect="1"/>
          </p:cNvPicPr>
          <p:nvPr/>
        </p:nvPicPr>
        <p:blipFill rotWithShape="1">
          <a:blip r:embed="rId3">
            <a:extLst>
              <a:ext uri="{28A0092B-C50C-407E-A947-70E740481C1C}">
                <a14:useLocalDpi xmlns:a14="http://schemas.microsoft.com/office/drawing/2010/main" val="0"/>
              </a:ext>
            </a:extLst>
          </a:blip>
          <a:srcRect t="12067" b="2500"/>
          <a:stretch/>
        </p:blipFill>
        <p:spPr>
          <a:xfrm>
            <a:off x="1894904" y="0"/>
            <a:ext cx="5354193" cy="6858000"/>
          </a:xfrm>
          <a:prstGeom prst="rect">
            <a:avLst/>
          </a:prstGeom>
        </p:spPr>
      </p:pic>
      <p:sp>
        <p:nvSpPr>
          <p:cNvPr id="2" name="Text Placeholder 1">
            <a:extLst>
              <a:ext uri="{FF2B5EF4-FFF2-40B4-BE49-F238E27FC236}">
                <a16:creationId xmlns:a16="http://schemas.microsoft.com/office/drawing/2014/main" id="{00AFC763-37ED-4A92-8AD3-444ABF6A0006}"/>
              </a:ext>
            </a:extLst>
          </p:cNvPr>
          <p:cNvSpPr>
            <a:spLocks noGrp="1"/>
          </p:cNvSpPr>
          <p:nvPr>
            <p:ph type="body" sz="quarter" idx="10"/>
          </p:nvPr>
        </p:nvSpPr>
        <p:spPr/>
        <p:txBody>
          <a:bodyPr/>
          <a:lstStyle/>
          <a:p>
            <a:r>
              <a:rPr lang="en-US" dirty="0"/>
              <a:t>Syrian delegation, also representing Lebanon and Israel, from Persepolis, circa 500 BC</a:t>
            </a:r>
          </a:p>
        </p:txBody>
      </p:sp>
      <p:sp>
        <p:nvSpPr>
          <p:cNvPr id="3" name="Text Placeholder 2">
            <a:extLst>
              <a:ext uri="{FF2B5EF4-FFF2-40B4-BE49-F238E27FC236}">
                <a16:creationId xmlns:a16="http://schemas.microsoft.com/office/drawing/2014/main" id="{B16FBC18-C99C-4071-BF18-70390017CB0E}"/>
              </a:ext>
            </a:extLst>
          </p:cNvPr>
          <p:cNvSpPr>
            <a:spLocks noGrp="1"/>
          </p:cNvSpPr>
          <p:nvPr>
            <p:ph type="body" sz="quarter" idx="12"/>
          </p:nvPr>
        </p:nvSpPr>
        <p:spPr/>
        <p:txBody>
          <a:bodyPr/>
          <a:lstStyle/>
          <a:p>
            <a:r>
              <a:rPr lang="en-US" dirty="0"/>
              <a:t>2:9</a:t>
            </a:r>
          </a:p>
        </p:txBody>
      </p:sp>
      <p:sp>
        <p:nvSpPr>
          <p:cNvPr id="4" name="Title 3">
            <a:extLst>
              <a:ext uri="{FF2B5EF4-FFF2-40B4-BE49-F238E27FC236}">
                <a16:creationId xmlns:a16="http://schemas.microsoft.com/office/drawing/2014/main" id="{3CE4F649-7D17-4FCC-881A-05D7FDFA94FD}"/>
              </a:ext>
            </a:extLst>
          </p:cNvPr>
          <p:cNvSpPr>
            <a:spLocks noGrp="1"/>
          </p:cNvSpPr>
          <p:nvPr>
            <p:ph type="title"/>
          </p:nvPr>
        </p:nvSpPr>
        <p:spPr/>
        <p:txBody>
          <a:bodyPr/>
          <a:lstStyle/>
          <a:p>
            <a:r>
              <a:rPr lang="en-US" dirty="0"/>
              <a:t>Then I came to the governors of the Trans-Euphrates</a:t>
            </a:r>
          </a:p>
        </p:txBody>
      </p:sp>
    </p:spTree>
    <p:extLst>
      <p:ext uri="{BB962C8B-B14F-4D97-AF65-F5344CB8AC3E}">
        <p14:creationId xmlns:p14="http://schemas.microsoft.com/office/powerpoint/2010/main" val="2962990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DCC9414D-8558-4496-915F-206071FAC7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0050"/>
            <a:ext cx="9144000" cy="6057900"/>
          </a:xfrm>
          <a:prstGeom prst="rect">
            <a:avLst/>
          </a:prstGeom>
        </p:spPr>
      </p:pic>
      <p:sp>
        <p:nvSpPr>
          <p:cNvPr id="2" name="Text Placeholder 1">
            <a:extLst>
              <a:ext uri="{FF2B5EF4-FFF2-40B4-BE49-F238E27FC236}">
                <a16:creationId xmlns:a16="http://schemas.microsoft.com/office/drawing/2014/main" id="{A1B3A406-0B85-4614-BBB5-FE4B992B3125}"/>
              </a:ext>
            </a:extLst>
          </p:cNvPr>
          <p:cNvSpPr>
            <a:spLocks noGrp="1"/>
          </p:cNvSpPr>
          <p:nvPr>
            <p:ph type="body" sz="quarter" idx="10"/>
          </p:nvPr>
        </p:nvSpPr>
        <p:spPr/>
        <p:txBody>
          <a:bodyPr/>
          <a:lstStyle/>
          <a:p>
            <a:r>
              <a:rPr lang="en-US" dirty="0"/>
              <a:t>Aramaic receipt for a grain loan, from the Jewish community in Elephantine, 402 BC</a:t>
            </a:r>
          </a:p>
        </p:txBody>
      </p:sp>
      <p:sp>
        <p:nvSpPr>
          <p:cNvPr id="3" name="Text Placeholder 2">
            <a:extLst>
              <a:ext uri="{FF2B5EF4-FFF2-40B4-BE49-F238E27FC236}">
                <a16:creationId xmlns:a16="http://schemas.microsoft.com/office/drawing/2014/main" id="{6CF9DB38-934E-45CD-A867-974011FC0CBA}"/>
              </a:ext>
            </a:extLst>
          </p:cNvPr>
          <p:cNvSpPr>
            <a:spLocks noGrp="1"/>
          </p:cNvSpPr>
          <p:nvPr>
            <p:ph type="body" sz="quarter" idx="12"/>
          </p:nvPr>
        </p:nvSpPr>
        <p:spPr/>
        <p:txBody>
          <a:bodyPr/>
          <a:lstStyle/>
          <a:p>
            <a:r>
              <a:rPr lang="en-US" dirty="0"/>
              <a:t>2:9</a:t>
            </a:r>
          </a:p>
        </p:txBody>
      </p:sp>
      <p:sp>
        <p:nvSpPr>
          <p:cNvPr id="4" name="Title 3">
            <a:extLst>
              <a:ext uri="{FF2B5EF4-FFF2-40B4-BE49-F238E27FC236}">
                <a16:creationId xmlns:a16="http://schemas.microsoft.com/office/drawing/2014/main" id="{4485C1D5-0698-4B26-81B7-B94CA6CE49DE}"/>
              </a:ext>
            </a:extLst>
          </p:cNvPr>
          <p:cNvSpPr>
            <a:spLocks noGrp="1"/>
          </p:cNvSpPr>
          <p:nvPr>
            <p:ph type="title"/>
          </p:nvPr>
        </p:nvSpPr>
        <p:spPr/>
        <p:txBody>
          <a:bodyPr/>
          <a:lstStyle/>
          <a:p>
            <a:r>
              <a:rPr lang="en-US" dirty="0"/>
              <a:t>And I gave them the king’s letters</a:t>
            </a:r>
          </a:p>
        </p:txBody>
      </p:sp>
    </p:spTree>
    <p:extLst>
      <p:ext uri="{BB962C8B-B14F-4D97-AF65-F5344CB8AC3E}">
        <p14:creationId xmlns:p14="http://schemas.microsoft.com/office/powerpoint/2010/main" val="17898565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different&#10;&#10;Description automatically generated">
            <a:extLst>
              <a:ext uri="{FF2B5EF4-FFF2-40B4-BE49-F238E27FC236}">
                <a16:creationId xmlns:a16="http://schemas.microsoft.com/office/drawing/2014/main" id="{162C154C-9A82-42E9-A026-7FFCF0B08B5B}"/>
              </a:ext>
            </a:extLst>
          </p:cNvPr>
          <p:cNvPicPr>
            <a:picLocks noChangeAspect="1"/>
          </p:cNvPicPr>
          <p:nvPr/>
        </p:nvPicPr>
        <p:blipFill rotWithShape="1">
          <a:blip r:embed="rId3">
            <a:extLst>
              <a:ext uri="{28A0092B-C50C-407E-A947-70E740481C1C}">
                <a14:useLocalDpi xmlns:a14="http://schemas.microsoft.com/office/drawing/2010/main" val="0"/>
              </a:ext>
            </a:extLst>
          </a:blip>
          <a:srcRect l="1627" b="1733"/>
          <a:stretch/>
        </p:blipFill>
        <p:spPr>
          <a:xfrm>
            <a:off x="-1" y="369332"/>
            <a:ext cx="9144001" cy="6150340"/>
          </a:xfrm>
          <a:prstGeom prst="rect">
            <a:avLst/>
          </a:prstGeom>
        </p:spPr>
      </p:pic>
      <p:sp>
        <p:nvSpPr>
          <p:cNvPr id="2" name="Text Placeholder 1">
            <a:extLst>
              <a:ext uri="{FF2B5EF4-FFF2-40B4-BE49-F238E27FC236}">
                <a16:creationId xmlns:a16="http://schemas.microsoft.com/office/drawing/2014/main" id="{F9AA71D0-7992-4373-AC53-F2B452EE0AA7}"/>
              </a:ext>
            </a:extLst>
          </p:cNvPr>
          <p:cNvSpPr>
            <a:spLocks noGrp="1"/>
          </p:cNvSpPr>
          <p:nvPr>
            <p:ph type="body" sz="quarter" idx="10"/>
          </p:nvPr>
        </p:nvSpPr>
        <p:spPr/>
        <p:txBody>
          <a:bodyPr/>
          <a:lstStyle/>
          <a:p>
            <a:r>
              <a:rPr lang="en-US" dirty="0"/>
              <a:t>Glazed brick depiction of archers, from the palace of Darius I in Susa, circa 500 BC</a:t>
            </a:r>
          </a:p>
        </p:txBody>
      </p:sp>
      <p:sp>
        <p:nvSpPr>
          <p:cNvPr id="3" name="Text Placeholder 2">
            <a:extLst>
              <a:ext uri="{FF2B5EF4-FFF2-40B4-BE49-F238E27FC236}">
                <a16:creationId xmlns:a16="http://schemas.microsoft.com/office/drawing/2014/main" id="{47BC284F-7936-4EB7-84A6-EAFD5196FFAE}"/>
              </a:ext>
            </a:extLst>
          </p:cNvPr>
          <p:cNvSpPr>
            <a:spLocks noGrp="1"/>
          </p:cNvSpPr>
          <p:nvPr>
            <p:ph type="body" sz="quarter" idx="12"/>
          </p:nvPr>
        </p:nvSpPr>
        <p:spPr/>
        <p:txBody>
          <a:bodyPr/>
          <a:lstStyle/>
          <a:p>
            <a:r>
              <a:rPr lang="en-US" dirty="0"/>
              <a:t>2:9</a:t>
            </a:r>
          </a:p>
        </p:txBody>
      </p:sp>
      <p:sp>
        <p:nvSpPr>
          <p:cNvPr id="4" name="Title 3">
            <a:extLst>
              <a:ext uri="{FF2B5EF4-FFF2-40B4-BE49-F238E27FC236}">
                <a16:creationId xmlns:a16="http://schemas.microsoft.com/office/drawing/2014/main" id="{843D3382-F8E0-4F24-BA7A-625774179E2C}"/>
              </a:ext>
            </a:extLst>
          </p:cNvPr>
          <p:cNvSpPr>
            <a:spLocks noGrp="1"/>
          </p:cNvSpPr>
          <p:nvPr>
            <p:ph type="title"/>
          </p:nvPr>
        </p:nvSpPr>
        <p:spPr/>
        <p:txBody>
          <a:bodyPr/>
          <a:lstStyle/>
          <a:p>
            <a:r>
              <a:rPr lang="en-US" dirty="0"/>
              <a:t>Now the king had sent officers of the army and horsemen with me</a:t>
            </a:r>
          </a:p>
        </p:txBody>
      </p:sp>
    </p:spTree>
    <p:extLst>
      <p:ext uri="{BB962C8B-B14F-4D97-AF65-F5344CB8AC3E}">
        <p14:creationId xmlns:p14="http://schemas.microsoft.com/office/powerpoint/2010/main" val="31757668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1294E-FF8A-45D5-86C3-E0CBA9012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a:extLst>
              <a:ext uri="{FF2B5EF4-FFF2-40B4-BE49-F238E27FC236}">
                <a16:creationId xmlns:a16="http://schemas.microsoft.com/office/drawing/2014/main" id="{F9AA71D0-7992-4373-AC53-F2B452EE0AA7}"/>
              </a:ext>
            </a:extLst>
          </p:cNvPr>
          <p:cNvSpPr>
            <a:spLocks noGrp="1"/>
          </p:cNvSpPr>
          <p:nvPr>
            <p:ph type="body" sz="quarter" idx="10"/>
          </p:nvPr>
        </p:nvSpPr>
        <p:spPr/>
        <p:txBody>
          <a:bodyPr/>
          <a:lstStyle/>
          <a:p>
            <a:r>
              <a:rPr lang="en-US" dirty="0"/>
              <a:t>Bridled horse in a procession of Median and Persian dignitaries, from Persepolis, circa 500 BC</a:t>
            </a:r>
          </a:p>
        </p:txBody>
      </p:sp>
      <p:sp>
        <p:nvSpPr>
          <p:cNvPr id="3" name="Text Placeholder 2">
            <a:extLst>
              <a:ext uri="{FF2B5EF4-FFF2-40B4-BE49-F238E27FC236}">
                <a16:creationId xmlns:a16="http://schemas.microsoft.com/office/drawing/2014/main" id="{47BC284F-7936-4EB7-84A6-EAFD5196FFAE}"/>
              </a:ext>
            </a:extLst>
          </p:cNvPr>
          <p:cNvSpPr>
            <a:spLocks noGrp="1"/>
          </p:cNvSpPr>
          <p:nvPr>
            <p:ph type="body" sz="quarter" idx="12"/>
          </p:nvPr>
        </p:nvSpPr>
        <p:spPr/>
        <p:txBody>
          <a:bodyPr/>
          <a:lstStyle/>
          <a:p>
            <a:r>
              <a:rPr lang="en-US" dirty="0"/>
              <a:t>2:9</a:t>
            </a:r>
          </a:p>
        </p:txBody>
      </p:sp>
      <p:sp>
        <p:nvSpPr>
          <p:cNvPr id="4" name="Title 3">
            <a:extLst>
              <a:ext uri="{FF2B5EF4-FFF2-40B4-BE49-F238E27FC236}">
                <a16:creationId xmlns:a16="http://schemas.microsoft.com/office/drawing/2014/main" id="{843D3382-F8E0-4F24-BA7A-625774179E2C}"/>
              </a:ext>
            </a:extLst>
          </p:cNvPr>
          <p:cNvSpPr>
            <a:spLocks noGrp="1"/>
          </p:cNvSpPr>
          <p:nvPr>
            <p:ph type="title"/>
          </p:nvPr>
        </p:nvSpPr>
        <p:spPr/>
        <p:txBody>
          <a:bodyPr/>
          <a:lstStyle/>
          <a:p>
            <a:r>
              <a:rPr lang="en-US" dirty="0"/>
              <a:t>Now the king had sent officers of the army and horsemen with me</a:t>
            </a:r>
          </a:p>
        </p:txBody>
      </p:sp>
    </p:spTree>
    <p:extLst>
      <p:ext uri="{BB962C8B-B14F-4D97-AF65-F5344CB8AC3E}">
        <p14:creationId xmlns:p14="http://schemas.microsoft.com/office/powerpoint/2010/main" val="8725913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wnloads\Parthenon relief with three horsemen, tb0111176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2660"/>
            <a:ext cx="9144000" cy="621109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F9AA71D0-7992-4373-AC53-F2B452EE0AA7}"/>
              </a:ext>
            </a:extLst>
          </p:cNvPr>
          <p:cNvSpPr>
            <a:spLocks noGrp="1"/>
          </p:cNvSpPr>
          <p:nvPr>
            <p:ph type="body" sz="quarter" idx="10"/>
          </p:nvPr>
        </p:nvSpPr>
        <p:spPr/>
        <p:txBody>
          <a:bodyPr/>
          <a:lstStyle/>
          <a:p>
            <a:r>
              <a:rPr lang="en-US" dirty="0"/>
              <a:t>Relief with horsemen, from the Parthenon in Athens, 5th century BC</a:t>
            </a:r>
          </a:p>
        </p:txBody>
      </p:sp>
      <p:sp>
        <p:nvSpPr>
          <p:cNvPr id="3" name="Text Placeholder 2">
            <a:extLst>
              <a:ext uri="{FF2B5EF4-FFF2-40B4-BE49-F238E27FC236}">
                <a16:creationId xmlns:a16="http://schemas.microsoft.com/office/drawing/2014/main" id="{47BC284F-7936-4EB7-84A6-EAFD5196FFAE}"/>
              </a:ext>
            </a:extLst>
          </p:cNvPr>
          <p:cNvSpPr>
            <a:spLocks noGrp="1"/>
          </p:cNvSpPr>
          <p:nvPr>
            <p:ph type="body" sz="quarter" idx="12"/>
          </p:nvPr>
        </p:nvSpPr>
        <p:spPr/>
        <p:txBody>
          <a:bodyPr/>
          <a:lstStyle/>
          <a:p>
            <a:r>
              <a:rPr lang="en-US" dirty="0"/>
              <a:t>2:9</a:t>
            </a:r>
          </a:p>
        </p:txBody>
      </p:sp>
      <p:sp>
        <p:nvSpPr>
          <p:cNvPr id="4" name="Title 3">
            <a:extLst>
              <a:ext uri="{FF2B5EF4-FFF2-40B4-BE49-F238E27FC236}">
                <a16:creationId xmlns:a16="http://schemas.microsoft.com/office/drawing/2014/main" id="{843D3382-F8E0-4F24-BA7A-625774179E2C}"/>
              </a:ext>
            </a:extLst>
          </p:cNvPr>
          <p:cNvSpPr>
            <a:spLocks noGrp="1"/>
          </p:cNvSpPr>
          <p:nvPr>
            <p:ph type="title"/>
          </p:nvPr>
        </p:nvSpPr>
        <p:spPr/>
        <p:txBody>
          <a:bodyPr/>
          <a:lstStyle/>
          <a:p>
            <a:r>
              <a:rPr lang="en-US" dirty="0"/>
              <a:t>Now the king had sent officers of the army and horsemen with me</a:t>
            </a:r>
          </a:p>
        </p:txBody>
      </p:sp>
    </p:spTree>
    <p:extLst>
      <p:ext uri="{BB962C8B-B14F-4D97-AF65-F5344CB8AC3E}">
        <p14:creationId xmlns:p14="http://schemas.microsoft.com/office/powerpoint/2010/main" val="26170625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wnloads\Fragment of bas-relief with galloping horseman, limestone, from Assyria, 645-640 BC, tb05201847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25"/>
            <a:ext cx="9144000" cy="6254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F9AA71D0-7992-4373-AC53-F2B452EE0AA7}"/>
              </a:ext>
            </a:extLst>
          </p:cNvPr>
          <p:cNvSpPr>
            <a:spLocks noGrp="1"/>
          </p:cNvSpPr>
          <p:nvPr>
            <p:ph type="body" sz="quarter" idx="10"/>
          </p:nvPr>
        </p:nvSpPr>
        <p:spPr/>
        <p:txBody>
          <a:bodyPr/>
          <a:lstStyle/>
          <a:p>
            <a:r>
              <a:rPr lang="en-US" dirty="0"/>
              <a:t>Fragment of limestone bas-relief with galloping horseman, from Assyria, 7th century BC</a:t>
            </a:r>
          </a:p>
        </p:txBody>
      </p:sp>
      <p:sp>
        <p:nvSpPr>
          <p:cNvPr id="3" name="Text Placeholder 2">
            <a:extLst>
              <a:ext uri="{FF2B5EF4-FFF2-40B4-BE49-F238E27FC236}">
                <a16:creationId xmlns:a16="http://schemas.microsoft.com/office/drawing/2014/main" id="{47BC284F-7936-4EB7-84A6-EAFD5196FFAE}"/>
              </a:ext>
            </a:extLst>
          </p:cNvPr>
          <p:cNvSpPr>
            <a:spLocks noGrp="1"/>
          </p:cNvSpPr>
          <p:nvPr>
            <p:ph type="body" sz="quarter" idx="12"/>
          </p:nvPr>
        </p:nvSpPr>
        <p:spPr/>
        <p:txBody>
          <a:bodyPr/>
          <a:lstStyle/>
          <a:p>
            <a:r>
              <a:rPr lang="en-US" dirty="0"/>
              <a:t>2:9</a:t>
            </a:r>
          </a:p>
        </p:txBody>
      </p:sp>
      <p:sp>
        <p:nvSpPr>
          <p:cNvPr id="4" name="Title 3">
            <a:extLst>
              <a:ext uri="{FF2B5EF4-FFF2-40B4-BE49-F238E27FC236}">
                <a16:creationId xmlns:a16="http://schemas.microsoft.com/office/drawing/2014/main" id="{843D3382-F8E0-4F24-BA7A-625774179E2C}"/>
              </a:ext>
            </a:extLst>
          </p:cNvPr>
          <p:cNvSpPr>
            <a:spLocks noGrp="1"/>
          </p:cNvSpPr>
          <p:nvPr>
            <p:ph type="title"/>
          </p:nvPr>
        </p:nvSpPr>
        <p:spPr/>
        <p:txBody>
          <a:bodyPr/>
          <a:lstStyle/>
          <a:p>
            <a:r>
              <a:rPr lang="en-US" dirty="0"/>
              <a:t>Now the king had sent officers of the army and horsemen with me</a:t>
            </a:r>
          </a:p>
        </p:txBody>
      </p:sp>
    </p:spTree>
    <p:extLst>
      <p:ext uri="{BB962C8B-B14F-4D97-AF65-F5344CB8AC3E}">
        <p14:creationId xmlns:p14="http://schemas.microsoft.com/office/powerpoint/2010/main" val="350531280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ris\Downloads\Relief with horses and riders, tb1230169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2660"/>
            <a:ext cx="9144000" cy="621109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F9AA71D0-7992-4373-AC53-F2B452EE0AA7}"/>
              </a:ext>
            </a:extLst>
          </p:cNvPr>
          <p:cNvSpPr>
            <a:spLocks noGrp="1"/>
          </p:cNvSpPr>
          <p:nvPr>
            <p:ph type="body" sz="quarter" idx="10"/>
          </p:nvPr>
        </p:nvSpPr>
        <p:spPr/>
        <p:txBody>
          <a:bodyPr/>
          <a:lstStyle/>
          <a:p>
            <a:r>
              <a:rPr lang="en-US" dirty="0"/>
              <a:t>Relief with horses and riders</a:t>
            </a:r>
          </a:p>
        </p:txBody>
      </p:sp>
      <p:sp>
        <p:nvSpPr>
          <p:cNvPr id="3" name="Text Placeholder 2">
            <a:extLst>
              <a:ext uri="{FF2B5EF4-FFF2-40B4-BE49-F238E27FC236}">
                <a16:creationId xmlns:a16="http://schemas.microsoft.com/office/drawing/2014/main" id="{47BC284F-7936-4EB7-84A6-EAFD5196FFAE}"/>
              </a:ext>
            </a:extLst>
          </p:cNvPr>
          <p:cNvSpPr>
            <a:spLocks noGrp="1"/>
          </p:cNvSpPr>
          <p:nvPr>
            <p:ph type="body" sz="quarter" idx="12"/>
          </p:nvPr>
        </p:nvSpPr>
        <p:spPr/>
        <p:txBody>
          <a:bodyPr/>
          <a:lstStyle/>
          <a:p>
            <a:r>
              <a:rPr lang="en-US" dirty="0"/>
              <a:t>2:9</a:t>
            </a:r>
          </a:p>
        </p:txBody>
      </p:sp>
      <p:sp>
        <p:nvSpPr>
          <p:cNvPr id="4" name="Title 3">
            <a:extLst>
              <a:ext uri="{FF2B5EF4-FFF2-40B4-BE49-F238E27FC236}">
                <a16:creationId xmlns:a16="http://schemas.microsoft.com/office/drawing/2014/main" id="{843D3382-F8E0-4F24-BA7A-625774179E2C}"/>
              </a:ext>
            </a:extLst>
          </p:cNvPr>
          <p:cNvSpPr>
            <a:spLocks noGrp="1"/>
          </p:cNvSpPr>
          <p:nvPr>
            <p:ph type="title"/>
          </p:nvPr>
        </p:nvSpPr>
        <p:spPr/>
        <p:txBody>
          <a:bodyPr/>
          <a:lstStyle/>
          <a:p>
            <a:r>
              <a:rPr lang="en-US" dirty="0"/>
              <a:t>Now the king had sent officers of the army and horsemen with me</a:t>
            </a:r>
          </a:p>
        </p:txBody>
      </p:sp>
    </p:spTree>
    <p:extLst>
      <p:ext uri="{BB962C8B-B14F-4D97-AF65-F5344CB8AC3E}">
        <p14:creationId xmlns:p14="http://schemas.microsoft.com/office/powerpoint/2010/main" val="3198754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74944" y="37704"/>
            <a:ext cx="9418944" cy="6782593"/>
            <a:chOff x="-274944" y="37704"/>
            <a:chExt cx="9418944" cy="6782593"/>
          </a:xfrm>
        </p:grpSpPr>
        <p:pic>
          <p:nvPicPr>
            <p:cNvPr id="1026" name="Picture 2" descr="C:\Users\Kris\Downloads\Artaxerxes I king of kin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04"/>
              <a:ext cx="9144000" cy="678259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4">
              <a:extLst>
                <a:ext uri="{FF2B5EF4-FFF2-40B4-BE49-F238E27FC236}">
                  <a16:creationId xmlns:a16="http://schemas.microsoft.com/office/drawing/2014/main" id="{020E3F33-B110-464F-A8B3-54561800DB06}"/>
                </a:ext>
              </a:extLst>
            </p:cNvPr>
            <p:cNvSpPr txBox="1">
              <a:spLocks noChangeArrowheads="1"/>
            </p:cNvSpPr>
            <p:nvPr/>
          </p:nvSpPr>
          <p:spPr bwMode="auto">
            <a:xfrm rot="21353322">
              <a:off x="-274944" y="830378"/>
              <a:ext cx="7673045" cy="3315186"/>
            </a:xfrm>
            <a:prstGeom prst="rect">
              <a:avLst/>
            </a:prstGeom>
            <a:noFill/>
            <a:ln w="9525">
              <a:noFill/>
              <a:miter lim="800000"/>
              <a:headEnd/>
              <a:tailEnd/>
            </a:ln>
            <a:effectLst/>
          </p:spPr>
          <p:txBody>
            <a:bodyPr wrap="none">
              <a:prstTxWarp prst="textArchUp">
                <a:avLst>
                  <a:gd name="adj" fmla="val 11544636"/>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sz="2000" spc="200" dirty="0">
                  <a:solidFill>
                    <a:srgbClr val="FFFFFF"/>
                  </a:solidFill>
                  <a:effectLst>
                    <a:glow rad="76200">
                      <a:srgbClr val="000000">
                        <a:alpha val="60000"/>
                      </a:srgbClr>
                    </a:glow>
                  </a:effectLst>
                  <a:cs typeface="Calibri" pitchFamily="34" charset="0"/>
                </a:rPr>
                <a:t>Artaxerxes        the great king        king of kings</a:t>
              </a:r>
            </a:p>
          </p:txBody>
        </p:sp>
        <p:sp>
          <p:nvSpPr>
            <p:cNvPr id="5" name="Freeform 4"/>
            <p:cNvSpPr/>
            <p:nvPr/>
          </p:nvSpPr>
          <p:spPr>
            <a:xfrm>
              <a:off x="403860" y="1017517"/>
              <a:ext cx="6583680" cy="1300868"/>
            </a:xfrm>
            <a:custGeom>
              <a:avLst/>
              <a:gdLst>
                <a:gd name="connsiteX0" fmla="*/ 0 w 6644640"/>
                <a:gd name="connsiteY0" fmla="*/ 228600 h 563880"/>
                <a:gd name="connsiteX1" fmla="*/ 198120 w 6644640"/>
                <a:gd name="connsiteY1" fmla="*/ 563880 h 563880"/>
                <a:gd name="connsiteX2" fmla="*/ 6499860 w 6644640"/>
                <a:gd name="connsiteY2" fmla="*/ 259080 h 563880"/>
                <a:gd name="connsiteX3" fmla="*/ 6644640 w 6644640"/>
                <a:gd name="connsiteY3" fmla="*/ 0 h 563880"/>
                <a:gd name="connsiteX4" fmla="*/ 0 w 6644640"/>
                <a:gd name="connsiteY4" fmla="*/ 228600 h 563880"/>
                <a:gd name="connsiteX0" fmla="*/ 0 w 6644640"/>
                <a:gd name="connsiteY0" fmla="*/ 869634 h 1204914"/>
                <a:gd name="connsiteX1" fmla="*/ 198120 w 6644640"/>
                <a:gd name="connsiteY1" fmla="*/ 1204914 h 1204914"/>
                <a:gd name="connsiteX2" fmla="*/ 6499860 w 6644640"/>
                <a:gd name="connsiteY2" fmla="*/ 900114 h 1204914"/>
                <a:gd name="connsiteX3" fmla="*/ 6644640 w 6644640"/>
                <a:gd name="connsiteY3" fmla="*/ 641034 h 1204914"/>
                <a:gd name="connsiteX4" fmla="*/ 0 w 6644640"/>
                <a:gd name="connsiteY4" fmla="*/ 869634 h 1204914"/>
                <a:gd name="connsiteX0" fmla="*/ 0 w 6644640"/>
                <a:gd name="connsiteY0" fmla="*/ 947452 h 1282732"/>
                <a:gd name="connsiteX1" fmla="*/ 198120 w 6644640"/>
                <a:gd name="connsiteY1" fmla="*/ 1282732 h 1282732"/>
                <a:gd name="connsiteX2" fmla="*/ 6499860 w 6644640"/>
                <a:gd name="connsiteY2" fmla="*/ 977932 h 1282732"/>
                <a:gd name="connsiteX3" fmla="*/ 6644640 w 6644640"/>
                <a:gd name="connsiteY3" fmla="*/ 718852 h 1282732"/>
                <a:gd name="connsiteX4" fmla="*/ 0 w 6644640"/>
                <a:gd name="connsiteY4" fmla="*/ 947452 h 1282732"/>
                <a:gd name="connsiteX0" fmla="*/ 0 w 6621780"/>
                <a:gd name="connsiteY0" fmla="*/ 958485 h 1278525"/>
                <a:gd name="connsiteX1" fmla="*/ 175260 w 6621780"/>
                <a:gd name="connsiteY1" fmla="*/ 1278525 h 1278525"/>
                <a:gd name="connsiteX2" fmla="*/ 6477000 w 6621780"/>
                <a:gd name="connsiteY2" fmla="*/ 973725 h 1278525"/>
                <a:gd name="connsiteX3" fmla="*/ 6621780 w 6621780"/>
                <a:gd name="connsiteY3" fmla="*/ 714645 h 1278525"/>
                <a:gd name="connsiteX4" fmla="*/ 0 w 6621780"/>
                <a:gd name="connsiteY4" fmla="*/ 958485 h 1278525"/>
                <a:gd name="connsiteX0" fmla="*/ 0 w 6621780"/>
                <a:gd name="connsiteY0" fmla="*/ 971098 h 1291138"/>
                <a:gd name="connsiteX1" fmla="*/ 175260 w 6621780"/>
                <a:gd name="connsiteY1" fmla="*/ 1291138 h 1291138"/>
                <a:gd name="connsiteX2" fmla="*/ 6477000 w 6621780"/>
                <a:gd name="connsiteY2" fmla="*/ 986338 h 1291138"/>
                <a:gd name="connsiteX3" fmla="*/ 6621780 w 6621780"/>
                <a:gd name="connsiteY3" fmla="*/ 727258 h 1291138"/>
                <a:gd name="connsiteX4" fmla="*/ 0 w 6621780"/>
                <a:gd name="connsiteY4" fmla="*/ 971098 h 1291138"/>
                <a:gd name="connsiteX0" fmla="*/ 0 w 6621780"/>
                <a:gd name="connsiteY0" fmla="*/ 971098 h 1291138"/>
                <a:gd name="connsiteX1" fmla="*/ 175260 w 6621780"/>
                <a:gd name="connsiteY1" fmla="*/ 1291138 h 1291138"/>
                <a:gd name="connsiteX2" fmla="*/ 6477000 w 6621780"/>
                <a:gd name="connsiteY2" fmla="*/ 986338 h 1291138"/>
                <a:gd name="connsiteX3" fmla="*/ 6621780 w 6621780"/>
                <a:gd name="connsiteY3" fmla="*/ 727258 h 1291138"/>
                <a:gd name="connsiteX4" fmla="*/ 0 w 6621780"/>
                <a:gd name="connsiteY4" fmla="*/ 971098 h 1291138"/>
                <a:gd name="connsiteX0" fmla="*/ 0 w 6621780"/>
                <a:gd name="connsiteY0" fmla="*/ 971098 h 1291138"/>
                <a:gd name="connsiteX1" fmla="*/ 175260 w 6621780"/>
                <a:gd name="connsiteY1" fmla="*/ 1291138 h 1291138"/>
                <a:gd name="connsiteX2" fmla="*/ 6477000 w 6621780"/>
                <a:gd name="connsiteY2" fmla="*/ 986338 h 1291138"/>
                <a:gd name="connsiteX3" fmla="*/ 6621780 w 6621780"/>
                <a:gd name="connsiteY3" fmla="*/ 727258 h 1291138"/>
                <a:gd name="connsiteX4" fmla="*/ 0 w 6621780"/>
                <a:gd name="connsiteY4" fmla="*/ 971098 h 1291138"/>
                <a:gd name="connsiteX0" fmla="*/ 0 w 6621780"/>
                <a:gd name="connsiteY0" fmla="*/ 971098 h 1291138"/>
                <a:gd name="connsiteX1" fmla="*/ 175260 w 6621780"/>
                <a:gd name="connsiteY1" fmla="*/ 1291138 h 1291138"/>
                <a:gd name="connsiteX2" fmla="*/ 6477000 w 6621780"/>
                <a:gd name="connsiteY2" fmla="*/ 986338 h 1291138"/>
                <a:gd name="connsiteX3" fmla="*/ 6621780 w 6621780"/>
                <a:gd name="connsiteY3" fmla="*/ 727258 h 1291138"/>
                <a:gd name="connsiteX4" fmla="*/ 0 w 6621780"/>
                <a:gd name="connsiteY4" fmla="*/ 971098 h 1291138"/>
                <a:gd name="connsiteX0" fmla="*/ 0 w 6621780"/>
                <a:gd name="connsiteY0" fmla="*/ 971098 h 1291138"/>
                <a:gd name="connsiteX1" fmla="*/ 175260 w 6621780"/>
                <a:gd name="connsiteY1" fmla="*/ 1291138 h 1291138"/>
                <a:gd name="connsiteX2" fmla="*/ 6499860 w 6621780"/>
                <a:gd name="connsiteY2" fmla="*/ 1032058 h 1291138"/>
                <a:gd name="connsiteX3" fmla="*/ 6621780 w 6621780"/>
                <a:gd name="connsiteY3" fmla="*/ 727258 h 1291138"/>
                <a:gd name="connsiteX4" fmla="*/ 0 w 6621780"/>
                <a:gd name="connsiteY4" fmla="*/ 971098 h 1291138"/>
                <a:gd name="connsiteX0" fmla="*/ 0 w 6621780"/>
                <a:gd name="connsiteY0" fmla="*/ 971098 h 1291138"/>
                <a:gd name="connsiteX1" fmla="*/ 175260 w 6621780"/>
                <a:gd name="connsiteY1" fmla="*/ 1291138 h 1291138"/>
                <a:gd name="connsiteX2" fmla="*/ 6492240 w 6621780"/>
                <a:gd name="connsiteY2" fmla="*/ 1001578 h 1291138"/>
                <a:gd name="connsiteX3" fmla="*/ 6621780 w 6621780"/>
                <a:gd name="connsiteY3" fmla="*/ 727258 h 1291138"/>
                <a:gd name="connsiteX4" fmla="*/ 0 w 6621780"/>
                <a:gd name="connsiteY4" fmla="*/ 971098 h 1291138"/>
                <a:gd name="connsiteX0" fmla="*/ 0 w 6629400"/>
                <a:gd name="connsiteY0" fmla="*/ 993063 h 1313103"/>
                <a:gd name="connsiteX1" fmla="*/ 175260 w 6629400"/>
                <a:gd name="connsiteY1" fmla="*/ 1313103 h 1313103"/>
                <a:gd name="connsiteX2" fmla="*/ 6492240 w 6629400"/>
                <a:gd name="connsiteY2" fmla="*/ 1023543 h 1313103"/>
                <a:gd name="connsiteX3" fmla="*/ 6629400 w 6629400"/>
                <a:gd name="connsiteY3" fmla="*/ 718743 h 1313103"/>
                <a:gd name="connsiteX4" fmla="*/ 0 w 6629400"/>
                <a:gd name="connsiteY4" fmla="*/ 993063 h 1313103"/>
                <a:gd name="connsiteX0" fmla="*/ 0 w 6629400"/>
                <a:gd name="connsiteY0" fmla="*/ 840872 h 1160912"/>
                <a:gd name="connsiteX1" fmla="*/ 175260 w 6629400"/>
                <a:gd name="connsiteY1" fmla="*/ 1160912 h 1160912"/>
                <a:gd name="connsiteX2" fmla="*/ 6492240 w 6629400"/>
                <a:gd name="connsiteY2" fmla="*/ 871352 h 1160912"/>
                <a:gd name="connsiteX3" fmla="*/ 6629400 w 6629400"/>
                <a:gd name="connsiteY3" fmla="*/ 566552 h 1160912"/>
                <a:gd name="connsiteX4" fmla="*/ 0 w 6629400"/>
                <a:gd name="connsiteY4" fmla="*/ 840872 h 1160912"/>
                <a:gd name="connsiteX0" fmla="*/ 0 w 6629400"/>
                <a:gd name="connsiteY0" fmla="*/ 961630 h 1281670"/>
                <a:gd name="connsiteX1" fmla="*/ 175260 w 6629400"/>
                <a:gd name="connsiteY1" fmla="*/ 1281670 h 1281670"/>
                <a:gd name="connsiteX2" fmla="*/ 6492240 w 6629400"/>
                <a:gd name="connsiteY2" fmla="*/ 992110 h 1281670"/>
                <a:gd name="connsiteX3" fmla="*/ 6629400 w 6629400"/>
                <a:gd name="connsiteY3" fmla="*/ 687310 h 1281670"/>
                <a:gd name="connsiteX4" fmla="*/ 0 w 6629400"/>
                <a:gd name="connsiteY4" fmla="*/ 961630 h 1281670"/>
                <a:gd name="connsiteX0" fmla="*/ 0 w 6629400"/>
                <a:gd name="connsiteY0" fmla="*/ 961630 h 1281670"/>
                <a:gd name="connsiteX1" fmla="*/ 175260 w 6629400"/>
                <a:gd name="connsiteY1" fmla="*/ 1281670 h 1281670"/>
                <a:gd name="connsiteX2" fmla="*/ 6492240 w 6629400"/>
                <a:gd name="connsiteY2" fmla="*/ 992110 h 1281670"/>
                <a:gd name="connsiteX3" fmla="*/ 6629400 w 6629400"/>
                <a:gd name="connsiteY3" fmla="*/ 687310 h 1281670"/>
                <a:gd name="connsiteX4" fmla="*/ 0 w 6629400"/>
                <a:gd name="connsiteY4" fmla="*/ 961630 h 1281670"/>
                <a:gd name="connsiteX0" fmla="*/ 0 w 6629400"/>
                <a:gd name="connsiteY0" fmla="*/ 961630 h 1281670"/>
                <a:gd name="connsiteX1" fmla="*/ 175260 w 6629400"/>
                <a:gd name="connsiteY1" fmla="*/ 1281670 h 1281670"/>
                <a:gd name="connsiteX2" fmla="*/ 6461760 w 6629400"/>
                <a:gd name="connsiteY2" fmla="*/ 1014970 h 1281670"/>
                <a:gd name="connsiteX3" fmla="*/ 6629400 w 6629400"/>
                <a:gd name="connsiteY3" fmla="*/ 687310 h 1281670"/>
                <a:gd name="connsiteX4" fmla="*/ 0 w 6629400"/>
                <a:gd name="connsiteY4" fmla="*/ 961630 h 1281670"/>
                <a:gd name="connsiteX0" fmla="*/ 0 w 6583680"/>
                <a:gd name="connsiteY0" fmla="*/ 971303 h 1291343"/>
                <a:gd name="connsiteX1" fmla="*/ 175260 w 6583680"/>
                <a:gd name="connsiteY1" fmla="*/ 1291343 h 1291343"/>
                <a:gd name="connsiteX2" fmla="*/ 6461760 w 6583680"/>
                <a:gd name="connsiteY2" fmla="*/ 1024643 h 1291343"/>
                <a:gd name="connsiteX3" fmla="*/ 6583680 w 6583680"/>
                <a:gd name="connsiteY3" fmla="*/ 681743 h 1291343"/>
                <a:gd name="connsiteX4" fmla="*/ 0 w 6583680"/>
                <a:gd name="connsiteY4" fmla="*/ 971303 h 1291343"/>
                <a:gd name="connsiteX0" fmla="*/ 0 w 6583680"/>
                <a:gd name="connsiteY0" fmla="*/ 971303 h 1291343"/>
                <a:gd name="connsiteX1" fmla="*/ 175260 w 6583680"/>
                <a:gd name="connsiteY1" fmla="*/ 1291343 h 1291343"/>
                <a:gd name="connsiteX2" fmla="*/ 6446520 w 6583680"/>
                <a:gd name="connsiteY2" fmla="*/ 1009403 h 1291343"/>
                <a:gd name="connsiteX3" fmla="*/ 6583680 w 6583680"/>
                <a:gd name="connsiteY3" fmla="*/ 681743 h 1291343"/>
                <a:gd name="connsiteX4" fmla="*/ 0 w 6583680"/>
                <a:gd name="connsiteY4" fmla="*/ 971303 h 1291343"/>
                <a:gd name="connsiteX0" fmla="*/ 0 w 6583680"/>
                <a:gd name="connsiteY0" fmla="*/ 971303 h 1300868"/>
                <a:gd name="connsiteX1" fmla="*/ 189548 w 6583680"/>
                <a:gd name="connsiteY1" fmla="*/ 1300868 h 1300868"/>
                <a:gd name="connsiteX2" fmla="*/ 6446520 w 6583680"/>
                <a:gd name="connsiteY2" fmla="*/ 1009403 h 1300868"/>
                <a:gd name="connsiteX3" fmla="*/ 6583680 w 6583680"/>
                <a:gd name="connsiteY3" fmla="*/ 681743 h 1300868"/>
                <a:gd name="connsiteX4" fmla="*/ 0 w 6583680"/>
                <a:gd name="connsiteY4" fmla="*/ 971303 h 1300868"/>
                <a:gd name="connsiteX0" fmla="*/ 0 w 6583680"/>
                <a:gd name="connsiteY0" fmla="*/ 971303 h 1300868"/>
                <a:gd name="connsiteX1" fmla="*/ 189548 w 6583680"/>
                <a:gd name="connsiteY1" fmla="*/ 1300868 h 1300868"/>
                <a:gd name="connsiteX2" fmla="*/ 6446520 w 6583680"/>
                <a:gd name="connsiteY2" fmla="*/ 1009403 h 1300868"/>
                <a:gd name="connsiteX3" fmla="*/ 6583680 w 6583680"/>
                <a:gd name="connsiteY3" fmla="*/ 681743 h 1300868"/>
                <a:gd name="connsiteX4" fmla="*/ 0 w 6583680"/>
                <a:gd name="connsiteY4" fmla="*/ 971303 h 1300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680" h="1300868">
                  <a:moveTo>
                    <a:pt x="0" y="971303"/>
                  </a:moveTo>
                  <a:lnTo>
                    <a:pt x="189548" y="1300868"/>
                  </a:lnTo>
                  <a:cubicBezTo>
                    <a:pt x="2679701" y="13406"/>
                    <a:pt x="4353560" y="173743"/>
                    <a:pt x="6446520" y="1009403"/>
                  </a:cubicBezTo>
                  <a:lnTo>
                    <a:pt x="6583680" y="681743"/>
                  </a:lnTo>
                  <a:cubicBezTo>
                    <a:pt x="4132580" y="-506977"/>
                    <a:pt x="1567180" y="34043"/>
                    <a:pt x="0" y="971303"/>
                  </a:cubicBezTo>
                  <a:close/>
                </a:path>
              </a:pathLst>
            </a:custGeom>
            <a:noFill/>
            <a:ln>
              <a:solidFill>
                <a:srgbClr val="FE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2371725" y="1209675"/>
              <a:ext cx="100013" cy="359569"/>
            </a:xfrm>
            <a:prstGeom prst="line">
              <a:avLst/>
            </a:prstGeom>
            <a:noFill/>
            <a:ln>
              <a:solidFill>
                <a:srgbClr val="FEFF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p:nvPr/>
          </p:nvCxnSpPr>
          <p:spPr>
            <a:xfrm flipH="1">
              <a:off x="4270281" y="1021556"/>
              <a:ext cx="17370" cy="359569"/>
            </a:xfrm>
            <a:prstGeom prst="line">
              <a:avLst/>
            </a:prstGeom>
            <a:noFill/>
            <a:ln>
              <a:solidFill>
                <a:srgbClr val="FEFF00"/>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22" name="Picture 2" descr="C:\Users\Kris\Downloads\Artaxerxes 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 y="37704"/>
            <a:ext cx="9144534" cy="678219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Silver bowl of Artaxerxes I inscribed “Artaxerxes, the great king, king of kings,” circa 450 BC</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It came about in the month Nisan, in the twentieth year of King Artaxerxes</a:t>
            </a:r>
          </a:p>
        </p:txBody>
      </p:sp>
    </p:spTree>
    <p:extLst>
      <p:ext uri="{BB962C8B-B14F-4D97-AF65-F5344CB8AC3E}">
        <p14:creationId xmlns:p14="http://schemas.microsoft.com/office/powerpoint/2010/main" val="29929377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B91A9573-F9DE-455D-A07D-2DC638689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4860"/>
            <a:ext cx="9144000" cy="6108281"/>
          </a:xfrm>
          <a:prstGeom prst="rect">
            <a:avLst/>
          </a:prstGeom>
        </p:spPr>
      </p:pic>
      <p:sp>
        <p:nvSpPr>
          <p:cNvPr id="2" name="Text Placeholder 1">
            <a:extLst>
              <a:ext uri="{FF2B5EF4-FFF2-40B4-BE49-F238E27FC236}">
                <a16:creationId xmlns:a16="http://schemas.microsoft.com/office/drawing/2014/main" id="{2CDECAFB-AB22-462D-9B9B-08E76C2A0D81}"/>
              </a:ext>
            </a:extLst>
          </p:cNvPr>
          <p:cNvSpPr>
            <a:spLocks noGrp="1"/>
          </p:cNvSpPr>
          <p:nvPr>
            <p:ph type="body" sz="quarter" idx="10"/>
          </p:nvPr>
        </p:nvSpPr>
        <p:spPr/>
        <p:txBody>
          <a:bodyPr/>
          <a:lstStyle/>
          <a:p>
            <a:r>
              <a:rPr lang="en-US" dirty="0"/>
              <a:t>Letter from Elephantine, mentioning the sons of Sanballat, dated November 25, 407 BC</a:t>
            </a:r>
          </a:p>
        </p:txBody>
      </p:sp>
      <p:sp>
        <p:nvSpPr>
          <p:cNvPr id="3" name="Text Placeholder 2">
            <a:extLst>
              <a:ext uri="{FF2B5EF4-FFF2-40B4-BE49-F238E27FC236}">
                <a16:creationId xmlns:a16="http://schemas.microsoft.com/office/drawing/2014/main" id="{9C4FF8E0-4EBB-4267-A534-86EAFEA30FF4}"/>
              </a:ext>
            </a:extLst>
          </p:cNvPr>
          <p:cNvSpPr>
            <a:spLocks noGrp="1"/>
          </p:cNvSpPr>
          <p:nvPr>
            <p:ph type="body" sz="quarter" idx="12"/>
          </p:nvPr>
        </p:nvSpPr>
        <p:spPr/>
        <p:txBody>
          <a:bodyPr/>
          <a:lstStyle/>
          <a:p>
            <a:r>
              <a:rPr lang="en-US" dirty="0"/>
              <a:t>2:10</a:t>
            </a:r>
          </a:p>
        </p:txBody>
      </p:sp>
      <p:sp>
        <p:nvSpPr>
          <p:cNvPr id="4" name="Title 3">
            <a:extLst>
              <a:ext uri="{FF2B5EF4-FFF2-40B4-BE49-F238E27FC236}">
                <a16:creationId xmlns:a16="http://schemas.microsoft.com/office/drawing/2014/main" id="{0F03CF3C-D3C8-4FF9-AAE0-74822205326E}"/>
              </a:ext>
            </a:extLst>
          </p:cNvPr>
          <p:cNvSpPr>
            <a:spLocks noGrp="1"/>
          </p:cNvSpPr>
          <p:nvPr>
            <p:ph type="title"/>
          </p:nvPr>
        </p:nvSpPr>
        <p:spPr/>
        <p:txBody>
          <a:bodyPr/>
          <a:lstStyle/>
          <a:p>
            <a:r>
              <a:rPr lang="en-US" dirty="0"/>
              <a:t>Now when </a:t>
            </a:r>
            <a:r>
              <a:rPr lang="en-US" dirty="0" err="1"/>
              <a:t>Sanballat</a:t>
            </a:r>
            <a:r>
              <a:rPr lang="en-US" dirty="0"/>
              <a:t> the </a:t>
            </a:r>
            <a:r>
              <a:rPr lang="en-US" dirty="0" err="1"/>
              <a:t>Horonite</a:t>
            </a:r>
            <a:r>
              <a:rPr lang="en-US" dirty="0"/>
              <a:t> and Tobiah the Ammonite official heard about it</a:t>
            </a:r>
          </a:p>
        </p:txBody>
      </p:sp>
    </p:spTree>
    <p:extLst>
      <p:ext uri="{BB962C8B-B14F-4D97-AF65-F5344CB8AC3E}">
        <p14:creationId xmlns:p14="http://schemas.microsoft.com/office/powerpoint/2010/main" val="114273968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B91A9573-F9DE-455D-A07D-2DC638689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4860"/>
            <a:ext cx="9144000" cy="6108281"/>
          </a:xfrm>
          <a:prstGeom prst="rect">
            <a:avLst/>
          </a:prstGeom>
        </p:spPr>
      </p:pic>
      <p:sp>
        <p:nvSpPr>
          <p:cNvPr id="2" name="Text Placeholder 1">
            <a:extLst>
              <a:ext uri="{FF2B5EF4-FFF2-40B4-BE49-F238E27FC236}">
                <a16:creationId xmlns:a16="http://schemas.microsoft.com/office/drawing/2014/main" id="{2CDECAFB-AB22-462D-9B9B-08E76C2A0D81}"/>
              </a:ext>
            </a:extLst>
          </p:cNvPr>
          <p:cNvSpPr>
            <a:spLocks noGrp="1"/>
          </p:cNvSpPr>
          <p:nvPr>
            <p:ph type="body" sz="quarter" idx="10"/>
          </p:nvPr>
        </p:nvSpPr>
        <p:spPr/>
        <p:txBody>
          <a:bodyPr/>
          <a:lstStyle/>
          <a:p>
            <a:r>
              <a:rPr lang="en-US" dirty="0"/>
              <a:t>Letter from Elephantine, mentioning the sons of Sanballat, dated November 25, 407 BC</a:t>
            </a:r>
          </a:p>
        </p:txBody>
      </p:sp>
      <p:sp>
        <p:nvSpPr>
          <p:cNvPr id="3" name="Text Placeholder 2">
            <a:extLst>
              <a:ext uri="{FF2B5EF4-FFF2-40B4-BE49-F238E27FC236}">
                <a16:creationId xmlns:a16="http://schemas.microsoft.com/office/drawing/2014/main" id="{9C4FF8E0-4EBB-4267-A534-86EAFEA30FF4}"/>
              </a:ext>
            </a:extLst>
          </p:cNvPr>
          <p:cNvSpPr>
            <a:spLocks noGrp="1"/>
          </p:cNvSpPr>
          <p:nvPr>
            <p:ph type="body" sz="quarter" idx="12"/>
          </p:nvPr>
        </p:nvSpPr>
        <p:spPr/>
        <p:txBody>
          <a:bodyPr/>
          <a:lstStyle/>
          <a:p>
            <a:r>
              <a:rPr lang="en-US" dirty="0"/>
              <a:t>2:10</a:t>
            </a:r>
          </a:p>
        </p:txBody>
      </p:sp>
      <p:sp>
        <p:nvSpPr>
          <p:cNvPr id="4" name="Title 3">
            <a:extLst>
              <a:ext uri="{FF2B5EF4-FFF2-40B4-BE49-F238E27FC236}">
                <a16:creationId xmlns:a16="http://schemas.microsoft.com/office/drawing/2014/main" id="{0F03CF3C-D3C8-4FF9-AAE0-74822205326E}"/>
              </a:ext>
            </a:extLst>
          </p:cNvPr>
          <p:cNvSpPr>
            <a:spLocks noGrp="1"/>
          </p:cNvSpPr>
          <p:nvPr>
            <p:ph type="title"/>
          </p:nvPr>
        </p:nvSpPr>
        <p:spPr/>
        <p:txBody>
          <a:bodyPr/>
          <a:lstStyle/>
          <a:p>
            <a:r>
              <a:rPr lang="en-US" dirty="0"/>
              <a:t>Now when </a:t>
            </a:r>
            <a:r>
              <a:rPr lang="en-US" dirty="0" err="1"/>
              <a:t>Sanballat</a:t>
            </a:r>
            <a:r>
              <a:rPr lang="en-US" dirty="0"/>
              <a:t> the </a:t>
            </a:r>
            <a:r>
              <a:rPr lang="en-US" dirty="0" err="1"/>
              <a:t>Horonite</a:t>
            </a:r>
            <a:r>
              <a:rPr lang="en-US" dirty="0"/>
              <a:t> and Tobiah the Ammonite official heard about it</a:t>
            </a:r>
          </a:p>
        </p:txBody>
      </p:sp>
      <p:sp>
        <p:nvSpPr>
          <p:cNvPr id="6" name="Rectangle 5">
            <a:extLst>
              <a:ext uri="{FF2B5EF4-FFF2-40B4-BE49-F238E27FC236}">
                <a16:creationId xmlns:a16="http://schemas.microsoft.com/office/drawing/2014/main" id="{9DFF8377-425A-4402-B003-CE49DB45ECFC}"/>
              </a:ext>
            </a:extLst>
          </p:cNvPr>
          <p:cNvSpPr/>
          <p:nvPr/>
        </p:nvSpPr>
        <p:spPr>
          <a:xfrm>
            <a:off x="1086944" y="5052280"/>
            <a:ext cx="924244" cy="612719"/>
          </a:xfrm>
          <a:prstGeom prst="rect">
            <a:avLst/>
          </a:prstGeom>
          <a:noFill/>
          <a:ln w="19050">
            <a:solidFill>
              <a:srgbClr val="FEFFFF"/>
            </a:solidFill>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2">
            <a:extLst>
              <a:ext uri="{FF2B5EF4-FFF2-40B4-BE49-F238E27FC236}">
                <a16:creationId xmlns:a16="http://schemas.microsoft.com/office/drawing/2014/main" id="{1CD513EE-2A95-49A0-AD43-24652EDDFEB9}"/>
              </a:ext>
            </a:extLst>
          </p:cNvPr>
          <p:cNvSpPr txBox="1">
            <a:spLocks noChangeArrowheads="1"/>
          </p:cNvSpPr>
          <p:nvPr/>
        </p:nvSpPr>
        <p:spPr bwMode="auto">
          <a:xfrm>
            <a:off x="973881" y="4648200"/>
            <a:ext cx="1148071" cy="400110"/>
          </a:xfrm>
          <a:prstGeom prst="rect">
            <a:avLst/>
          </a:prstGeom>
          <a:noFill/>
          <a:ln w="9525">
            <a:noFill/>
            <a:miter lim="800000"/>
            <a:headEnd/>
            <a:tailEnd/>
          </a:ln>
          <a:effectLst/>
        </p:spPr>
        <p:txBody>
          <a:bodyPr wrap="none">
            <a:spAutoFit/>
          </a:bodyPr>
          <a:lstStyle/>
          <a:p>
            <a:pPr algn="ctr">
              <a:defRPr/>
            </a:pPr>
            <a:r>
              <a:rPr lang="en-US" sz="2000" kern="0" dirty="0">
                <a:solidFill>
                  <a:srgbClr val="FFFFFF"/>
                </a:solidFill>
                <a:effectLst>
                  <a:glow rad="76200">
                    <a:srgbClr val="000000">
                      <a:alpha val="60000"/>
                    </a:srgbClr>
                  </a:glow>
                </a:effectLst>
                <a:cs typeface="Calibri" pitchFamily="34" charset="0"/>
              </a:rPr>
              <a:t>Sanballat</a:t>
            </a:r>
          </a:p>
        </p:txBody>
      </p:sp>
    </p:spTree>
    <p:extLst>
      <p:ext uri="{BB962C8B-B14F-4D97-AF65-F5344CB8AC3E}">
        <p14:creationId xmlns:p14="http://schemas.microsoft.com/office/powerpoint/2010/main" val="12296879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378162" y="-3958"/>
            <a:ext cx="6387675" cy="6853728"/>
          </a:xfrm>
          <a:prstGeom prst="rect">
            <a:avLst/>
          </a:prstGeom>
        </p:spPr>
      </p:pic>
      <p:sp>
        <p:nvSpPr>
          <p:cNvPr id="2" name="Text Placeholder 1">
            <a:extLst>
              <a:ext uri="{FF2B5EF4-FFF2-40B4-BE49-F238E27FC236}">
                <a16:creationId xmlns:a16="http://schemas.microsoft.com/office/drawing/2014/main" id="{2CDECAFB-AB22-462D-9B9B-08E76C2A0D81}"/>
              </a:ext>
            </a:extLst>
          </p:cNvPr>
          <p:cNvSpPr>
            <a:spLocks noGrp="1"/>
          </p:cNvSpPr>
          <p:nvPr>
            <p:ph type="body" sz="quarter" idx="10"/>
          </p:nvPr>
        </p:nvSpPr>
        <p:spPr/>
        <p:txBody>
          <a:bodyPr/>
          <a:lstStyle/>
          <a:p>
            <a:r>
              <a:rPr lang="en-US" dirty="0"/>
              <a:t>Bronze crescent standard from Tel Sera, 7th century BC</a:t>
            </a:r>
          </a:p>
        </p:txBody>
      </p:sp>
      <p:sp>
        <p:nvSpPr>
          <p:cNvPr id="3" name="Text Placeholder 2">
            <a:extLst>
              <a:ext uri="{FF2B5EF4-FFF2-40B4-BE49-F238E27FC236}">
                <a16:creationId xmlns:a16="http://schemas.microsoft.com/office/drawing/2014/main" id="{9C4FF8E0-4EBB-4267-A534-86EAFEA30FF4}"/>
              </a:ext>
            </a:extLst>
          </p:cNvPr>
          <p:cNvSpPr>
            <a:spLocks noGrp="1"/>
          </p:cNvSpPr>
          <p:nvPr>
            <p:ph type="body" sz="quarter" idx="12"/>
          </p:nvPr>
        </p:nvSpPr>
        <p:spPr/>
        <p:txBody>
          <a:bodyPr/>
          <a:lstStyle/>
          <a:p>
            <a:r>
              <a:rPr lang="en-US" dirty="0"/>
              <a:t>2:10</a:t>
            </a:r>
          </a:p>
        </p:txBody>
      </p:sp>
      <p:sp>
        <p:nvSpPr>
          <p:cNvPr id="4" name="Title 3">
            <a:extLst>
              <a:ext uri="{FF2B5EF4-FFF2-40B4-BE49-F238E27FC236}">
                <a16:creationId xmlns:a16="http://schemas.microsoft.com/office/drawing/2014/main" id="{0F03CF3C-D3C8-4FF9-AAE0-74822205326E}"/>
              </a:ext>
            </a:extLst>
          </p:cNvPr>
          <p:cNvSpPr>
            <a:spLocks noGrp="1"/>
          </p:cNvSpPr>
          <p:nvPr>
            <p:ph type="title"/>
          </p:nvPr>
        </p:nvSpPr>
        <p:spPr/>
        <p:txBody>
          <a:bodyPr/>
          <a:lstStyle/>
          <a:p>
            <a:r>
              <a:rPr lang="en-US" dirty="0"/>
              <a:t>Now when </a:t>
            </a:r>
            <a:r>
              <a:rPr lang="en-US" dirty="0" err="1"/>
              <a:t>Sanballat</a:t>
            </a:r>
            <a:r>
              <a:rPr lang="en-US" dirty="0"/>
              <a:t> the </a:t>
            </a:r>
            <a:r>
              <a:rPr lang="en-US" dirty="0" err="1"/>
              <a:t>Horonite</a:t>
            </a:r>
            <a:r>
              <a:rPr lang="en-US" dirty="0"/>
              <a:t> and Tobiah the Ammonite official heard about it</a:t>
            </a:r>
          </a:p>
        </p:txBody>
      </p:sp>
    </p:spTree>
    <p:extLst>
      <p:ext uri="{BB962C8B-B14F-4D97-AF65-F5344CB8AC3E}">
        <p14:creationId xmlns:p14="http://schemas.microsoft.com/office/powerpoint/2010/main" val="23147079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039" descr="Beth Horon ridge aerial from west, tb q010703102">
            <a:extLst>
              <a:ext uri="{FF2B5EF4-FFF2-40B4-BE49-F238E27FC236}">
                <a16:creationId xmlns:a16="http://schemas.microsoft.com/office/drawing/2014/main" id="{14C6593B-AA85-4708-8714-53195D8E4D58}"/>
              </a:ext>
            </a:extLst>
          </p:cNvPr>
          <p:cNvPicPr preferRelativeResize="0">
            <a:picLocks noChangeAspect="1" noChangeArrowheads="1"/>
          </p:cNvPicPr>
          <p:nvPr>
            <p:custDataLst>
              <p:tags r:id="rId1"/>
            </p:custDataLst>
          </p:nvPr>
        </p:nvPicPr>
        <p:blipFill>
          <a:blip r:embed="rId4" cstate="print"/>
          <a:srcRect/>
          <a:stretch>
            <a:fillRect/>
          </a:stretch>
        </p:blipFill>
        <p:spPr bwMode="auto">
          <a:xfrm>
            <a:off x="0" y="0"/>
            <a:ext cx="9144000" cy="6861175"/>
          </a:xfrm>
          <a:prstGeom prst="rect">
            <a:avLst/>
          </a:prstGeom>
          <a:noFill/>
          <a:ln w="9525">
            <a:noFill/>
            <a:miter lim="800000"/>
            <a:headEnd/>
            <a:tailEnd/>
          </a:ln>
        </p:spPr>
      </p:pic>
      <p:sp>
        <p:nvSpPr>
          <p:cNvPr id="3" name="Text Placeholder 2"/>
          <p:cNvSpPr>
            <a:spLocks noGrp="1"/>
          </p:cNvSpPr>
          <p:nvPr>
            <p:ph type="body" sz="quarter" idx="10"/>
          </p:nvPr>
        </p:nvSpPr>
        <p:spPr/>
        <p:txBody>
          <a:bodyPr/>
          <a:lstStyle/>
          <a:p>
            <a:r>
              <a:rPr lang="en-US" dirty="0"/>
              <a:t>Beth-</a:t>
            </a:r>
            <a:r>
              <a:rPr lang="en-US" dirty="0" err="1"/>
              <a:t>horon</a:t>
            </a:r>
            <a:r>
              <a:rPr lang="en-US" dirty="0"/>
              <a:t> ridge (aerial view from the west)</a:t>
            </a:r>
          </a:p>
        </p:txBody>
      </p:sp>
      <p:sp>
        <p:nvSpPr>
          <p:cNvPr id="4" name="Text Placeholder 3"/>
          <p:cNvSpPr>
            <a:spLocks noGrp="1"/>
          </p:cNvSpPr>
          <p:nvPr>
            <p:ph type="body" sz="quarter" idx="12"/>
          </p:nvPr>
        </p:nvSpPr>
        <p:spPr/>
        <p:txBody>
          <a:bodyPr/>
          <a:lstStyle/>
          <a:p>
            <a:r>
              <a:rPr lang="en-US" dirty="0"/>
              <a:t>2:10</a:t>
            </a:r>
          </a:p>
        </p:txBody>
      </p:sp>
      <p:sp>
        <p:nvSpPr>
          <p:cNvPr id="2" name="Title 1"/>
          <p:cNvSpPr>
            <a:spLocks noGrp="1"/>
          </p:cNvSpPr>
          <p:nvPr>
            <p:ph type="title"/>
          </p:nvPr>
        </p:nvSpPr>
        <p:spPr/>
        <p:txBody>
          <a:bodyPr/>
          <a:lstStyle/>
          <a:p>
            <a:r>
              <a:rPr lang="en-US" dirty="0"/>
              <a:t>Now when </a:t>
            </a:r>
            <a:r>
              <a:rPr lang="en-US" dirty="0" err="1"/>
              <a:t>Sanballat</a:t>
            </a:r>
            <a:r>
              <a:rPr lang="en-US" dirty="0"/>
              <a:t> the </a:t>
            </a:r>
            <a:r>
              <a:rPr lang="en-US" dirty="0" err="1"/>
              <a:t>Horonite</a:t>
            </a:r>
            <a:r>
              <a:rPr lang="en-US" dirty="0"/>
              <a:t> and Tobiah the Ammonite official heard about it</a:t>
            </a:r>
          </a:p>
        </p:txBody>
      </p:sp>
    </p:spTree>
    <p:extLst>
      <p:ext uri="{BB962C8B-B14F-4D97-AF65-F5344CB8AC3E}">
        <p14:creationId xmlns:p14="http://schemas.microsoft.com/office/powerpoint/2010/main" val="400944106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039" descr="Beth Horon ridge aerial from west, tb q010703102">
            <a:extLst>
              <a:ext uri="{FF2B5EF4-FFF2-40B4-BE49-F238E27FC236}">
                <a16:creationId xmlns:a16="http://schemas.microsoft.com/office/drawing/2014/main" id="{14C6593B-AA85-4708-8714-53195D8E4D58}"/>
              </a:ext>
            </a:extLst>
          </p:cNvPr>
          <p:cNvPicPr preferRelativeResize="0">
            <a:picLocks noChangeAspect="1" noChangeArrowheads="1"/>
          </p:cNvPicPr>
          <p:nvPr>
            <p:custDataLst>
              <p:tags r:id="rId1"/>
            </p:custDataLst>
          </p:nvPr>
        </p:nvPicPr>
        <p:blipFill>
          <a:blip r:embed="rId4" cstate="print"/>
          <a:srcRect/>
          <a:stretch>
            <a:fillRect/>
          </a:stretch>
        </p:blipFill>
        <p:spPr bwMode="auto">
          <a:xfrm>
            <a:off x="0" y="0"/>
            <a:ext cx="9144000" cy="6861175"/>
          </a:xfrm>
          <a:prstGeom prst="rect">
            <a:avLst/>
          </a:prstGeom>
          <a:noFill/>
          <a:ln w="9525">
            <a:noFill/>
            <a:miter lim="800000"/>
            <a:headEnd/>
            <a:tailEnd/>
          </a:ln>
        </p:spPr>
      </p:pic>
      <p:sp>
        <p:nvSpPr>
          <p:cNvPr id="3" name="Text Placeholder 2"/>
          <p:cNvSpPr>
            <a:spLocks noGrp="1"/>
          </p:cNvSpPr>
          <p:nvPr>
            <p:ph type="body" sz="quarter" idx="10"/>
          </p:nvPr>
        </p:nvSpPr>
        <p:spPr/>
        <p:txBody>
          <a:bodyPr/>
          <a:lstStyle/>
          <a:p>
            <a:r>
              <a:rPr lang="en-US" dirty="0"/>
              <a:t>Beth-</a:t>
            </a:r>
            <a:r>
              <a:rPr lang="en-US" dirty="0" err="1"/>
              <a:t>horon</a:t>
            </a:r>
            <a:r>
              <a:rPr lang="en-US" dirty="0"/>
              <a:t> ridge (aerial view from the west)</a:t>
            </a:r>
          </a:p>
        </p:txBody>
      </p:sp>
      <p:sp>
        <p:nvSpPr>
          <p:cNvPr id="4" name="Text Placeholder 3"/>
          <p:cNvSpPr>
            <a:spLocks noGrp="1"/>
          </p:cNvSpPr>
          <p:nvPr>
            <p:ph type="body" sz="quarter" idx="12"/>
          </p:nvPr>
        </p:nvSpPr>
        <p:spPr/>
        <p:txBody>
          <a:bodyPr/>
          <a:lstStyle/>
          <a:p>
            <a:r>
              <a:rPr lang="en-US" dirty="0"/>
              <a:t>2:10</a:t>
            </a:r>
          </a:p>
        </p:txBody>
      </p:sp>
      <p:sp>
        <p:nvSpPr>
          <p:cNvPr id="2" name="Title 1"/>
          <p:cNvSpPr>
            <a:spLocks noGrp="1"/>
          </p:cNvSpPr>
          <p:nvPr>
            <p:ph type="title"/>
          </p:nvPr>
        </p:nvSpPr>
        <p:spPr/>
        <p:txBody>
          <a:bodyPr/>
          <a:lstStyle/>
          <a:p>
            <a:r>
              <a:rPr lang="en-US" dirty="0"/>
              <a:t>Now when </a:t>
            </a:r>
            <a:r>
              <a:rPr lang="en-US" dirty="0" err="1"/>
              <a:t>Sanballat</a:t>
            </a:r>
            <a:r>
              <a:rPr lang="en-US" dirty="0"/>
              <a:t> the </a:t>
            </a:r>
            <a:r>
              <a:rPr lang="en-US" dirty="0" err="1"/>
              <a:t>Horonite</a:t>
            </a:r>
            <a:r>
              <a:rPr lang="en-US" dirty="0"/>
              <a:t> and Tobiah the Ammonite official heard about it</a:t>
            </a:r>
          </a:p>
        </p:txBody>
      </p:sp>
      <p:sp>
        <p:nvSpPr>
          <p:cNvPr id="16" name="Line 1031"/>
          <p:cNvSpPr>
            <a:spLocks noChangeShapeType="1"/>
          </p:cNvSpPr>
          <p:nvPr/>
        </p:nvSpPr>
        <p:spPr bwMode="auto">
          <a:xfrm flipH="1">
            <a:off x="6477000" y="1371600"/>
            <a:ext cx="76200" cy="533400"/>
          </a:xfrm>
          <a:prstGeom prst="line">
            <a:avLst/>
          </a:prstGeom>
          <a:noFill/>
          <a:ln w="22225" cap="flat" cmpd="sng" algn="ctr">
            <a:solidFill>
              <a:srgbClr val="FEFFFF"/>
            </a:solidFill>
            <a:prstDash val="solid"/>
            <a:round/>
            <a:headEnd type="none" w="med" len="med"/>
            <a:tailEnd type="triangle" w="med" len="med"/>
          </a:ln>
          <a:effectLst>
            <a:glow rad="50800">
              <a:srgbClr val="010000">
                <a:alpha val="60000"/>
              </a:srgbClr>
            </a:glo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cs typeface="Arial" charset="0"/>
            </a:endParaRPr>
          </a:p>
        </p:txBody>
      </p:sp>
      <p:sp>
        <p:nvSpPr>
          <p:cNvPr id="17" name="Text Box 1032"/>
          <p:cNvSpPr txBox="1">
            <a:spLocks noChangeArrowheads="1"/>
          </p:cNvSpPr>
          <p:nvPr/>
        </p:nvSpPr>
        <p:spPr bwMode="auto">
          <a:xfrm>
            <a:off x="5867400" y="990600"/>
            <a:ext cx="1411925" cy="400110"/>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000" dirty="0">
                <a:solidFill>
                  <a:srgbClr val="FEFFFF"/>
                </a:solidFill>
                <a:effectLst>
                  <a:glow rad="76200">
                    <a:srgbClr val="010000">
                      <a:alpha val="60000"/>
                    </a:srgbClr>
                  </a:glow>
                </a:effectLst>
                <a:cs typeface="Calibri" pitchFamily="34" charset="0"/>
              </a:rPr>
              <a:t>Transjordan</a:t>
            </a:r>
          </a:p>
        </p:txBody>
      </p:sp>
      <p:sp>
        <p:nvSpPr>
          <p:cNvPr id="22" name="Text Box 1038"/>
          <p:cNvSpPr txBox="1">
            <a:spLocks noChangeArrowheads="1"/>
          </p:cNvSpPr>
          <p:nvPr/>
        </p:nvSpPr>
        <p:spPr bwMode="auto">
          <a:xfrm>
            <a:off x="3257705" y="5748203"/>
            <a:ext cx="2038195" cy="400110"/>
          </a:xfrm>
          <a:prstGeom prst="rect">
            <a:avLst/>
          </a:prstGeom>
          <a:noFill/>
          <a:ln w="9525">
            <a:noFill/>
            <a:miter lim="800000"/>
            <a:headEnd/>
            <a:tailEnd/>
          </a:ln>
        </p:spPr>
        <p:txBody>
          <a:bodyPr wrap="square">
            <a:spAutoFit/>
          </a:bodyPr>
          <a:lstStyle>
            <a:defPPr>
              <a:defRPr lang="en-US"/>
            </a:defPPr>
            <a:lvl1pPr fontAlgn="base">
              <a:spcBef>
                <a:spcPct val="0"/>
              </a:spcBef>
              <a:spcAft>
                <a:spcPct val="0"/>
              </a:spcAft>
              <a:defRPr sz="2000">
                <a:solidFill>
                  <a:srgbClr val="FEFFFF"/>
                </a:solidFill>
                <a:effectLst>
                  <a:glow rad="76200">
                    <a:srgbClr val="010000">
                      <a:alpha val="60000"/>
                    </a:srgbClr>
                  </a:glow>
                </a:effectLst>
                <a:cs typeface="Calibri" pitchFamily="34" charset="0"/>
              </a:defRPr>
            </a:lvl1pPr>
          </a:lstStyle>
          <a:p>
            <a:pPr algn="ctr"/>
            <a:r>
              <a:rPr lang="en-US" dirty="0"/>
              <a:t>Aijalon Valley</a:t>
            </a:r>
          </a:p>
        </p:txBody>
      </p:sp>
      <p:sp>
        <p:nvSpPr>
          <p:cNvPr id="24" name="Line 1029">
            <a:extLst>
              <a:ext uri="{FF2B5EF4-FFF2-40B4-BE49-F238E27FC236}">
                <a16:creationId xmlns:a16="http://schemas.microsoft.com/office/drawing/2014/main" id="{483A23D9-A501-4E10-B235-AEF8BDBE1298}"/>
              </a:ext>
            </a:extLst>
          </p:cNvPr>
          <p:cNvSpPr>
            <a:spLocks noChangeShapeType="1"/>
          </p:cNvSpPr>
          <p:nvPr/>
        </p:nvSpPr>
        <p:spPr bwMode="auto">
          <a:xfrm>
            <a:off x="2667000" y="2921000"/>
            <a:ext cx="228600" cy="2794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itchFamily="34" charset="0"/>
              <a:cs typeface="+mn-cs"/>
            </a:endParaRPr>
          </a:p>
        </p:txBody>
      </p:sp>
      <p:sp>
        <p:nvSpPr>
          <p:cNvPr id="25" name="Line 1030">
            <a:extLst>
              <a:ext uri="{FF2B5EF4-FFF2-40B4-BE49-F238E27FC236}">
                <a16:creationId xmlns:a16="http://schemas.microsoft.com/office/drawing/2014/main" id="{F5F165AD-BF9F-415E-83C1-256D1884267A}"/>
              </a:ext>
            </a:extLst>
          </p:cNvPr>
          <p:cNvSpPr>
            <a:spLocks noChangeShapeType="1"/>
          </p:cNvSpPr>
          <p:nvPr/>
        </p:nvSpPr>
        <p:spPr bwMode="auto">
          <a:xfrm>
            <a:off x="5029200" y="2362200"/>
            <a:ext cx="152400" cy="3048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itchFamily="34" charset="0"/>
              <a:cs typeface="+mn-cs"/>
            </a:endParaRPr>
          </a:p>
        </p:txBody>
      </p:sp>
      <p:sp>
        <p:nvSpPr>
          <p:cNvPr id="26" name="Text Box 1033">
            <a:extLst>
              <a:ext uri="{FF2B5EF4-FFF2-40B4-BE49-F238E27FC236}">
                <a16:creationId xmlns:a16="http://schemas.microsoft.com/office/drawing/2014/main" id="{7A5479AD-2174-4257-9C57-45697A0A64EB}"/>
              </a:ext>
            </a:extLst>
          </p:cNvPr>
          <p:cNvSpPr txBox="1">
            <a:spLocks noChangeArrowheads="1"/>
          </p:cNvSpPr>
          <p:nvPr/>
        </p:nvSpPr>
        <p:spPr bwMode="auto">
          <a:xfrm>
            <a:off x="3302000" y="2066835"/>
            <a:ext cx="2138983"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Upper Beth-horon</a:t>
            </a:r>
          </a:p>
        </p:txBody>
      </p:sp>
      <p:sp>
        <p:nvSpPr>
          <p:cNvPr id="27" name="Text Box 1034">
            <a:extLst>
              <a:ext uri="{FF2B5EF4-FFF2-40B4-BE49-F238E27FC236}">
                <a16:creationId xmlns:a16="http://schemas.microsoft.com/office/drawing/2014/main" id="{592325C6-D3D4-4D6B-9245-2A96B800A20F}"/>
              </a:ext>
            </a:extLst>
          </p:cNvPr>
          <p:cNvSpPr txBox="1">
            <a:spLocks noChangeArrowheads="1"/>
          </p:cNvSpPr>
          <p:nvPr/>
        </p:nvSpPr>
        <p:spPr bwMode="auto">
          <a:xfrm>
            <a:off x="655205" y="2549435"/>
            <a:ext cx="2126095"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glow rad="76200">
                    <a:srgbClr val="000000">
                      <a:alpha val="60000"/>
                    </a:srgbClr>
                  </a:glow>
                </a:effectLst>
                <a:uLnTx/>
                <a:uFillTx/>
                <a:latin typeface="Calibri" pitchFamily="34" charset="0"/>
                <a:cs typeface="Calibri" pitchFamily="34" charset="0"/>
              </a:rPr>
              <a:t>Lower Beth-</a:t>
            </a:r>
            <a:r>
              <a:rPr kumimoji="0" lang="en-US" sz="2000" b="0" i="0" u="none" strike="noStrike" kern="0" cap="none" spc="0" normalizeH="0" baseline="0" noProof="0" err="1">
                <a:ln>
                  <a:noFill/>
                </a:ln>
                <a:solidFill>
                  <a:srgbClr val="FFFFFF"/>
                </a:solidFill>
                <a:effectLst>
                  <a:glow rad="76200">
                    <a:srgbClr val="000000">
                      <a:alpha val="60000"/>
                    </a:srgbClr>
                  </a:glow>
                </a:effectLst>
                <a:uLnTx/>
                <a:uFillTx/>
                <a:latin typeface="Calibri" pitchFamily="34" charset="0"/>
                <a:cs typeface="Calibri" pitchFamily="34" charset="0"/>
              </a:rPr>
              <a:t>horon</a:t>
            </a:r>
            <a:endParaRPr kumimoji="0" lang="en-US" sz="2000" b="0" i="0" u="none" strike="noStrike" kern="0" cap="none" spc="0" normalizeH="0" baseline="0" noProof="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Tree>
    <p:extLst>
      <p:ext uri="{BB962C8B-B14F-4D97-AF65-F5344CB8AC3E}">
        <p14:creationId xmlns:p14="http://schemas.microsoft.com/office/powerpoint/2010/main" val="22293635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ris\Documents\Bolen\01b PLBL, PCB size\02 Samaria and the Center\Benjamin\Beth Horon ridge aerial from south, tb0107031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 y="83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Upper Beth-</a:t>
            </a:r>
            <a:r>
              <a:rPr lang="en-US" dirty="0" err="1"/>
              <a:t>horon</a:t>
            </a:r>
            <a:r>
              <a:rPr lang="en-US" dirty="0"/>
              <a:t> and ridge (aerial view from the south)</a:t>
            </a:r>
          </a:p>
        </p:txBody>
      </p:sp>
      <p:sp>
        <p:nvSpPr>
          <p:cNvPr id="4" name="Text Placeholder 3"/>
          <p:cNvSpPr>
            <a:spLocks noGrp="1"/>
          </p:cNvSpPr>
          <p:nvPr>
            <p:ph type="body" sz="quarter" idx="12"/>
          </p:nvPr>
        </p:nvSpPr>
        <p:spPr/>
        <p:txBody>
          <a:bodyPr/>
          <a:lstStyle/>
          <a:p>
            <a:r>
              <a:rPr lang="en-US" dirty="0"/>
              <a:t>2:10</a:t>
            </a:r>
          </a:p>
        </p:txBody>
      </p:sp>
      <p:sp>
        <p:nvSpPr>
          <p:cNvPr id="2" name="Title 1"/>
          <p:cNvSpPr>
            <a:spLocks noGrp="1"/>
          </p:cNvSpPr>
          <p:nvPr>
            <p:ph type="title"/>
          </p:nvPr>
        </p:nvSpPr>
        <p:spPr/>
        <p:txBody>
          <a:bodyPr/>
          <a:lstStyle/>
          <a:p>
            <a:r>
              <a:rPr lang="en-US" dirty="0"/>
              <a:t>Now when </a:t>
            </a:r>
            <a:r>
              <a:rPr lang="en-US" dirty="0" err="1"/>
              <a:t>Sanballat</a:t>
            </a:r>
            <a:r>
              <a:rPr lang="en-US" dirty="0"/>
              <a:t> the </a:t>
            </a:r>
            <a:r>
              <a:rPr lang="en-US" dirty="0" err="1"/>
              <a:t>Horonite</a:t>
            </a:r>
            <a:r>
              <a:rPr lang="en-US" dirty="0"/>
              <a:t> and Tobiah the Ammonite official heard about it</a:t>
            </a:r>
          </a:p>
        </p:txBody>
      </p:sp>
    </p:spTree>
    <p:extLst>
      <p:ext uri="{BB962C8B-B14F-4D97-AF65-F5344CB8AC3E}">
        <p14:creationId xmlns:p14="http://schemas.microsoft.com/office/powerpoint/2010/main" val="187499152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ris\Documents\Bolen\01b PLBL, PCB size\02 Samaria and the Center\Benjamin\Beth Horon ridge aerial from south, tb0107031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 y="83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Upper Beth-</a:t>
            </a:r>
            <a:r>
              <a:rPr lang="en-US" dirty="0" err="1"/>
              <a:t>horon</a:t>
            </a:r>
            <a:r>
              <a:rPr lang="en-US" dirty="0"/>
              <a:t> and ridge (aerial view from the south)</a:t>
            </a:r>
          </a:p>
        </p:txBody>
      </p:sp>
      <p:sp>
        <p:nvSpPr>
          <p:cNvPr id="4" name="Text Placeholder 3"/>
          <p:cNvSpPr>
            <a:spLocks noGrp="1"/>
          </p:cNvSpPr>
          <p:nvPr>
            <p:ph type="body" sz="quarter" idx="12"/>
          </p:nvPr>
        </p:nvSpPr>
        <p:spPr/>
        <p:txBody>
          <a:bodyPr/>
          <a:lstStyle/>
          <a:p>
            <a:r>
              <a:rPr lang="en-US" dirty="0"/>
              <a:t>2:10</a:t>
            </a:r>
          </a:p>
        </p:txBody>
      </p:sp>
      <p:sp>
        <p:nvSpPr>
          <p:cNvPr id="2" name="Title 1"/>
          <p:cNvSpPr>
            <a:spLocks noGrp="1"/>
          </p:cNvSpPr>
          <p:nvPr>
            <p:ph type="title"/>
          </p:nvPr>
        </p:nvSpPr>
        <p:spPr/>
        <p:txBody>
          <a:bodyPr/>
          <a:lstStyle/>
          <a:p>
            <a:r>
              <a:rPr lang="en-US" dirty="0"/>
              <a:t>Now when </a:t>
            </a:r>
            <a:r>
              <a:rPr lang="en-US" dirty="0" err="1"/>
              <a:t>Sanballat</a:t>
            </a:r>
            <a:r>
              <a:rPr lang="en-US" dirty="0"/>
              <a:t> the </a:t>
            </a:r>
            <a:r>
              <a:rPr lang="en-US" dirty="0" err="1"/>
              <a:t>Horonite</a:t>
            </a:r>
            <a:r>
              <a:rPr lang="en-US" dirty="0"/>
              <a:t> and Tobiah the Ammonite official heard about it</a:t>
            </a:r>
          </a:p>
        </p:txBody>
      </p:sp>
      <p:sp>
        <p:nvSpPr>
          <p:cNvPr id="7" name="Line 1030">
            <a:extLst>
              <a:ext uri="{FF2B5EF4-FFF2-40B4-BE49-F238E27FC236}">
                <a16:creationId xmlns:a16="http://schemas.microsoft.com/office/drawing/2014/main" id="{F5F165AD-BF9F-415E-83C1-256D1884267A}"/>
              </a:ext>
            </a:extLst>
          </p:cNvPr>
          <p:cNvSpPr>
            <a:spLocks noChangeShapeType="1"/>
          </p:cNvSpPr>
          <p:nvPr/>
        </p:nvSpPr>
        <p:spPr bwMode="auto">
          <a:xfrm>
            <a:off x="1504466" y="2285940"/>
            <a:ext cx="0" cy="1524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itchFamily="34" charset="0"/>
              <a:cs typeface="+mn-cs"/>
            </a:endParaRPr>
          </a:p>
        </p:txBody>
      </p:sp>
      <p:sp>
        <p:nvSpPr>
          <p:cNvPr id="8" name="Text Box 1033">
            <a:extLst>
              <a:ext uri="{FF2B5EF4-FFF2-40B4-BE49-F238E27FC236}">
                <a16:creationId xmlns:a16="http://schemas.microsoft.com/office/drawing/2014/main" id="{7A5479AD-2174-4257-9C57-45697A0A64EB}"/>
              </a:ext>
            </a:extLst>
          </p:cNvPr>
          <p:cNvSpPr txBox="1">
            <a:spLocks noChangeArrowheads="1"/>
          </p:cNvSpPr>
          <p:nvPr/>
        </p:nvSpPr>
        <p:spPr bwMode="auto">
          <a:xfrm>
            <a:off x="615950" y="1866780"/>
            <a:ext cx="2138983"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Upper Beth-horon</a:t>
            </a:r>
          </a:p>
        </p:txBody>
      </p:sp>
      <p:sp>
        <p:nvSpPr>
          <p:cNvPr id="11" name="Line 1030">
            <a:extLst>
              <a:ext uri="{FF2B5EF4-FFF2-40B4-BE49-F238E27FC236}">
                <a16:creationId xmlns:a16="http://schemas.microsoft.com/office/drawing/2014/main" id="{F5F165AD-BF9F-415E-83C1-256D1884267A}"/>
              </a:ext>
            </a:extLst>
          </p:cNvPr>
          <p:cNvSpPr>
            <a:spLocks noChangeShapeType="1"/>
          </p:cNvSpPr>
          <p:nvPr/>
        </p:nvSpPr>
        <p:spPr bwMode="auto">
          <a:xfrm>
            <a:off x="7310271" y="776883"/>
            <a:ext cx="0" cy="236885"/>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itchFamily="34" charset="0"/>
              <a:cs typeface="+mn-cs"/>
            </a:endParaRPr>
          </a:p>
        </p:txBody>
      </p:sp>
      <p:sp>
        <p:nvSpPr>
          <p:cNvPr id="12" name="Text Box 1033">
            <a:extLst>
              <a:ext uri="{FF2B5EF4-FFF2-40B4-BE49-F238E27FC236}">
                <a16:creationId xmlns:a16="http://schemas.microsoft.com/office/drawing/2014/main" id="{7A5479AD-2174-4257-9C57-45697A0A64EB}"/>
              </a:ext>
            </a:extLst>
          </p:cNvPr>
          <p:cNvSpPr txBox="1">
            <a:spLocks noChangeArrowheads="1"/>
          </p:cNvSpPr>
          <p:nvPr/>
        </p:nvSpPr>
        <p:spPr bwMode="auto">
          <a:xfrm>
            <a:off x="6897337" y="369332"/>
            <a:ext cx="761747" cy="36933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srgbClr val="FFFFFF"/>
                </a:solidFill>
                <a:effectLst>
                  <a:glow rad="76200">
                    <a:srgbClr val="000000">
                      <a:alpha val="60000"/>
                    </a:srgbClr>
                  </a:glow>
                </a:effectLst>
                <a:latin typeface="Calibri" pitchFamily="34" charset="0"/>
                <a:cs typeface="Calibri" pitchFamily="34" charset="0"/>
              </a:rPr>
              <a:t>Shiloh</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5" name="Freeform 4"/>
          <p:cNvSpPr/>
          <p:nvPr/>
        </p:nvSpPr>
        <p:spPr>
          <a:xfrm>
            <a:off x="12700" y="1054100"/>
            <a:ext cx="9144000" cy="723900"/>
          </a:xfrm>
          <a:custGeom>
            <a:avLst/>
            <a:gdLst>
              <a:gd name="connsiteX0" fmla="*/ 9144000 w 9144000"/>
              <a:gd name="connsiteY0" fmla="*/ 0 h 723900"/>
              <a:gd name="connsiteX1" fmla="*/ 7480300 w 9144000"/>
              <a:gd name="connsiteY1" fmla="*/ 88900 h 723900"/>
              <a:gd name="connsiteX2" fmla="*/ 4991100 w 9144000"/>
              <a:gd name="connsiteY2" fmla="*/ 177800 h 723900"/>
              <a:gd name="connsiteX3" fmla="*/ 3048000 w 9144000"/>
              <a:gd name="connsiteY3" fmla="*/ 431800 h 723900"/>
              <a:gd name="connsiteX4" fmla="*/ 2184400 w 9144000"/>
              <a:gd name="connsiteY4" fmla="*/ 431800 h 723900"/>
              <a:gd name="connsiteX5" fmla="*/ 1054100 w 9144000"/>
              <a:gd name="connsiteY5" fmla="*/ 622300 h 723900"/>
              <a:gd name="connsiteX6" fmla="*/ 330200 w 9144000"/>
              <a:gd name="connsiteY6" fmla="*/ 698500 h 723900"/>
              <a:gd name="connsiteX7" fmla="*/ 0 w 9144000"/>
              <a:gd name="connsiteY7" fmla="*/ 7239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723900">
                <a:moveTo>
                  <a:pt x="9144000" y="0"/>
                </a:moveTo>
                <a:lnTo>
                  <a:pt x="7480300" y="88900"/>
                </a:lnTo>
                <a:lnTo>
                  <a:pt x="4991100" y="177800"/>
                </a:lnTo>
                <a:lnTo>
                  <a:pt x="3048000" y="431800"/>
                </a:lnTo>
                <a:lnTo>
                  <a:pt x="2184400" y="431800"/>
                </a:lnTo>
                <a:lnTo>
                  <a:pt x="1054100" y="622300"/>
                </a:lnTo>
                <a:lnTo>
                  <a:pt x="330200" y="698500"/>
                </a:lnTo>
                <a:lnTo>
                  <a:pt x="0" y="723900"/>
                </a:lnTo>
              </a:path>
            </a:pathLst>
          </a:custGeom>
          <a:noFill/>
          <a:ln cap="rnd">
            <a:solidFill>
              <a:srgbClr val="FEFF00"/>
            </a:solidFill>
            <a:prstDash val="dash"/>
          </a:ln>
          <a:effectLst>
            <a:glow rad="38100">
              <a:srgbClr val="01000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033">
            <a:extLst>
              <a:ext uri="{FF2B5EF4-FFF2-40B4-BE49-F238E27FC236}">
                <a16:creationId xmlns:a16="http://schemas.microsoft.com/office/drawing/2014/main" id="{7A5479AD-2174-4257-9C57-45697A0A64EB}"/>
              </a:ext>
            </a:extLst>
          </p:cNvPr>
          <p:cNvSpPr txBox="1">
            <a:spLocks noChangeArrowheads="1"/>
          </p:cNvSpPr>
          <p:nvPr/>
        </p:nvSpPr>
        <p:spPr bwMode="auto">
          <a:xfrm>
            <a:off x="4273550" y="1625360"/>
            <a:ext cx="917239"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EFF00"/>
                </a:solidFill>
                <a:effectLst>
                  <a:glow rad="76200">
                    <a:srgbClr val="000000">
                      <a:alpha val="60000"/>
                    </a:srgbClr>
                  </a:glow>
                </a:effectLst>
                <a:uLnTx/>
                <a:uFillTx/>
                <a:latin typeface="Calibri" pitchFamily="34" charset="0"/>
                <a:cs typeface="Calibri" pitchFamily="34" charset="0"/>
              </a:rPr>
              <a:t>YEHUD</a:t>
            </a:r>
          </a:p>
        </p:txBody>
      </p:sp>
      <p:sp>
        <p:nvSpPr>
          <p:cNvPr id="15" name="Text Box 1033">
            <a:extLst>
              <a:ext uri="{FF2B5EF4-FFF2-40B4-BE49-F238E27FC236}">
                <a16:creationId xmlns:a16="http://schemas.microsoft.com/office/drawing/2014/main" id="{7A5479AD-2174-4257-9C57-45697A0A64EB}"/>
              </a:ext>
            </a:extLst>
          </p:cNvPr>
          <p:cNvSpPr txBox="1">
            <a:spLocks noChangeArrowheads="1"/>
          </p:cNvSpPr>
          <p:nvPr/>
        </p:nvSpPr>
        <p:spPr bwMode="auto">
          <a:xfrm>
            <a:off x="2754933" y="896238"/>
            <a:ext cx="1069524" cy="36933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FEFF00"/>
                </a:solidFill>
                <a:effectLst>
                  <a:glow rad="76200">
                    <a:srgbClr val="000000">
                      <a:alpha val="60000"/>
                    </a:srgbClr>
                  </a:glow>
                </a:effectLst>
                <a:uLnTx/>
                <a:uFillTx/>
                <a:latin typeface="Calibri" pitchFamily="34" charset="0"/>
                <a:cs typeface="Calibri" pitchFamily="34" charset="0"/>
              </a:rPr>
              <a:t>SAMARIA</a:t>
            </a:r>
            <a:endParaRPr kumimoji="0" lang="en-US" sz="2000" b="0" i="0" u="none" strike="noStrike" kern="0" cap="none" spc="0" normalizeH="0" baseline="0" noProof="0" dirty="0">
              <a:ln>
                <a:noFill/>
              </a:ln>
              <a:solidFill>
                <a:srgbClr val="FEFF00"/>
              </a:solidFill>
              <a:effectLst>
                <a:glow rad="76200">
                  <a:srgbClr val="000000">
                    <a:alpha val="60000"/>
                  </a:srgbClr>
                </a:glow>
              </a:effectLst>
              <a:uLnTx/>
              <a:uFillTx/>
              <a:latin typeface="Calibri" pitchFamily="34" charset="0"/>
              <a:cs typeface="Calibri" pitchFamily="34" charset="0"/>
            </a:endParaRPr>
          </a:p>
        </p:txBody>
      </p:sp>
      <p:sp>
        <p:nvSpPr>
          <p:cNvPr id="9" name="Line 1030">
            <a:extLst>
              <a:ext uri="{FF2B5EF4-FFF2-40B4-BE49-F238E27FC236}">
                <a16:creationId xmlns:a16="http://schemas.microsoft.com/office/drawing/2014/main" id="{F5F165AD-BF9F-415E-83C1-256D1884267A}"/>
              </a:ext>
            </a:extLst>
          </p:cNvPr>
          <p:cNvSpPr>
            <a:spLocks noChangeShapeType="1"/>
          </p:cNvSpPr>
          <p:nvPr/>
        </p:nvSpPr>
        <p:spPr bwMode="auto">
          <a:xfrm>
            <a:off x="8655051" y="949941"/>
            <a:ext cx="312502" cy="454619"/>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itchFamily="34" charset="0"/>
              <a:cs typeface="+mn-cs"/>
            </a:endParaRPr>
          </a:p>
        </p:txBody>
      </p:sp>
      <p:sp>
        <p:nvSpPr>
          <p:cNvPr id="10" name="Text Box 1033">
            <a:extLst>
              <a:ext uri="{FF2B5EF4-FFF2-40B4-BE49-F238E27FC236}">
                <a16:creationId xmlns:a16="http://schemas.microsoft.com/office/drawing/2014/main" id="{7A5479AD-2174-4257-9C57-45697A0A64EB}"/>
              </a:ext>
            </a:extLst>
          </p:cNvPr>
          <p:cNvSpPr txBox="1">
            <a:spLocks noChangeArrowheads="1"/>
          </p:cNvSpPr>
          <p:nvPr/>
        </p:nvSpPr>
        <p:spPr bwMode="auto">
          <a:xfrm>
            <a:off x="8237866" y="580609"/>
            <a:ext cx="729687" cy="36933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Beitin</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Tree>
    <p:extLst>
      <p:ext uri="{BB962C8B-B14F-4D97-AF65-F5344CB8AC3E}">
        <p14:creationId xmlns:p14="http://schemas.microsoft.com/office/powerpoint/2010/main" val="1441506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person's skin&#10;&#10;Description automatically generated with low confidence">
            <a:extLst>
              <a:ext uri="{FF2B5EF4-FFF2-40B4-BE49-F238E27FC236}">
                <a16:creationId xmlns:a16="http://schemas.microsoft.com/office/drawing/2014/main" id="{D60DE9E5-FAAB-4A7B-8B6B-9157A97DCC8D}"/>
              </a:ext>
            </a:extLst>
          </p:cNvPr>
          <p:cNvPicPr>
            <a:picLocks noChangeAspect="1"/>
          </p:cNvPicPr>
          <p:nvPr/>
        </p:nvPicPr>
        <p:blipFill rotWithShape="1">
          <a:blip r:embed="rId3">
            <a:extLst>
              <a:ext uri="{28A0092B-C50C-407E-A947-70E740481C1C}">
                <a14:useLocalDpi xmlns:a14="http://schemas.microsoft.com/office/drawing/2010/main" val="0"/>
              </a:ext>
            </a:extLst>
          </a:blip>
          <a:srcRect r="1131"/>
          <a:stretch/>
        </p:blipFill>
        <p:spPr>
          <a:xfrm>
            <a:off x="-1" y="369332"/>
            <a:ext cx="9144001" cy="6150340"/>
          </a:xfrm>
          <a:prstGeom prst="rect">
            <a:avLst/>
          </a:prstGeom>
        </p:spPr>
      </p:pic>
      <p:sp>
        <p:nvSpPr>
          <p:cNvPr id="2" name="Text Placeholder 1">
            <a:extLst>
              <a:ext uri="{FF2B5EF4-FFF2-40B4-BE49-F238E27FC236}">
                <a16:creationId xmlns:a16="http://schemas.microsoft.com/office/drawing/2014/main" id="{3BA0EB78-7265-4AD5-8F61-6EC88AC37BD4}"/>
              </a:ext>
            </a:extLst>
          </p:cNvPr>
          <p:cNvSpPr>
            <a:spLocks noGrp="1"/>
          </p:cNvSpPr>
          <p:nvPr>
            <p:ph type="body" sz="quarter" idx="10"/>
          </p:nvPr>
        </p:nvSpPr>
        <p:spPr/>
        <p:txBody>
          <a:bodyPr/>
          <a:lstStyle/>
          <a:p>
            <a:r>
              <a:rPr lang="en-US" dirty="0"/>
              <a:t>The name “Tobiah” inscribed outside a cave in Iraq </a:t>
            </a:r>
            <a:r>
              <a:rPr lang="en-US" dirty="0" err="1"/>
              <a:t>el</a:t>
            </a:r>
            <a:r>
              <a:rPr lang="en-US" dirty="0"/>
              <a:t>-Emir, 2nd century BC</a:t>
            </a:r>
          </a:p>
        </p:txBody>
      </p:sp>
      <p:sp>
        <p:nvSpPr>
          <p:cNvPr id="3" name="Text Placeholder 2">
            <a:extLst>
              <a:ext uri="{FF2B5EF4-FFF2-40B4-BE49-F238E27FC236}">
                <a16:creationId xmlns:a16="http://schemas.microsoft.com/office/drawing/2014/main" id="{EF8A89CD-24D0-4DBE-A334-EA68CEED2509}"/>
              </a:ext>
            </a:extLst>
          </p:cNvPr>
          <p:cNvSpPr>
            <a:spLocks noGrp="1"/>
          </p:cNvSpPr>
          <p:nvPr>
            <p:ph type="body" sz="quarter" idx="12"/>
          </p:nvPr>
        </p:nvSpPr>
        <p:spPr/>
        <p:txBody>
          <a:bodyPr/>
          <a:lstStyle/>
          <a:p>
            <a:r>
              <a:rPr lang="en-US" dirty="0"/>
              <a:t>2:10</a:t>
            </a:r>
          </a:p>
        </p:txBody>
      </p:sp>
      <p:sp>
        <p:nvSpPr>
          <p:cNvPr id="4" name="Title 3">
            <a:extLst>
              <a:ext uri="{FF2B5EF4-FFF2-40B4-BE49-F238E27FC236}">
                <a16:creationId xmlns:a16="http://schemas.microsoft.com/office/drawing/2014/main" id="{78D2810A-DE9F-4525-8BB6-714FC7C57B70}"/>
              </a:ext>
            </a:extLst>
          </p:cNvPr>
          <p:cNvSpPr>
            <a:spLocks noGrp="1"/>
          </p:cNvSpPr>
          <p:nvPr>
            <p:ph type="title"/>
          </p:nvPr>
        </p:nvSpPr>
        <p:spPr/>
        <p:txBody>
          <a:bodyPr/>
          <a:lstStyle/>
          <a:p>
            <a:r>
              <a:rPr lang="en-US" dirty="0"/>
              <a:t>Now when </a:t>
            </a:r>
            <a:r>
              <a:rPr lang="en-US" dirty="0" err="1"/>
              <a:t>Sanballat</a:t>
            </a:r>
            <a:r>
              <a:rPr lang="en-US" dirty="0"/>
              <a:t> the </a:t>
            </a:r>
            <a:r>
              <a:rPr lang="en-US" dirty="0" err="1"/>
              <a:t>Horonite</a:t>
            </a:r>
            <a:r>
              <a:rPr lang="en-US" dirty="0"/>
              <a:t> and Tobiah the Ammonite official heard about it</a:t>
            </a:r>
          </a:p>
        </p:txBody>
      </p:sp>
    </p:spTree>
    <p:extLst>
      <p:ext uri="{BB962C8B-B14F-4D97-AF65-F5344CB8AC3E}">
        <p14:creationId xmlns:p14="http://schemas.microsoft.com/office/powerpoint/2010/main" val="218770139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one&#10;&#10;Description automatically generated">
            <a:extLst>
              <a:ext uri="{FF2B5EF4-FFF2-40B4-BE49-F238E27FC236}">
                <a16:creationId xmlns:a16="http://schemas.microsoft.com/office/drawing/2014/main" id="{656C72FE-1243-4303-BD14-BD4EB67F0DD3}"/>
              </a:ext>
            </a:extLst>
          </p:cNvPr>
          <p:cNvPicPr>
            <a:picLocks noChangeAspect="1"/>
          </p:cNvPicPr>
          <p:nvPr/>
        </p:nvPicPr>
        <p:blipFill rotWithShape="1">
          <a:blip r:embed="rId3">
            <a:extLst>
              <a:ext uri="{28A0092B-C50C-407E-A947-70E740481C1C}">
                <a14:useLocalDpi xmlns:a14="http://schemas.microsoft.com/office/drawing/2010/main" val="0"/>
              </a:ext>
            </a:extLst>
          </a:blip>
          <a:srcRect l="4545" r="4545"/>
          <a:stretch/>
        </p:blipFill>
        <p:spPr>
          <a:xfrm>
            <a:off x="0" y="152400"/>
            <a:ext cx="9144000" cy="6705600"/>
          </a:xfrm>
          <a:prstGeom prst="rect">
            <a:avLst/>
          </a:prstGeom>
        </p:spPr>
      </p:pic>
      <p:sp>
        <p:nvSpPr>
          <p:cNvPr id="2" name="Text Placeholder 1">
            <a:extLst>
              <a:ext uri="{FF2B5EF4-FFF2-40B4-BE49-F238E27FC236}">
                <a16:creationId xmlns:a16="http://schemas.microsoft.com/office/drawing/2014/main" id="{F9AE52FD-1DC1-4682-9568-00BBA3BD8853}"/>
              </a:ext>
            </a:extLst>
          </p:cNvPr>
          <p:cNvSpPr>
            <a:spLocks noGrp="1"/>
          </p:cNvSpPr>
          <p:nvPr>
            <p:ph type="body" sz="quarter" idx="10"/>
          </p:nvPr>
        </p:nvSpPr>
        <p:spPr/>
        <p:txBody>
          <a:bodyPr/>
          <a:lstStyle/>
          <a:p>
            <a:r>
              <a:rPr lang="en-US" dirty="0"/>
              <a:t>Round marble relief with portraits of Silenus and a satyr, late 1st–2nd centuries AD</a:t>
            </a:r>
          </a:p>
        </p:txBody>
      </p:sp>
      <p:sp>
        <p:nvSpPr>
          <p:cNvPr id="3" name="Text Placeholder 2">
            <a:extLst>
              <a:ext uri="{FF2B5EF4-FFF2-40B4-BE49-F238E27FC236}">
                <a16:creationId xmlns:a16="http://schemas.microsoft.com/office/drawing/2014/main" id="{E44A3E9F-2895-47AD-BB5C-FAC007EEB6CA}"/>
              </a:ext>
            </a:extLst>
          </p:cNvPr>
          <p:cNvSpPr>
            <a:spLocks noGrp="1"/>
          </p:cNvSpPr>
          <p:nvPr>
            <p:ph type="body" sz="quarter" idx="12"/>
          </p:nvPr>
        </p:nvSpPr>
        <p:spPr/>
        <p:txBody>
          <a:bodyPr/>
          <a:lstStyle/>
          <a:p>
            <a:r>
              <a:rPr lang="en-US" dirty="0"/>
              <a:t>2:10</a:t>
            </a:r>
          </a:p>
        </p:txBody>
      </p:sp>
      <p:sp>
        <p:nvSpPr>
          <p:cNvPr id="4" name="Title 3">
            <a:extLst>
              <a:ext uri="{FF2B5EF4-FFF2-40B4-BE49-F238E27FC236}">
                <a16:creationId xmlns:a16="http://schemas.microsoft.com/office/drawing/2014/main" id="{0B2A91A3-A30B-4B77-97BC-82FB6108F368}"/>
              </a:ext>
            </a:extLst>
          </p:cNvPr>
          <p:cNvSpPr>
            <a:spLocks noGrp="1"/>
          </p:cNvSpPr>
          <p:nvPr>
            <p:ph type="title"/>
          </p:nvPr>
        </p:nvSpPr>
        <p:spPr/>
        <p:txBody>
          <a:bodyPr/>
          <a:lstStyle/>
          <a:p>
            <a:r>
              <a:rPr lang="en-US" dirty="0"/>
              <a:t>It greatly displeased them that a man had come to seek the welfare of the sons of Israel</a:t>
            </a:r>
          </a:p>
        </p:txBody>
      </p:sp>
    </p:spTree>
    <p:extLst>
      <p:ext uri="{BB962C8B-B14F-4D97-AF65-F5344CB8AC3E}">
        <p14:creationId xmlns:p14="http://schemas.microsoft.com/office/powerpoint/2010/main" val="360323729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nature, herd&#10;&#10;Description automatically generated">
            <a:extLst>
              <a:ext uri="{FF2B5EF4-FFF2-40B4-BE49-F238E27FC236}">
                <a16:creationId xmlns:a16="http://schemas.microsoft.com/office/drawing/2014/main" id="{D4931041-9755-42C7-BF0D-E878283DC3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7660"/>
            <a:ext cx="9144000" cy="6202680"/>
          </a:xfrm>
          <a:prstGeom prst="rect">
            <a:avLst/>
          </a:prstGeom>
        </p:spPr>
      </p:pic>
      <p:sp>
        <p:nvSpPr>
          <p:cNvPr id="2" name="Text Placeholder 1">
            <a:extLst>
              <a:ext uri="{FF2B5EF4-FFF2-40B4-BE49-F238E27FC236}">
                <a16:creationId xmlns:a16="http://schemas.microsoft.com/office/drawing/2014/main" id="{5F94DEAA-DBC0-47C8-9C75-174A2E1515C5}"/>
              </a:ext>
            </a:extLst>
          </p:cNvPr>
          <p:cNvSpPr>
            <a:spLocks noGrp="1"/>
          </p:cNvSpPr>
          <p:nvPr>
            <p:ph type="body" sz="quarter" idx="10"/>
          </p:nvPr>
        </p:nvSpPr>
        <p:spPr/>
        <p:txBody>
          <a:bodyPr/>
          <a:lstStyle/>
          <a:p>
            <a:r>
              <a:rPr lang="en-US" dirty="0"/>
              <a:t>Jerusalem in April of 1839 (from the north)</a:t>
            </a:r>
          </a:p>
        </p:txBody>
      </p:sp>
      <p:sp>
        <p:nvSpPr>
          <p:cNvPr id="3" name="Text Placeholder 2">
            <a:extLst>
              <a:ext uri="{FF2B5EF4-FFF2-40B4-BE49-F238E27FC236}">
                <a16:creationId xmlns:a16="http://schemas.microsoft.com/office/drawing/2014/main" id="{2B8A0B4C-373D-41F9-BB76-A057A0506168}"/>
              </a:ext>
            </a:extLst>
          </p:cNvPr>
          <p:cNvSpPr>
            <a:spLocks noGrp="1"/>
          </p:cNvSpPr>
          <p:nvPr>
            <p:ph type="body" sz="quarter" idx="12"/>
          </p:nvPr>
        </p:nvSpPr>
        <p:spPr/>
        <p:txBody>
          <a:bodyPr/>
          <a:lstStyle/>
          <a:p>
            <a:r>
              <a:rPr lang="en-US" dirty="0"/>
              <a:t>2:11</a:t>
            </a:r>
          </a:p>
        </p:txBody>
      </p:sp>
      <p:sp>
        <p:nvSpPr>
          <p:cNvPr id="4" name="Title 3">
            <a:extLst>
              <a:ext uri="{FF2B5EF4-FFF2-40B4-BE49-F238E27FC236}">
                <a16:creationId xmlns:a16="http://schemas.microsoft.com/office/drawing/2014/main" id="{63D1CD52-C2CD-454C-8BAA-A1FA632543B1}"/>
              </a:ext>
            </a:extLst>
          </p:cNvPr>
          <p:cNvSpPr>
            <a:spLocks noGrp="1"/>
          </p:cNvSpPr>
          <p:nvPr>
            <p:ph type="title"/>
          </p:nvPr>
        </p:nvSpPr>
        <p:spPr/>
        <p:txBody>
          <a:bodyPr/>
          <a:lstStyle/>
          <a:p>
            <a:r>
              <a:rPr lang="en-US" dirty="0"/>
              <a:t>So I came to Jerusalem and was there three days</a:t>
            </a:r>
          </a:p>
        </p:txBody>
      </p:sp>
    </p:spTree>
    <p:extLst>
      <p:ext uri="{BB962C8B-B14F-4D97-AF65-F5344CB8AC3E}">
        <p14:creationId xmlns:p14="http://schemas.microsoft.com/office/powerpoint/2010/main" val="2727230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nature, cliff&#10;&#10;Description automatically generated">
            <a:extLst>
              <a:ext uri="{FF2B5EF4-FFF2-40B4-BE49-F238E27FC236}">
                <a16:creationId xmlns:a16="http://schemas.microsoft.com/office/drawing/2014/main" id="{A50E89D6-A2BC-48AB-86D4-E5086B9F2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2" name="Text Placeholder 1">
            <a:extLst>
              <a:ext uri="{FF2B5EF4-FFF2-40B4-BE49-F238E27FC236}">
                <a16:creationId xmlns:a16="http://schemas.microsoft.com/office/drawing/2014/main" id="{2CDECAFB-AB22-462D-9B9B-08E76C2A0D81}"/>
              </a:ext>
            </a:extLst>
          </p:cNvPr>
          <p:cNvSpPr>
            <a:spLocks noGrp="1"/>
          </p:cNvSpPr>
          <p:nvPr>
            <p:ph type="body" sz="quarter" idx="10"/>
          </p:nvPr>
        </p:nvSpPr>
        <p:spPr/>
        <p:txBody>
          <a:bodyPr/>
          <a:lstStyle/>
          <a:p>
            <a:r>
              <a:rPr lang="en-US" dirty="0"/>
              <a:t>Tomb of Artaxerxes I in the royal necropolis of Persepolis</a:t>
            </a:r>
          </a:p>
        </p:txBody>
      </p:sp>
      <p:sp>
        <p:nvSpPr>
          <p:cNvPr id="3" name="Text Placeholder 2">
            <a:extLst>
              <a:ext uri="{FF2B5EF4-FFF2-40B4-BE49-F238E27FC236}">
                <a16:creationId xmlns:a16="http://schemas.microsoft.com/office/drawing/2014/main" id="{9C4FF8E0-4EBB-4267-A534-86EAFEA30FF4}"/>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0F03CF3C-D3C8-4FF9-AAE0-74822205326E}"/>
              </a:ext>
            </a:extLst>
          </p:cNvPr>
          <p:cNvSpPr>
            <a:spLocks noGrp="1"/>
          </p:cNvSpPr>
          <p:nvPr>
            <p:ph type="title"/>
          </p:nvPr>
        </p:nvSpPr>
        <p:spPr/>
        <p:txBody>
          <a:bodyPr/>
          <a:lstStyle/>
          <a:p>
            <a:r>
              <a:rPr lang="en-US" dirty="0"/>
              <a:t>It came about in the month Nisan, in the twentieth year of King Artaxerxes</a:t>
            </a:r>
          </a:p>
        </p:txBody>
      </p:sp>
    </p:spTree>
    <p:extLst>
      <p:ext uri="{BB962C8B-B14F-4D97-AF65-F5344CB8AC3E}">
        <p14:creationId xmlns:p14="http://schemas.microsoft.com/office/powerpoint/2010/main" val="27196994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94DEAA-DBC0-47C8-9C75-174A2E1515C5}"/>
              </a:ext>
            </a:extLst>
          </p:cNvPr>
          <p:cNvSpPr>
            <a:spLocks noGrp="1"/>
          </p:cNvSpPr>
          <p:nvPr>
            <p:ph type="body" sz="quarter" idx="10"/>
          </p:nvPr>
        </p:nvSpPr>
        <p:spPr/>
        <p:txBody>
          <a:bodyPr/>
          <a:lstStyle/>
          <a:p>
            <a:r>
              <a:rPr lang="en-US" dirty="0"/>
              <a:t>Approaching Jerusalem (from the north), circa 1905</a:t>
            </a:r>
          </a:p>
        </p:txBody>
      </p:sp>
      <p:sp>
        <p:nvSpPr>
          <p:cNvPr id="3" name="Text Placeholder 2">
            <a:extLst>
              <a:ext uri="{FF2B5EF4-FFF2-40B4-BE49-F238E27FC236}">
                <a16:creationId xmlns:a16="http://schemas.microsoft.com/office/drawing/2014/main" id="{2B8A0B4C-373D-41F9-BB76-A057A0506168}"/>
              </a:ext>
            </a:extLst>
          </p:cNvPr>
          <p:cNvSpPr>
            <a:spLocks noGrp="1"/>
          </p:cNvSpPr>
          <p:nvPr>
            <p:ph type="body" sz="quarter" idx="12"/>
          </p:nvPr>
        </p:nvSpPr>
        <p:spPr/>
        <p:txBody>
          <a:bodyPr/>
          <a:lstStyle/>
          <a:p>
            <a:r>
              <a:rPr lang="en-US" dirty="0"/>
              <a:t>2:11</a:t>
            </a:r>
          </a:p>
        </p:txBody>
      </p:sp>
      <p:sp>
        <p:nvSpPr>
          <p:cNvPr id="4" name="Title 3">
            <a:extLst>
              <a:ext uri="{FF2B5EF4-FFF2-40B4-BE49-F238E27FC236}">
                <a16:creationId xmlns:a16="http://schemas.microsoft.com/office/drawing/2014/main" id="{63D1CD52-C2CD-454C-8BAA-A1FA632543B1}"/>
              </a:ext>
            </a:extLst>
          </p:cNvPr>
          <p:cNvSpPr>
            <a:spLocks noGrp="1"/>
          </p:cNvSpPr>
          <p:nvPr>
            <p:ph type="title"/>
          </p:nvPr>
        </p:nvSpPr>
        <p:spPr/>
        <p:txBody>
          <a:bodyPr/>
          <a:lstStyle/>
          <a:p>
            <a:r>
              <a:rPr lang="en-US" dirty="0"/>
              <a:t>So I came to Jerusalem and was there three days</a:t>
            </a:r>
          </a:p>
        </p:txBody>
      </p:sp>
      <p:pic>
        <p:nvPicPr>
          <p:cNvPr id="6" name="Picture 5" descr="A group of people walking on a beach&#10;&#10;Description automatically generated with medium confidence">
            <a:extLst>
              <a:ext uri="{FF2B5EF4-FFF2-40B4-BE49-F238E27FC236}">
                <a16:creationId xmlns:a16="http://schemas.microsoft.com/office/drawing/2014/main" id="{4B0A5587-6AC1-4C74-AD99-59E3CF17C3A5}"/>
              </a:ext>
            </a:extLst>
          </p:cNvPr>
          <p:cNvPicPr>
            <a:picLocks noChangeAspect="1"/>
          </p:cNvPicPr>
          <p:nvPr/>
        </p:nvPicPr>
        <p:blipFill rotWithShape="1">
          <a:blip r:embed="rId3">
            <a:extLst>
              <a:ext uri="{28A0092B-C50C-407E-A947-70E740481C1C}">
                <a14:useLocalDpi xmlns:a14="http://schemas.microsoft.com/office/drawing/2010/main" val="0"/>
              </a:ext>
            </a:extLst>
          </a:blip>
          <a:srcRect r="5468"/>
          <a:stretch/>
        </p:blipFill>
        <p:spPr>
          <a:xfrm>
            <a:off x="-1" y="369332"/>
            <a:ext cx="9144001" cy="6150340"/>
          </a:xfrm>
          <a:prstGeom prst="rect">
            <a:avLst/>
          </a:prstGeom>
        </p:spPr>
      </p:pic>
    </p:spTree>
    <p:extLst>
      <p:ext uri="{BB962C8B-B14F-4D97-AF65-F5344CB8AC3E}">
        <p14:creationId xmlns:p14="http://schemas.microsoft.com/office/powerpoint/2010/main" val="254244027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city, nature&#10;&#10;Description automatically generated">
            <a:extLst>
              <a:ext uri="{FF2B5EF4-FFF2-40B4-BE49-F238E27FC236}">
                <a16:creationId xmlns:a16="http://schemas.microsoft.com/office/drawing/2014/main" id="{09086603-3EE7-4D70-841F-BA56D6480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0050"/>
            <a:ext cx="9144000" cy="6057900"/>
          </a:xfrm>
          <a:prstGeom prst="rect">
            <a:avLst/>
          </a:prstGeom>
        </p:spPr>
      </p:pic>
      <p:sp>
        <p:nvSpPr>
          <p:cNvPr id="2" name="Text Placeholder 1">
            <a:extLst>
              <a:ext uri="{FF2B5EF4-FFF2-40B4-BE49-F238E27FC236}">
                <a16:creationId xmlns:a16="http://schemas.microsoft.com/office/drawing/2014/main" id="{5F94DEAA-DBC0-47C8-9C75-174A2E1515C5}"/>
              </a:ext>
            </a:extLst>
          </p:cNvPr>
          <p:cNvSpPr>
            <a:spLocks noGrp="1"/>
          </p:cNvSpPr>
          <p:nvPr>
            <p:ph type="body" sz="quarter" idx="10"/>
          </p:nvPr>
        </p:nvSpPr>
        <p:spPr/>
        <p:txBody>
          <a:bodyPr/>
          <a:lstStyle/>
          <a:p>
            <a:r>
              <a:rPr lang="en-US" dirty="0"/>
              <a:t>Jerusalem at sunrise (from the north)</a:t>
            </a:r>
          </a:p>
        </p:txBody>
      </p:sp>
      <p:sp>
        <p:nvSpPr>
          <p:cNvPr id="3" name="Text Placeholder 2">
            <a:extLst>
              <a:ext uri="{FF2B5EF4-FFF2-40B4-BE49-F238E27FC236}">
                <a16:creationId xmlns:a16="http://schemas.microsoft.com/office/drawing/2014/main" id="{2B8A0B4C-373D-41F9-BB76-A057A0506168}"/>
              </a:ext>
            </a:extLst>
          </p:cNvPr>
          <p:cNvSpPr>
            <a:spLocks noGrp="1"/>
          </p:cNvSpPr>
          <p:nvPr>
            <p:ph type="body" sz="quarter" idx="12"/>
          </p:nvPr>
        </p:nvSpPr>
        <p:spPr/>
        <p:txBody>
          <a:bodyPr/>
          <a:lstStyle/>
          <a:p>
            <a:r>
              <a:rPr lang="en-US" dirty="0"/>
              <a:t>2:11</a:t>
            </a:r>
          </a:p>
        </p:txBody>
      </p:sp>
      <p:sp>
        <p:nvSpPr>
          <p:cNvPr id="4" name="Title 3">
            <a:extLst>
              <a:ext uri="{FF2B5EF4-FFF2-40B4-BE49-F238E27FC236}">
                <a16:creationId xmlns:a16="http://schemas.microsoft.com/office/drawing/2014/main" id="{63D1CD52-C2CD-454C-8BAA-A1FA632543B1}"/>
              </a:ext>
            </a:extLst>
          </p:cNvPr>
          <p:cNvSpPr>
            <a:spLocks noGrp="1"/>
          </p:cNvSpPr>
          <p:nvPr>
            <p:ph type="title"/>
          </p:nvPr>
        </p:nvSpPr>
        <p:spPr/>
        <p:txBody>
          <a:bodyPr/>
          <a:lstStyle/>
          <a:p>
            <a:r>
              <a:rPr lang="en-US" dirty="0"/>
              <a:t>So I came to Jerusalem and was there three days</a:t>
            </a:r>
          </a:p>
        </p:txBody>
      </p:sp>
    </p:spTree>
    <p:extLst>
      <p:ext uri="{BB962C8B-B14F-4D97-AF65-F5344CB8AC3E}">
        <p14:creationId xmlns:p14="http://schemas.microsoft.com/office/powerpoint/2010/main" val="3494236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Hebrew calendar with Nehemiah’s approximate travel time from Susa to Jerusalem</a:t>
            </a:r>
          </a:p>
        </p:txBody>
      </p:sp>
      <p:sp>
        <p:nvSpPr>
          <p:cNvPr id="3" name="Text Placeholder 2"/>
          <p:cNvSpPr>
            <a:spLocks noGrp="1"/>
          </p:cNvSpPr>
          <p:nvPr>
            <p:ph type="body" sz="quarter" idx="12"/>
          </p:nvPr>
        </p:nvSpPr>
        <p:spPr/>
        <p:txBody>
          <a:bodyPr/>
          <a:lstStyle/>
          <a:p>
            <a:r>
              <a:rPr lang="en-US" dirty="0"/>
              <a:t>2:11</a:t>
            </a:r>
          </a:p>
        </p:txBody>
      </p:sp>
      <p:sp>
        <p:nvSpPr>
          <p:cNvPr id="4" name="Title 3"/>
          <p:cNvSpPr>
            <a:spLocks noGrp="1"/>
          </p:cNvSpPr>
          <p:nvPr>
            <p:ph type="title"/>
          </p:nvPr>
        </p:nvSpPr>
        <p:spPr/>
        <p:txBody>
          <a:bodyPr/>
          <a:lstStyle/>
          <a:p>
            <a:r>
              <a:rPr lang="en-US" dirty="0"/>
              <a:t>So I came to Jerusalem and was there three days</a:t>
            </a:r>
          </a:p>
        </p:txBody>
      </p:sp>
      <p:grpSp>
        <p:nvGrpSpPr>
          <p:cNvPr id="2048" name="Group 2047"/>
          <p:cNvGrpSpPr/>
          <p:nvPr/>
        </p:nvGrpSpPr>
        <p:grpSpPr>
          <a:xfrm>
            <a:off x="1676400" y="523875"/>
            <a:ext cx="5794430" cy="5797628"/>
            <a:chOff x="1676400" y="523875"/>
            <a:chExt cx="5794430" cy="5797628"/>
          </a:xfrm>
        </p:grpSpPr>
        <p:grpSp>
          <p:nvGrpSpPr>
            <p:cNvPr id="2056" name="Group 2055"/>
            <p:cNvGrpSpPr/>
            <p:nvPr/>
          </p:nvGrpSpPr>
          <p:grpSpPr>
            <a:xfrm>
              <a:off x="1676400" y="523875"/>
              <a:ext cx="5794430" cy="5797628"/>
              <a:chOff x="1676400" y="523875"/>
              <a:chExt cx="5794430" cy="5797628"/>
            </a:xfrm>
          </p:grpSpPr>
          <p:grpSp>
            <p:nvGrpSpPr>
              <p:cNvPr id="90" name="Group 89"/>
              <p:cNvGrpSpPr/>
              <p:nvPr/>
            </p:nvGrpSpPr>
            <p:grpSpPr>
              <a:xfrm>
                <a:off x="1676400" y="523875"/>
                <a:ext cx="5794430" cy="5797628"/>
                <a:chOff x="1676400" y="523875"/>
                <a:chExt cx="5794430" cy="5797628"/>
              </a:xfrm>
            </p:grpSpPr>
            <p:grpSp>
              <p:nvGrpSpPr>
                <p:cNvPr id="24" name="Group 23"/>
                <p:cNvGrpSpPr/>
                <p:nvPr/>
              </p:nvGrpSpPr>
              <p:grpSpPr>
                <a:xfrm>
                  <a:off x="1676400" y="523875"/>
                  <a:ext cx="5794430" cy="5797628"/>
                  <a:chOff x="1676400" y="523875"/>
                  <a:chExt cx="5794430" cy="5797628"/>
                </a:xfrm>
                <a:solidFill>
                  <a:srgbClr val="D8D9D9"/>
                </a:solidFill>
              </p:grpSpPr>
              <p:sp>
                <p:nvSpPr>
                  <p:cNvPr id="89" name="Freeform 88"/>
                  <p:cNvSpPr/>
                  <p:nvPr/>
                </p:nvSpPr>
                <p:spPr>
                  <a:xfrm>
                    <a:off x="5245100" y="5194300"/>
                    <a:ext cx="1390650" cy="1022350"/>
                  </a:xfrm>
                  <a:custGeom>
                    <a:avLst/>
                    <a:gdLst>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611"/>
                      <a:gd name="connsiteX1" fmla="*/ 1123950 w 1390650"/>
                      <a:gd name="connsiteY1" fmla="*/ 0 h 1022611"/>
                      <a:gd name="connsiteX2" fmla="*/ 609600 w 1390650"/>
                      <a:gd name="connsiteY2" fmla="*/ 384175 h 1022611"/>
                      <a:gd name="connsiteX3" fmla="*/ 0 w 1390650"/>
                      <a:gd name="connsiteY3" fmla="*/ 654050 h 1022611"/>
                      <a:gd name="connsiteX4" fmla="*/ 101600 w 1390650"/>
                      <a:gd name="connsiteY4" fmla="*/ 1022350 h 1022611"/>
                      <a:gd name="connsiteX5" fmla="*/ 844550 w 1390650"/>
                      <a:gd name="connsiteY5" fmla="*/ 704850 h 1022611"/>
                      <a:gd name="connsiteX6" fmla="*/ 1390650 w 1390650"/>
                      <a:gd name="connsiteY6" fmla="*/ 260350 h 1022611"/>
                      <a:gd name="connsiteX0" fmla="*/ 1390650 w 1390650"/>
                      <a:gd name="connsiteY0" fmla="*/ 260350 h 1022611"/>
                      <a:gd name="connsiteX1" fmla="*/ 1123950 w 1390650"/>
                      <a:gd name="connsiteY1" fmla="*/ 0 h 1022611"/>
                      <a:gd name="connsiteX2" fmla="*/ 609600 w 1390650"/>
                      <a:gd name="connsiteY2" fmla="*/ 384175 h 1022611"/>
                      <a:gd name="connsiteX3" fmla="*/ 0 w 1390650"/>
                      <a:gd name="connsiteY3" fmla="*/ 654050 h 1022611"/>
                      <a:gd name="connsiteX4" fmla="*/ 101600 w 1390650"/>
                      <a:gd name="connsiteY4" fmla="*/ 1022350 h 1022611"/>
                      <a:gd name="connsiteX5" fmla="*/ 844550 w 1390650"/>
                      <a:gd name="connsiteY5" fmla="*/ 704850 h 1022611"/>
                      <a:gd name="connsiteX6" fmla="*/ 1390650 w 1390650"/>
                      <a:gd name="connsiteY6" fmla="*/ 260350 h 1022611"/>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37406 w 1390650"/>
                      <a:gd name="connsiteY5" fmla="*/ 697706 h 1022350"/>
                      <a:gd name="connsiteX6" fmla="*/ 1390650 w 1390650"/>
                      <a:gd name="connsiteY6" fmla="*/ 260350 h 10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650" h="1022350">
                        <a:moveTo>
                          <a:pt x="1390650" y="260350"/>
                        </a:moveTo>
                        <a:lnTo>
                          <a:pt x="1123950" y="0"/>
                        </a:lnTo>
                        <a:cubicBezTo>
                          <a:pt x="1003300" y="115887"/>
                          <a:pt x="796925" y="275167"/>
                          <a:pt x="609600" y="384175"/>
                        </a:cubicBezTo>
                        <a:cubicBezTo>
                          <a:pt x="422275" y="493183"/>
                          <a:pt x="237067" y="563563"/>
                          <a:pt x="0" y="654050"/>
                        </a:cubicBezTo>
                        <a:lnTo>
                          <a:pt x="101600" y="1022350"/>
                        </a:lnTo>
                        <a:cubicBezTo>
                          <a:pt x="451908" y="897467"/>
                          <a:pt x="622564" y="824706"/>
                          <a:pt x="837406" y="697706"/>
                        </a:cubicBezTo>
                        <a:cubicBezTo>
                          <a:pt x="1052248" y="570706"/>
                          <a:pt x="1126596" y="512763"/>
                          <a:pt x="1390650" y="2603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6334125" y="1365250"/>
                    <a:ext cx="1035050" cy="1390650"/>
                  </a:xfrm>
                  <a:custGeom>
                    <a:avLst/>
                    <a:gdLst>
                      <a:gd name="connsiteX0" fmla="*/ 657225 w 1035050"/>
                      <a:gd name="connsiteY0" fmla="*/ 1390650 h 1390650"/>
                      <a:gd name="connsiteX1" fmla="*/ 1035050 w 1035050"/>
                      <a:gd name="connsiteY1" fmla="*/ 1292225 h 1390650"/>
                      <a:gd name="connsiteX2" fmla="*/ 723900 w 1035050"/>
                      <a:gd name="connsiteY2" fmla="*/ 574675 h 1390650"/>
                      <a:gd name="connsiteX3" fmla="*/ 273050 w 1035050"/>
                      <a:gd name="connsiteY3" fmla="*/ 0 h 1390650"/>
                      <a:gd name="connsiteX4" fmla="*/ 0 w 1035050"/>
                      <a:gd name="connsiteY4" fmla="*/ 276225 h 1390650"/>
                      <a:gd name="connsiteX5" fmla="*/ 412750 w 1035050"/>
                      <a:gd name="connsiteY5" fmla="*/ 793750 h 1390650"/>
                      <a:gd name="connsiteX6" fmla="*/ 657225 w 1035050"/>
                      <a:gd name="connsiteY6" fmla="*/ 1390650 h 1390650"/>
                      <a:gd name="connsiteX0" fmla="*/ 657225 w 1035504"/>
                      <a:gd name="connsiteY0" fmla="*/ 1390650 h 1390650"/>
                      <a:gd name="connsiteX1" fmla="*/ 1035050 w 1035504"/>
                      <a:gd name="connsiteY1" fmla="*/ 1292225 h 1390650"/>
                      <a:gd name="connsiteX2" fmla="*/ 723900 w 1035504"/>
                      <a:gd name="connsiteY2" fmla="*/ 574675 h 1390650"/>
                      <a:gd name="connsiteX3" fmla="*/ 273050 w 1035504"/>
                      <a:gd name="connsiteY3" fmla="*/ 0 h 1390650"/>
                      <a:gd name="connsiteX4" fmla="*/ 0 w 1035504"/>
                      <a:gd name="connsiteY4" fmla="*/ 276225 h 1390650"/>
                      <a:gd name="connsiteX5" fmla="*/ 412750 w 1035504"/>
                      <a:gd name="connsiteY5" fmla="*/ 793750 h 1390650"/>
                      <a:gd name="connsiteX6" fmla="*/ 657225 w 1035504"/>
                      <a:gd name="connsiteY6" fmla="*/ 1390650 h 1390650"/>
                      <a:gd name="connsiteX0" fmla="*/ 657225 w 1035504"/>
                      <a:gd name="connsiteY0" fmla="*/ 1390650 h 1390650"/>
                      <a:gd name="connsiteX1" fmla="*/ 1035050 w 1035504"/>
                      <a:gd name="connsiteY1" fmla="*/ 1292225 h 1390650"/>
                      <a:gd name="connsiteX2" fmla="*/ 723900 w 1035504"/>
                      <a:gd name="connsiteY2" fmla="*/ 574675 h 1390650"/>
                      <a:gd name="connsiteX3" fmla="*/ 273050 w 1035504"/>
                      <a:gd name="connsiteY3" fmla="*/ 0 h 1390650"/>
                      <a:gd name="connsiteX4" fmla="*/ 0 w 1035504"/>
                      <a:gd name="connsiteY4" fmla="*/ 276225 h 1390650"/>
                      <a:gd name="connsiteX5" fmla="*/ 412750 w 1035504"/>
                      <a:gd name="connsiteY5" fmla="*/ 793750 h 1390650"/>
                      <a:gd name="connsiteX6" fmla="*/ 657225 w 1035504"/>
                      <a:gd name="connsiteY6" fmla="*/ 1390650 h 1390650"/>
                      <a:gd name="connsiteX0" fmla="*/ 657225 w 1035504"/>
                      <a:gd name="connsiteY0" fmla="*/ 1390650 h 1390650"/>
                      <a:gd name="connsiteX1" fmla="*/ 1035050 w 1035504"/>
                      <a:gd name="connsiteY1" fmla="*/ 1292225 h 1390650"/>
                      <a:gd name="connsiteX2" fmla="*/ 723900 w 1035504"/>
                      <a:gd name="connsiteY2" fmla="*/ 574675 h 1390650"/>
                      <a:gd name="connsiteX3" fmla="*/ 273050 w 1035504"/>
                      <a:gd name="connsiteY3" fmla="*/ 0 h 1390650"/>
                      <a:gd name="connsiteX4" fmla="*/ 0 w 1035504"/>
                      <a:gd name="connsiteY4" fmla="*/ 276225 h 1390650"/>
                      <a:gd name="connsiteX5" fmla="*/ 412750 w 1035504"/>
                      <a:gd name="connsiteY5" fmla="*/ 793750 h 1390650"/>
                      <a:gd name="connsiteX6" fmla="*/ 657225 w 1035504"/>
                      <a:gd name="connsiteY6" fmla="*/ 1390650 h 1390650"/>
                      <a:gd name="connsiteX0" fmla="*/ 657225 w 1035504"/>
                      <a:gd name="connsiteY0" fmla="*/ 1390650 h 1390650"/>
                      <a:gd name="connsiteX1" fmla="*/ 1035050 w 1035504"/>
                      <a:gd name="connsiteY1" fmla="*/ 1292225 h 1390650"/>
                      <a:gd name="connsiteX2" fmla="*/ 723900 w 1035504"/>
                      <a:gd name="connsiteY2" fmla="*/ 574675 h 1390650"/>
                      <a:gd name="connsiteX3" fmla="*/ 273050 w 1035504"/>
                      <a:gd name="connsiteY3" fmla="*/ 0 h 1390650"/>
                      <a:gd name="connsiteX4" fmla="*/ 0 w 1035504"/>
                      <a:gd name="connsiteY4" fmla="*/ 276225 h 1390650"/>
                      <a:gd name="connsiteX5" fmla="*/ 412750 w 1035504"/>
                      <a:gd name="connsiteY5" fmla="*/ 793750 h 1390650"/>
                      <a:gd name="connsiteX6" fmla="*/ 657225 w 1035504"/>
                      <a:gd name="connsiteY6" fmla="*/ 1390650 h 1390650"/>
                      <a:gd name="connsiteX0" fmla="*/ 657225 w 1035050"/>
                      <a:gd name="connsiteY0" fmla="*/ 1390650 h 1390650"/>
                      <a:gd name="connsiteX1" fmla="*/ 1035050 w 1035050"/>
                      <a:gd name="connsiteY1" fmla="*/ 1292225 h 1390650"/>
                      <a:gd name="connsiteX2" fmla="*/ 723900 w 1035050"/>
                      <a:gd name="connsiteY2" fmla="*/ 574675 h 1390650"/>
                      <a:gd name="connsiteX3" fmla="*/ 273050 w 1035050"/>
                      <a:gd name="connsiteY3" fmla="*/ 0 h 1390650"/>
                      <a:gd name="connsiteX4" fmla="*/ 0 w 1035050"/>
                      <a:gd name="connsiteY4" fmla="*/ 276225 h 1390650"/>
                      <a:gd name="connsiteX5" fmla="*/ 412750 w 1035050"/>
                      <a:gd name="connsiteY5" fmla="*/ 793750 h 1390650"/>
                      <a:gd name="connsiteX6" fmla="*/ 657225 w 1035050"/>
                      <a:gd name="connsiteY6" fmla="*/ 1390650 h 1390650"/>
                      <a:gd name="connsiteX0" fmla="*/ 657225 w 1035050"/>
                      <a:gd name="connsiteY0" fmla="*/ 1390650 h 1390650"/>
                      <a:gd name="connsiteX1" fmla="*/ 1035050 w 1035050"/>
                      <a:gd name="connsiteY1" fmla="*/ 1292225 h 1390650"/>
                      <a:gd name="connsiteX2" fmla="*/ 723900 w 1035050"/>
                      <a:gd name="connsiteY2" fmla="*/ 574675 h 1390650"/>
                      <a:gd name="connsiteX3" fmla="*/ 273050 w 1035050"/>
                      <a:gd name="connsiteY3" fmla="*/ 0 h 1390650"/>
                      <a:gd name="connsiteX4" fmla="*/ 0 w 1035050"/>
                      <a:gd name="connsiteY4" fmla="*/ 276225 h 1390650"/>
                      <a:gd name="connsiteX5" fmla="*/ 412750 w 1035050"/>
                      <a:gd name="connsiteY5" fmla="*/ 793750 h 1390650"/>
                      <a:gd name="connsiteX6" fmla="*/ 657225 w 1035050"/>
                      <a:gd name="connsiteY6" fmla="*/ 1390650 h 1390650"/>
                      <a:gd name="connsiteX0" fmla="*/ 657225 w 1035050"/>
                      <a:gd name="connsiteY0" fmla="*/ 1390650 h 1390650"/>
                      <a:gd name="connsiteX1" fmla="*/ 1035050 w 1035050"/>
                      <a:gd name="connsiteY1" fmla="*/ 1292225 h 1390650"/>
                      <a:gd name="connsiteX2" fmla="*/ 723900 w 1035050"/>
                      <a:gd name="connsiteY2" fmla="*/ 574675 h 1390650"/>
                      <a:gd name="connsiteX3" fmla="*/ 273050 w 1035050"/>
                      <a:gd name="connsiteY3" fmla="*/ 0 h 1390650"/>
                      <a:gd name="connsiteX4" fmla="*/ 0 w 1035050"/>
                      <a:gd name="connsiteY4" fmla="*/ 276225 h 1390650"/>
                      <a:gd name="connsiteX5" fmla="*/ 412750 w 1035050"/>
                      <a:gd name="connsiteY5" fmla="*/ 793750 h 1390650"/>
                      <a:gd name="connsiteX6" fmla="*/ 657225 w 1035050"/>
                      <a:gd name="connsiteY6" fmla="*/ 1390650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050" h="1390650">
                        <a:moveTo>
                          <a:pt x="657225" y="1390650"/>
                        </a:moveTo>
                        <a:lnTo>
                          <a:pt x="1035050" y="1292225"/>
                        </a:lnTo>
                        <a:cubicBezTo>
                          <a:pt x="944562" y="959379"/>
                          <a:pt x="850900" y="790046"/>
                          <a:pt x="723900" y="574675"/>
                        </a:cubicBezTo>
                        <a:cubicBezTo>
                          <a:pt x="596900" y="359304"/>
                          <a:pt x="454025" y="179917"/>
                          <a:pt x="273050" y="0"/>
                        </a:cubicBezTo>
                        <a:lnTo>
                          <a:pt x="0" y="276225"/>
                        </a:lnTo>
                        <a:cubicBezTo>
                          <a:pt x="131233" y="433917"/>
                          <a:pt x="303213" y="608013"/>
                          <a:pt x="412750" y="793750"/>
                        </a:cubicBezTo>
                        <a:cubicBezTo>
                          <a:pt x="522287" y="979487"/>
                          <a:pt x="601133" y="1167871"/>
                          <a:pt x="657225" y="13906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7000875" y="2654300"/>
                    <a:ext cx="469955" cy="1492250"/>
                  </a:xfrm>
                  <a:custGeom>
                    <a:avLst/>
                    <a:gdLst>
                      <a:gd name="connsiteX0" fmla="*/ 0 w 469900"/>
                      <a:gd name="connsiteY0" fmla="*/ 98425 h 1492250"/>
                      <a:gd name="connsiteX1" fmla="*/ 82550 w 469900"/>
                      <a:gd name="connsiteY1" fmla="*/ 774700 h 1492250"/>
                      <a:gd name="connsiteX2" fmla="*/ 9525 w 469900"/>
                      <a:gd name="connsiteY2" fmla="*/ 1397000 h 1492250"/>
                      <a:gd name="connsiteX3" fmla="*/ 377825 w 469900"/>
                      <a:gd name="connsiteY3" fmla="*/ 1492250 h 1492250"/>
                      <a:gd name="connsiteX4" fmla="*/ 469900 w 469900"/>
                      <a:gd name="connsiteY4" fmla="*/ 755650 h 1492250"/>
                      <a:gd name="connsiteX5" fmla="*/ 368300 w 469900"/>
                      <a:gd name="connsiteY5" fmla="*/ 0 h 1492250"/>
                      <a:gd name="connsiteX6" fmla="*/ 0 w 469900"/>
                      <a:gd name="connsiteY6" fmla="*/ 98425 h 1492250"/>
                      <a:gd name="connsiteX0" fmla="*/ 0 w 469999"/>
                      <a:gd name="connsiteY0" fmla="*/ 98425 h 1492250"/>
                      <a:gd name="connsiteX1" fmla="*/ 82550 w 469999"/>
                      <a:gd name="connsiteY1" fmla="*/ 774700 h 1492250"/>
                      <a:gd name="connsiteX2" fmla="*/ 9525 w 469999"/>
                      <a:gd name="connsiteY2" fmla="*/ 1397000 h 1492250"/>
                      <a:gd name="connsiteX3" fmla="*/ 377825 w 469999"/>
                      <a:gd name="connsiteY3" fmla="*/ 1492250 h 1492250"/>
                      <a:gd name="connsiteX4" fmla="*/ 469900 w 469999"/>
                      <a:gd name="connsiteY4" fmla="*/ 755650 h 1492250"/>
                      <a:gd name="connsiteX5" fmla="*/ 368300 w 469999"/>
                      <a:gd name="connsiteY5" fmla="*/ 0 h 1492250"/>
                      <a:gd name="connsiteX6" fmla="*/ 0 w 469999"/>
                      <a:gd name="connsiteY6" fmla="*/ 98425 h 1492250"/>
                      <a:gd name="connsiteX0" fmla="*/ 10574 w 480573"/>
                      <a:gd name="connsiteY0" fmla="*/ 98425 h 1492250"/>
                      <a:gd name="connsiteX1" fmla="*/ 93124 w 480573"/>
                      <a:gd name="connsiteY1" fmla="*/ 774700 h 1492250"/>
                      <a:gd name="connsiteX2" fmla="*/ 20099 w 480573"/>
                      <a:gd name="connsiteY2" fmla="*/ 1397000 h 1492250"/>
                      <a:gd name="connsiteX3" fmla="*/ 388399 w 480573"/>
                      <a:gd name="connsiteY3" fmla="*/ 1492250 h 1492250"/>
                      <a:gd name="connsiteX4" fmla="*/ 480474 w 480573"/>
                      <a:gd name="connsiteY4" fmla="*/ 755650 h 1492250"/>
                      <a:gd name="connsiteX5" fmla="*/ 378874 w 480573"/>
                      <a:gd name="connsiteY5" fmla="*/ 0 h 1492250"/>
                      <a:gd name="connsiteX6" fmla="*/ 10574 w 480573"/>
                      <a:gd name="connsiteY6" fmla="*/ 98425 h 1492250"/>
                      <a:gd name="connsiteX0" fmla="*/ 2044 w 472043"/>
                      <a:gd name="connsiteY0" fmla="*/ 98425 h 1492250"/>
                      <a:gd name="connsiteX1" fmla="*/ 84594 w 472043"/>
                      <a:gd name="connsiteY1" fmla="*/ 774700 h 1492250"/>
                      <a:gd name="connsiteX2" fmla="*/ 11569 w 472043"/>
                      <a:gd name="connsiteY2" fmla="*/ 1397000 h 1492250"/>
                      <a:gd name="connsiteX3" fmla="*/ 379869 w 472043"/>
                      <a:gd name="connsiteY3" fmla="*/ 1492250 h 1492250"/>
                      <a:gd name="connsiteX4" fmla="*/ 471944 w 472043"/>
                      <a:gd name="connsiteY4" fmla="*/ 755650 h 1492250"/>
                      <a:gd name="connsiteX5" fmla="*/ 370344 w 472043"/>
                      <a:gd name="connsiteY5" fmla="*/ 0 h 1492250"/>
                      <a:gd name="connsiteX6" fmla="*/ 2044 w 472043"/>
                      <a:gd name="connsiteY6" fmla="*/ 98425 h 1492250"/>
                      <a:gd name="connsiteX0" fmla="*/ 2044 w 472043"/>
                      <a:gd name="connsiteY0" fmla="*/ 98425 h 1492250"/>
                      <a:gd name="connsiteX1" fmla="*/ 84594 w 472043"/>
                      <a:gd name="connsiteY1" fmla="*/ 774700 h 1492250"/>
                      <a:gd name="connsiteX2" fmla="*/ 11569 w 472043"/>
                      <a:gd name="connsiteY2" fmla="*/ 1397000 h 1492250"/>
                      <a:gd name="connsiteX3" fmla="*/ 379869 w 472043"/>
                      <a:gd name="connsiteY3" fmla="*/ 1492250 h 1492250"/>
                      <a:gd name="connsiteX4" fmla="*/ 471944 w 472043"/>
                      <a:gd name="connsiteY4" fmla="*/ 755650 h 1492250"/>
                      <a:gd name="connsiteX5" fmla="*/ 370344 w 472043"/>
                      <a:gd name="connsiteY5" fmla="*/ 0 h 1492250"/>
                      <a:gd name="connsiteX6" fmla="*/ 2044 w 472043"/>
                      <a:gd name="connsiteY6" fmla="*/ 98425 h 1492250"/>
                      <a:gd name="connsiteX0" fmla="*/ 2044 w 471999"/>
                      <a:gd name="connsiteY0" fmla="*/ 98425 h 1492250"/>
                      <a:gd name="connsiteX1" fmla="*/ 84594 w 471999"/>
                      <a:gd name="connsiteY1" fmla="*/ 774700 h 1492250"/>
                      <a:gd name="connsiteX2" fmla="*/ 11569 w 471999"/>
                      <a:gd name="connsiteY2" fmla="*/ 1397000 h 1492250"/>
                      <a:gd name="connsiteX3" fmla="*/ 379869 w 471999"/>
                      <a:gd name="connsiteY3" fmla="*/ 1492250 h 1492250"/>
                      <a:gd name="connsiteX4" fmla="*/ 471944 w 471999"/>
                      <a:gd name="connsiteY4" fmla="*/ 755650 h 1492250"/>
                      <a:gd name="connsiteX5" fmla="*/ 370344 w 471999"/>
                      <a:gd name="connsiteY5" fmla="*/ 0 h 1492250"/>
                      <a:gd name="connsiteX6" fmla="*/ 2044 w 471999"/>
                      <a:gd name="connsiteY6" fmla="*/ 98425 h 1492250"/>
                      <a:gd name="connsiteX0" fmla="*/ 0 w 469955"/>
                      <a:gd name="connsiteY0" fmla="*/ 98425 h 1492250"/>
                      <a:gd name="connsiteX1" fmla="*/ 82550 w 469955"/>
                      <a:gd name="connsiteY1" fmla="*/ 774700 h 1492250"/>
                      <a:gd name="connsiteX2" fmla="*/ 9525 w 469955"/>
                      <a:gd name="connsiteY2" fmla="*/ 1397000 h 1492250"/>
                      <a:gd name="connsiteX3" fmla="*/ 377825 w 469955"/>
                      <a:gd name="connsiteY3" fmla="*/ 1492250 h 1492250"/>
                      <a:gd name="connsiteX4" fmla="*/ 469900 w 469955"/>
                      <a:gd name="connsiteY4" fmla="*/ 755650 h 1492250"/>
                      <a:gd name="connsiteX5" fmla="*/ 368300 w 469955"/>
                      <a:gd name="connsiteY5" fmla="*/ 0 h 1492250"/>
                      <a:gd name="connsiteX6" fmla="*/ 0 w 469955"/>
                      <a:gd name="connsiteY6" fmla="*/ 98425 h 149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955" h="1492250">
                        <a:moveTo>
                          <a:pt x="0" y="98425"/>
                        </a:moveTo>
                        <a:cubicBezTo>
                          <a:pt x="50800" y="316442"/>
                          <a:pt x="80963" y="558271"/>
                          <a:pt x="82550" y="774700"/>
                        </a:cubicBezTo>
                        <a:cubicBezTo>
                          <a:pt x="84137" y="991129"/>
                          <a:pt x="68263" y="1153583"/>
                          <a:pt x="9525" y="1397000"/>
                        </a:cubicBezTo>
                        <a:lnTo>
                          <a:pt x="377825" y="1492250"/>
                        </a:lnTo>
                        <a:cubicBezTo>
                          <a:pt x="438679" y="1220258"/>
                          <a:pt x="471488" y="1004358"/>
                          <a:pt x="469900" y="755650"/>
                        </a:cubicBezTo>
                        <a:cubicBezTo>
                          <a:pt x="468313" y="506942"/>
                          <a:pt x="424392" y="192087"/>
                          <a:pt x="368300" y="0"/>
                        </a:cubicBezTo>
                        <a:lnTo>
                          <a:pt x="0" y="984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6365875" y="4038600"/>
                    <a:ext cx="1012825" cy="1416050"/>
                  </a:xfrm>
                  <a:custGeom>
                    <a:avLst/>
                    <a:gdLst>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3989"/>
                      <a:gd name="connsiteY0" fmla="*/ 0 h 1416050"/>
                      <a:gd name="connsiteX1" fmla="*/ 400050 w 1013989"/>
                      <a:gd name="connsiteY1" fmla="*/ 612775 h 1416050"/>
                      <a:gd name="connsiteX2" fmla="*/ 0 w 1013989"/>
                      <a:gd name="connsiteY2" fmla="*/ 1136650 h 1416050"/>
                      <a:gd name="connsiteX3" fmla="*/ 276225 w 1013989"/>
                      <a:gd name="connsiteY3" fmla="*/ 1416050 h 1416050"/>
                      <a:gd name="connsiteX4" fmla="*/ 746125 w 1013989"/>
                      <a:gd name="connsiteY4" fmla="*/ 784225 h 1416050"/>
                      <a:gd name="connsiteX5" fmla="*/ 1012825 w 1013989"/>
                      <a:gd name="connsiteY5" fmla="*/ 101600 h 1416050"/>
                      <a:gd name="connsiteX6" fmla="*/ 647700 w 1013989"/>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825" h="1416050">
                        <a:moveTo>
                          <a:pt x="647700" y="0"/>
                        </a:moveTo>
                        <a:cubicBezTo>
                          <a:pt x="577321" y="237596"/>
                          <a:pt x="508000" y="423333"/>
                          <a:pt x="400050" y="612775"/>
                        </a:cubicBezTo>
                        <a:cubicBezTo>
                          <a:pt x="292100" y="802217"/>
                          <a:pt x="204788" y="907521"/>
                          <a:pt x="0" y="1136650"/>
                        </a:cubicBezTo>
                        <a:lnTo>
                          <a:pt x="276225" y="1416050"/>
                        </a:lnTo>
                        <a:cubicBezTo>
                          <a:pt x="483129" y="1192213"/>
                          <a:pt x="623358" y="1003300"/>
                          <a:pt x="746125" y="784225"/>
                        </a:cubicBezTo>
                        <a:cubicBezTo>
                          <a:pt x="868892" y="565150"/>
                          <a:pt x="927629" y="394229"/>
                          <a:pt x="1012825" y="101600"/>
                        </a:cubicBezTo>
                        <a:lnTo>
                          <a:pt x="6477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5207000" y="622300"/>
                    <a:ext cx="1400175" cy="1028700"/>
                  </a:xfrm>
                  <a:custGeom>
                    <a:avLst/>
                    <a:gdLst>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1379 h 1030079"/>
                      <a:gd name="connsiteX1" fmla="*/ 0 w 1400175"/>
                      <a:gd name="connsiteY1" fmla="*/ 388729 h 1030079"/>
                      <a:gd name="connsiteX2" fmla="*/ 603250 w 1400175"/>
                      <a:gd name="connsiteY2" fmla="*/ 617329 h 1030079"/>
                      <a:gd name="connsiteX3" fmla="*/ 1130300 w 1400175"/>
                      <a:gd name="connsiteY3" fmla="*/ 1030079 h 1030079"/>
                      <a:gd name="connsiteX4" fmla="*/ 1400175 w 1400175"/>
                      <a:gd name="connsiteY4" fmla="*/ 737979 h 1030079"/>
                      <a:gd name="connsiteX5" fmla="*/ 793750 w 1400175"/>
                      <a:gd name="connsiteY5" fmla="*/ 277604 h 1030079"/>
                      <a:gd name="connsiteX6" fmla="*/ 95250 w 1400175"/>
                      <a:gd name="connsiteY6" fmla="*/ 1379 h 1030079"/>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75" h="1028700">
                        <a:moveTo>
                          <a:pt x="95250" y="0"/>
                        </a:moveTo>
                        <a:lnTo>
                          <a:pt x="0" y="387350"/>
                        </a:lnTo>
                        <a:cubicBezTo>
                          <a:pt x="237067" y="461433"/>
                          <a:pt x="414867" y="509058"/>
                          <a:pt x="603250" y="615950"/>
                        </a:cubicBezTo>
                        <a:cubicBezTo>
                          <a:pt x="791633" y="722842"/>
                          <a:pt x="975254" y="887942"/>
                          <a:pt x="1130300" y="1028700"/>
                        </a:cubicBezTo>
                        <a:lnTo>
                          <a:pt x="1400175" y="736600"/>
                        </a:lnTo>
                        <a:cubicBezTo>
                          <a:pt x="1147233" y="496888"/>
                          <a:pt x="1011237" y="398992"/>
                          <a:pt x="793750" y="276225"/>
                        </a:cubicBezTo>
                        <a:cubicBezTo>
                          <a:pt x="576263" y="153458"/>
                          <a:pt x="284692" y="44979"/>
                          <a:pt x="952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3813175" y="523875"/>
                    <a:ext cx="1492250" cy="495300"/>
                  </a:xfrm>
                  <a:custGeom>
                    <a:avLst/>
                    <a:gdLst>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82600 h 506374"/>
                      <a:gd name="connsiteX1" fmla="*/ 1492250 w 1492250"/>
                      <a:gd name="connsiteY1" fmla="*/ 104775 h 506374"/>
                      <a:gd name="connsiteX2" fmla="*/ 768350 w 1492250"/>
                      <a:gd name="connsiteY2" fmla="*/ 0 h 506374"/>
                      <a:gd name="connsiteX3" fmla="*/ 0 w 1492250"/>
                      <a:gd name="connsiteY3" fmla="*/ 104775 h 506374"/>
                      <a:gd name="connsiteX4" fmla="*/ 98425 w 1492250"/>
                      <a:gd name="connsiteY4" fmla="*/ 495300 h 506374"/>
                      <a:gd name="connsiteX5" fmla="*/ 768350 w 1492250"/>
                      <a:gd name="connsiteY5" fmla="*/ 406400 h 506374"/>
                      <a:gd name="connsiteX6" fmla="*/ 1390650 w 1492250"/>
                      <a:gd name="connsiteY6" fmla="*/ 482600 h 506374"/>
                      <a:gd name="connsiteX0" fmla="*/ 1390650 w 1492250"/>
                      <a:gd name="connsiteY0" fmla="*/ 482600 h 506374"/>
                      <a:gd name="connsiteX1" fmla="*/ 1492250 w 1492250"/>
                      <a:gd name="connsiteY1" fmla="*/ 104775 h 506374"/>
                      <a:gd name="connsiteX2" fmla="*/ 768350 w 1492250"/>
                      <a:gd name="connsiteY2" fmla="*/ 0 h 506374"/>
                      <a:gd name="connsiteX3" fmla="*/ 0 w 1492250"/>
                      <a:gd name="connsiteY3" fmla="*/ 104775 h 506374"/>
                      <a:gd name="connsiteX4" fmla="*/ 98425 w 1492250"/>
                      <a:gd name="connsiteY4" fmla="*/ 495300 h 506374"/>
                      <a:gd name="connsiteX5" fmla="*/ 768350 w 1492250"/>
                      <a:gd name="connsiteY5" fmla="*/ 406400 h 506374"/>
                      <a:gd name="connsiteX6" fmla="*/ 1390650 w 1492250"/>
                      <a:gd name="connsiteY6" fmla="*/ 482600 h 506374"/>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2250" h="495300">
                        <a:moveTo>
                          <a:pt x="1390650" y="482600"/>
                        </a:moveTo>
                        <a:lnTo>
                          <a:pt x="1492250" y="104775"/>
                        </a:lnTo>
                        <a:cubicBezTo>
                          <a:pt x="1239308" y="33867"/>
                          <a:pt x="1017058" y="0"/>
                          <a:pt x="768350" y="0"/>
                        </a:cubicBezTo>
                        <a:cubicBezTo>
                          <a:pt x="519642" y="0"/>
                          <a:pt x="283104" y="47625"/>
                          <a:pt x="0" y="104775"/>
                        </a:cubicBezTo>
                        <a:lnTo>
                          <a:pt x="98425" y="495300"/>
                        </a:lnTo>
                        <a:cubicBezTo>
                          <a:pt x="391583" y="424921"/>
                          <a:pt x="552979" y="408517"/>
                          <a:pt x="768350" y="406400"/>
                        </a:cubicBezTo>
                        <a:cubicBezTo>
                          <a:pt x="983721" y="404283"/>
                          <a:pt x="1165225" y="428096"/>
                          <a:pt x="1390650" y="4826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2543175" y="5213350"/>
                    <a:ext cx="1406525" cy="1016000"/>
                  </a:xfrm>
                  <a:custGeom>
                    <a:avLst/>
                    <a:gdLst>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843"/>
                      <a:gd name="connsiteX1" fmla="*/ 796925 w 1406525"/>
                      <a:gd name="connsiteY1" fmla="*/ 387350 h 1016843"/>
                      <a:gd name="connsiteX2" fmla="*/ 288925 w 1406525"/>
                      <a:gd name="connsiteY2" fmla="*/ 0 h 1016843"/>
                      <a:gd name="connsiteX3" fmla="*/ 0 w 1406525"/>
                      <a:gd name="connsiteY3" fmla="*/ 276225 h 1016843"/>
                      <a:gd name="connsiteX4" fmla="*/ 593725 w 1406525"/>
                      <a:gd name="connsiteY4" fmla="*/ 723900 h 1016843"/>
                      <a:gd name="connsiteX5" fmla="*/ 1320800 w 1406525"/>
                      <a:gd name="connsiteY5" fmla="*/ 1016000 h 1016843"/>
                      <a:gd name="connsiteX6" fmla="*/ 1406525 w 1406525"/>
                      <a:gd name="connsiteY6" fmla="*/ 635000 h 1016843"/>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6525" h="1016000">
                        <a:moveTo>
                          <a:pt x="1406525" y="635000"/>
                        </a:moveTo>
                        <a:cubicBezTo>
                          <a:pt x="1211263" y="574675"/>
                          <a:pt x="983192" y="493183"/>
                          <a:pt x="796925" y="387350"/>
                        </a:cubicBezTo>
                        <a:cubicBezTo>
                          <a:pt x="610658" y="281517"/>
                          <a:pt x="431271" y="126471"/>
                          <a:pt x="288925" y="0"/>
                        </a:cubicBezTo>
                        <a:lnTo>
                          <a:pt x="0" y="276225"/>
                        </a:lnTo>
                        <a:cubicBezTo>
                          <a:pt x="231775" y="492125"/>
                          <a:pt x="373592" y="600604"/>
                          <a:pt x="593725" y="723900"/>
                        </a:cubicBezTo>
                        <a:cubicBezTo>
                          <a:pt x="813858" y="847196"/>
                          <a:pt x="1121833" y="967317"/>
                          <a:pt x="1320800" y="1016000"/>
                        </a:cubicBezTo>
                        <a:lnTo>
                          <a:pt x="1406525" y="635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3860800" y="5838825"/>
                    <a:ext cx="1485900" cy="482678"/>
                  </a:xfrm>
                  <a:custGeom>
                    <a:avLst/>
                    <a:gdLst>
                      <a:gd name="connsiteX0" fmla="*/ 1390650 w 1485900"/>
                      <a:gd name="connsiteY0" fmla="*/ 0 h 482600"/>
                      <a:gd name="connsiteX1" fmla="*/ 727075 w 1485900"/>
                      <a:gd name="connsiteY1" fmla="*/ 95250 h 482600"/>
                      <a:gd name="connsiteX2" fmla="*/ 92075 w 1485900"/>
                      <a:gd name="connsiteY2" fmla="*/ 9525 h 482600"/>
                      <a:gd name="connsiteX3" fmla="*/ 0 w 1485900"/>
                      <a:gd name="connsiteY3" fmla="*/ 390525 h 482600"/>
                      <a:gd name="connsiteX4" fmla="*/ 752475 w 1485900"/>
                      <a:gd name="connsiteY4" fmla="*/ 482600 h 482600"/>
                      <a:gd name="connsiteX5" fmla="*/ 1485900 w 1485900"/>
                      <a:gd name="connsiteY5" fmla="*/ 377825 h 482600"/>
                      <a:gd name="connsiteX6" fmla="*/ 1390650 w 1485900"/>
                      <a:gd name="connsiteY6" fmla="*/ 0 h 482600"/>
                      <a:gd name="connsiteX0" fmla="*/ 1390650 w 1485900"/>
                      <a:gd name="connsiteY0" fmla="*/ 9636 h 492236"/>
                      <a:gd name="connsiteX1" fmla="*/ 727075 w 1485900"/>
                      <a:gd name="connsiteY1" fmla="*/ 104886 h 492236"/>
                      <a:gd name="connsiteX2" fmla="*/ 92075 w 1485900"/>
                      <a:gd name="connsiteY2" fmla="*/ 19161 h 492236"/>
                      <a:gd name="connsiteX3" fmla="*/ 0 w 1485900"/>
                      <a:gd name="connsiteY3" fmla="*/ 400161 h 492236"/>
                      <a:gd name="connsiteX4" fmla="*/ 752475 w 1485900"/>
                      <a:gd name="connsiteY4" fmla="*/ 492236 h 492236"/>
                      <a:gd name="connsiteX5" fmla="*/ 1485900 w 1485900"/>
                      <a:gd name="connsiteY5" fmla="*/ 387461 h 492236"/>
                      <a:gd name="connsiteX6" fmla="*/ 1390650 w 1485900"/>
                      <a:gd name="connsiteY6" fmla="*/ 9636 h 492236"/>
                      <a:gd name="connsiteX0" fmla="*/ 1390650 w 1485900"/>
                      <a:gd name="connsiteY0" fmla="*/ 1180 h 483780"/>
                      <a:gd name="connsiteX1" fmla="*/ 727075 w 1485900"/>
                      <a:gd name="connsiteY1" fmla="*/ 96430 h 483780"/>
                      <a:gd name="connsiteX2" fmla="*/ 92075 w 1485900"/>
                      <a:gd name="connsiteY2" fmla="*/ 10705 h 483780"/>
                      <a:gd name="connsiteX3" fmla="*/ 0 w 1485900"/>
                      <a:gd name="connsiteY3" fmla="*/ 391705 h 483780"/>
                      <a:gd name="connsiteX4" fmla="*/ 752475 w 1485900"/>
                      <a:gd name="connsiteY4" fmla="*/ 483780 h 483780"/>
                      <a:gd name="connsiteX5" fmla="*/ 1485900 w 1485900"/>
                      <a:gd name="connsiteY5" fmla="*/ 379005 h 483780"/>
                      <a:gd name="connsiteX6" fmla="*/ 1390650 w 1485900"/>
                      <a:gd name="connsiteY6" fmla="*/ 1180 h 483780"/>
                      <a:gd name="connsiteX0" fmla="*/ 1390650 w 1485900"/>
                      <a:gd name="connsiteY0" fmla="*/ 0 h 482600"/>
                      <a:gd name="connsiteX1" fmla="*/ 727075 w 1485900"/>
                      <a:gd name="connsiteY1" fmla="*/ 95250 h 482600"/>
                      <a:gd name="connsiteX2" fmla="*/ 92075 w 1485900"/>
                      <a:gd name="connsiteY2" fmla="*/ 9525 h 482600"/>
                      <a:gd name="connsiteX3" fmla="*/ 0 w 1485900"/>
                      <a:gd name="connsiteY3" fmla="*/ 390525 h 482600"/>
                      <a:gd name="connsiteX4" fmla="*/ 752475 w 1485900"/>
                      <a:gd name="connsiteY4" fmla="*/ 482600 h 482600"/>
                      <a:gd name="connsiteX5" fmla="*/ 1485900 w 1485900"/>
                      <a:gd name="connsiteY5" fmla="*/ 377825 h 482600"/>
                      <a:gd name="connsiteX6" fmla="*/ 1390650 w 1485900"/>
                      <a:gd name="connsiteY6" fmla="*/ 0 h 482600"/>
                      <a:gd name="connsiteX0" fmla="*/ 1390650 w 1485900"/>
                      <a:gd name="connsiteY0" fmla="*/ 0 h 482783"/>
                      <a:gd name="connsiteX1" fmla="*/ 727075 w 1485900"/>
                      <a:gd name="connsiteY1" fmla="*/ 95250 h 482783"/>
                      <a:gd name="connsiteX2" fmla="*/ 92075 w 1485900"/>
                      <a:gd name="connsiteY2" fmla="*/ 9525 h 482783"/>
                      <a:gd name="connsiteX3" fmla="*/ 0 w 1485900"/>
                      <a:gd name="connsiteY3" fmla="*/ 390525 h 482783"/>
                      <a:gd name="connsiteX4" fmla="*/ 752475 w 1485900"/>
                      <a:gd name="connsiteY4" fmla="*/ 482600 h 482783"/>
                      <a:gd name="connsiteX5" fmla="*/ 1485900 w 1485900"/>
                      <a:gd name="connsiteY5" fmla="*/ 377825 h 482783"/>
                      <a:gd name="connsiteX6" fmla="*/ 1390650 w 1485900"/>
                      <a:gd name="connsiteY6" fmla="*/ 0 h 482783"/>
                      <a:gd name="connsiteX0" fmla="*/ 1390650 w 1485900"/>
                      <a:gd name="connsiteY0" fmla="*/ 0 h 482678"/>
                      <a:gd name="connsiteX1" fmla="*/ 727075 w 1485900"/>
                      <a:gd name="connsiteY1" fmla="*/ 95250 h 482678"/>
                      <a:gd name="connsiteX2" fmla="*/ 92075 w 1485900"/>
                      <a:gd name="connsiteY2" fmla="*/ 9525 h 482678"/>
                      <a:gd name="connsiteX3" fmla="*/ 0 w 1485900"/>
                      <a:gd name="connsiteY3" fmla="*/ 390525 h 482678"/>
                      <a:gd name="connsiteX4" fmla="*/ 752475 w 1485900"/>
                      <a:gd name="connsiteY4" fmla="*/ 482600 h 482678"/>
                      <a:gd name="connsiteX5" fmla="*/ 1485900 w 1485900"/>
                      <a:gd name="connsiteY5" fmla="*/ 377825 h 482678"/>
                      <a:gd name="connsiteX6" fmla="*/ 1390650 w 1485900"/>
                      <a:gd name="connsiteY6" fmla="*/ 0 h 482678"/>
                      <a:gd name="connsiteX0" fmla="*/ 1390650 w 1485900"/>
                      <a:gd name="connsiteY0" fmla="*/ 0 h 482678"/>
                      <a:gd name="connsiteX1" fmla="*/ 727075 w 1485900"/>
                      <a:gd name="connsiteY1" fmla="*/ 95250 h 482678"/>
                      <a:gd name="connsiteX2" fmla="*/ 92075 w 1485900"/>
                      <a:gd name="connsiteY2" fmla="*/ 9525 h 482678"/>
                      <a:gd name="connsiteX3" fmla="*/ 0 w 1485900"/>
                      <a:gd name="connsiteY3" fmla="*/ 390525 h 482678"/>
                      <a:gd name="connsiteX4" fmla="*/ 752475 w 1485900"/>
                      <a:gd name="connsiteY4" fmla="*/ 482600 h 482678"/>
                      <a:gd name="connsiteX5" fmla="*/ 1485900 w 1485900"/>
                      <a:gd name="connsiteY5" fmla="*/ 377825 h 482678"/>
                      <a:gd name="connsiteX6" fmla="*/ 1390650 w 1485900"/>
                      <a:gd name="connsiteY6" fmla="*/ 0 h 48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900" h="482678">
                        <a:moveTo>
                          <a:pt x="1390650" y="0"/>
                        </a:moveTo>
                        <a:cubicBezTo>
                          <a:pt x="1238779" y="44979"/>
                          <a:pt x="943504" y="93663"/>
                          <a:pt x="727075" y="95250"/>
                        </a:cubicBezTo>
                        <a:cubicBezTo>
                          <a:pt x="510646" y="96837"/>
                          <a:pt x="264054" y="55563"/>
                          <a:pt x="92075" y="9525"/>
                        </a:cubicBezTo>
                        <a:lnTo>
                          <a:pt x="0" y="390525"/>
                        </a:lnTo>
                        <a:cubicBezTo>
                          <a:pt x="211667" y="443971"/>
                          <a:pt x="504825" y="484717"/>
                          <a:pt x="752475" y="482600"/>
                        </a:cubicBezTo>
                        <a:cubicBezTo>
                          <a:pt x="1000125" y="480483"/>
                          <a:pt x="1217613" y="439208"/>
                          <a:pt x="1485900" y="377825"/>
                        </a:cubicBezTo>
                        <a:lnTo>
                          <a:pt x="13906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2524125" y="626269"/>
                    <a:ext cx="1395413" cy="1045369"/>
                  </a:xfrm>
                  <a:custGeom>
                    <a:avLst/>
                    <a:gdLst>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870 h 1046239"/>
                      <a:gd name="connsiteX1" fmla="*/ 597694 w 1395413"/>
                      <a:gd name="connsiteY1" fmla="*/ 296145 h 1046239"/>
                      <a:gd name="connsiteX2" fmla="*/ 0 w 1395413"/>
                      <a:gd name="connsiteY2" fmla="*/ 758107 h 1046239"/>
                      <a:gd name="connsiteX3" fmla="*/ 276225 w 1395413"/>
                      <a:gd name="connsiteY3" fmla="*/ 1046239 h 1046239"/>
                      <a:gd name="connsiteX4" fmla="*/ 795338 w 1395413"/>
                      <a:gd name="connsiteY4" fmla="*/ 641426 h 1046239"/>
                      <a:gd name="connsiteX5" fmla="*/ 1395413 w 1395413"/>
                      <a:gd name="connsiteY5" fmla="*/ 386632 h 1046239"/>
                      <a:gd name="connsiteX6" fmla="*/ 1285875 w 1395413"/>
                      <a:gd name="connsiteY6" fmla="*/ 870 h 1046239"/>
                      <a:gd name="connsiteX0" fmla="*/ 1285875 w 1395413"/>
                      <a:gd name="connsiteY0" fmla="*/ 870 h 1046239"/>
                      <a:gd name="connsiteX1" fmla="*/ 597694 w 1395413"/>
                      <a:gd name="connsiteY1" fmla="*/ 296145 h 1046239"/>
                      <a:gd name="connsiteX2" fmla="*/ 0 w 1395413"/>
                      <a:gd name="connsiteY2" fmla="*/ 758107 h 1046239"/>
                      <a:gd name="connsiteX3" fmla="*/ 276225 w 1395413"/>
                      <a:gd name="connsiteY3" fmla="*/ 1046239 h 1046239"/>
                      <a:gd name="connsiteX4" fmla="*/ 795338 w 1395413"/>
                      <a:gd name="connsiteY4" fmla="*/ 641426 h 1046239"/>
                      <a:gd name="connsiteX5" fmla="*/ 1395413 w 1395413"/>
                      <a:gd name="connsiteY5" fmla="*/ 386632 h 1046239"/>
                      <a:gd name="connsiteX6" fmla="*/ 1285875 w 1395413"/>
                      <a:gd name="connsiteY6" fmla="*/ 870 h 104623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5413" h="1045369">
                        <a:moveTo>
                          <a:pt x="1285875" y="0"/>
                        </a:moveTo>
                        <a:cubicBezTo>
                          <a:pt x="1014810" y="84932"/>
                          <a:pt x="812007" y="169069"/>
                          <a:pt x="597694" y="295275"/>
                        </a:cubicBezTo>
                        <a:cubicBezTo>
                          <a:pt x="383382" y="421481"/>
                          <a:pt x="136921" y="603646"/>
                          <a:pt x="0" y="757237"/>
                        </a:cubicBezTo>
                        <a:lnTo>
                          <a:pt x="276225" y="1045369"/>
                        </a:lnTo>
                        <a:cubicBezTo>
                          <a:pt x="439737" y="880666"/>
                          <a:pt x="608807" y="750490"/>
                          <a:pt x="795338" y="640556"/>
                        </a:cubicBezTo>
                        <a:cubicBezTo>
                          <a:pt x="981869" y="530622"/>
                          <a:pt x="1230313" y="440133"/>
                          <a:pt x="1395413" y="385762"/>
                        </a:cubicBezTo>
                        <a:lnTo>
                          <a:pt x="128587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1768475" y="1384300"/>
                    <a:ext cx="1035050" cy="1412875"/>
                  </a:xfrm>
                  <a:custGeom>
                    <a:avLst/>
                    <a:gdLst>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9355 w 1035580"/>
                      <a:gd name="connsiteY0" fmla="*/ 0 h 1412875"/>
                      <a:gd name="connsiteX1" fmla="*/ 314855 w 1035580"/>
                      <a:gd name="connsiteY1" fmla="*/ 565150 h 1412875"/>
                      <a:gd name="connsiteX2" fmla="*/ 530 w 1035580"/>
                      <a:gd name="connsiteY2" fmla="*/ 1308100 h 1412875"/>
                      <a:gd name="connsiteX3" fmla="*/ 387880 w 1035580"/>
                      <a:gd name="connsiteY3" fmla="*/ 1412875 h 1412875"/>
                      <a:gd name="connsiteX4" fmla="*/ 645055 w 1035580"/>
                      <a:gd name="connsiteY4" fmla="*/ 796925 h 1412875"/>
                      <a:gd name="connsiteX5" fmla="*/ 1035580 w 1035580"/>
                      <a:gd name="connsiteY5" fmla="*/ 279400 h 1412875"/>
                      <a:gd name="connsiteX6" fmla="*/ 759355 w 103558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050" h="1412875">
                        <a:moveTo>
                          <a:pt x="758825" y="0"/>
                        </a:moveTo>
                        <a:cubicBezTo>
                          <a:pt x="581554" y="171450"/>
                          <a:pt x="440796" y="347133"/>
                          <a:pt x="314325" y="565150"/>
                        </a:cubicBezTo>
                        <a:cubicBezTo>
                          <a:pt x="187854" y="783167"/>
                          <a:pt x="70379" y="1074738"/>
                          <a:pt x="0" y="1308100"/>
                        </a:cubicBezTo>
                        <a:lnTo>
                          <a:pt x="387350" y="1412875"/>
                        </a:lnTo>
                        <a:cubicBezTo>
                          <a:pt x="450321" y="1191154"/>
                          <a:pt x="536575" y="985837"/>
                          <a:pt x="644525" y="796925"/>
                        </a:cubicBezTo>
                        <a:cubicBezTo>
                          <a:pt x="752475" y="608013"/>
                          <a:pt x="863600" y="469371"/>
                          <a:pt x="1035050" y="279400"/>
                        </a:cubicBezTo>
                        <a:lnTo>
                          <a:pt x="758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1676400" y="2690813"/>
                    <a:ext cx="500063" cy="1504950"/>
                  </a:xfrm>
                  <a:custGeom>
                    <a:avLst/>
                    <a:gdLst>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 name="connsiteX0" fmla="*/ 95250 w 511905"/>
                      <a:gd name="connsiteY0" fmla="*/ 0 h 1504950"/>
                      <a:gd name="connsiteX1" fmla="*/ 0 w 511905"/>
                      <a:gd name="connsiteY1" fmla="*/ 766762 h 1504950"/>
                      <a:gd name="connsiteX2" fmla="*/ 95250 w 511905"/>
                      <a:gd name="connsiteY2" fmla="*/ 1504950 h 1504950"/>
                      <a:gd name="connsiteX3" fmla="*/ 500063 w 511905"/>
                      <a:gd name="connsiteY3" fmla="*/ 1390650 h 1504950"/>
                      <a:gd name="connsiteX4" fmla="*/ 409575 w 511905"/>
                      <a:gd name="connsiteY4" fmla="*/ 738187 h 1504950"/>
                      <a:gd name="connsiteX5" fmla="*/ 471488 w 511905"/>
                      <a:gd name="connsiteY5" fmla="*/ 100012 h 1504950"/>
                      <a:gd name="connsiteX6" fmla="*/ 95250 w 511905"/>
                      <a:gd name="connsiteY6" fmla="*/ 0 h 1504950"/>
                      <a:gd name="connsiteX0" fmla="*/ 95250 w 511905"/>
                      <a:gd name="connsiteY0" fmla="*/ 0 h 1504950"/>
                      <a:gd name="connsiteX1" fmla="*/ 0 w 511905"/>
                      <a:gd name="connsiteY1" fmla="*/ 766762 h 1504950"/>
                      <a:gd name="connsiteX2" fmla="*/ 95250 w 511905"/>
                      <a:gd name="connsiteY2" fmla="*/ 1504950 h 1504950"/>
                      <a:gd name="connsiteX3" fmla="*/ 500063 w 511905"/>
                      <a:gd name="connsiteY3" fmla="*/ 1390650 h 1504950"/>
                      <a:gd name="connsiteX4" fmla="*/ 409575 w 511905"/>
                      <a:gd name="connsiteY4" fmla="*/ 738187 h 1504950"/>
                      <a:gd name="connsiteX5" fmla="*/ 471488 w 511905"/>
                      <a:gd name="connsiteY5" fmla="*/ 100012 h 1504950"/>
                      <a:gd name="connsiteX6" fmla="*/ 95250 w 511905"/>
                      <a:gd name="connsiteY6" fmla="*/ 0 h 1504950"/>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063" h="1504950">
                        <a:moveTo>
                          <a:pt x="95250" y="0"/>
                        </a:moveTo>
                        <a:cubicBezTo>
                          <a:pt x="40481" y="234950"/>
                          <a:pt x="0" y="515937"/>
                          <a:pt x="0" y="766762"/>
                        </a:cubicBezTo>
                        <a:cubicBezTo>
                          <a:pt x="0" y="1017587"/>
                          <a:pt x="50006" y="1320006"/>
                          <a:pt x="95250" y="1504950"/>
                        </a:cubicBezTo>
                        <a:lnTo>
                          <a:pt x="500063" y="1390650"/>
                        </a:lnTo>
                        <a:cubicBezTo>
                          <a:pt x="452437" y="1215231"/>
                          <a:pt x="414338" y="953293"/>
                          <a:pt x="409575" y="738187"/>
                        </a:cubicBezTo>
                        <a:cubicBezTo>
                          <a:pt x="404813" y="523081"/>
                          <a:pt x="428625" y="284956"/>
                          <a:pt x="471488" y="100012"/>
                        </a:cubicBezTo>
                        <a:lnTo>
                          <a:pt x="952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1784350" y="4092575"/>
                    <a:ext cx="1041400" cy="1400175"/>
                  </a:xfrm>
                  <a:custGeom>
                    <a:avLst/>
                    <a:gdLst>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726 w 1042126"/>
                      <a:gd name="connsiteY0" fmla="*/ 0 h 1400175"/>
                      <a:gd name="connsiteX1" fmla="*/ 726 w 1042126"/>
                      <a:gd name="connsiteY1" fmla="*/ 107950 h 1400175"/>
                      <a:gd name="connsiteX2" fmla="*/ 299176 w 1042126"/>
                      <a:gd name="connsiteY2" fmla="*/ 819150 h 1400175"/>
                      <a:gd name="connsiteX3" fmla="*/ 765901 w 1042126"/>
                      <a:gd name="connsiteY3" fmla="*/ 1400175 h 1400175"/>
                      <a:gd name="connsiteX4" fmla="*/ 1042126 w 1042126"/>
                      <a:gd name="connsiteY4" fmla="*/ 1123950 h 1400175"/>
                      <a:gd name="connsiteX5" fmla="*/ 632551 w 1042126"/>
                      <a:gd name="connsiteY5" fmla="*/ 590550 h 1400175"/>
                      <a:gd name="connsiteX6" fmla="*/ 381726 w 1042126"/>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400" h="1400175">
                        <a:moveTo>
                          <a:pt x="381000" y="0"/>
                        </a:moveTo>
                        <a:lnTo>
                          <a:pt x="0" y="107950"/>
                        </a:lnTo>
                        <a:cubicBezTo>
                          <a:pt x="68792" y="330200"/>
                          <a:pt x="170921" y="603779"/>
                          <a:pt x="298450" y="819150"/>
                        </a:cubicBezTo>
                        <a:cubicBezTo>
                          <a:pt x="425979" y="1034521"/>
                          <a:pt x="590550" y="1203325"/>
                          <a:pt x="765175" y="1400175"/>
                        </a:cubicBezTo>
                        <a:lnTo>
                          <a:pt x="1041400" y="1123950"/>
                        </a:lnTo>
                        <a:cubicBezTo>
                          <a:pt x="866775" y="935037"/>
                          <a:pt x="741892" y="777875"/>
                          <a:pt x="631825" y="590550"/>
                        </a:cubicBezTo>
                        <a:cubicBezTo>
                          <a:pt x="521758" y="403225"/>
                          <a:pt x="448204" y="194733"/>
                          <a:pt x="3810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150"/>
                <p:cNvGrpSpPr/>
                <p:nvPr/>
              </p:nvGrpSpPr>
              <p:grpSpPr>
                <a:xfrm>
                  <a:off x="2343144" y="1209675"/>
                  <a:ext cx="4454531" cy="4438650"/>
                  <a:chOff x="2343144" y="1209675"/>
                  <a:chExt cx="4454531" cy="4438650"/>
                </a:xfrm>
                <a:solidFill>
                  <a:srgbClr val="C2D69B"/>
                </a:solidFill>
              </p:grpSpPr>
              <p:sp>
                <p:nvSpPr>
                  <p:cNvPr id="85" name="Freeform 84"/>
                  <p:cNvSpPr/>
                  <p:nvPr/>
                </p:nvSpPr>
                <p:spPr>
                  <a:xfrm>
                    <a:off x="5405438" y="3414713"/>
                    <a:ext cx="1385887" cy="1919287"/>
                  </a:xfrm>
                  <a:custGeom>
                    <a:avLst/>
                    <a:gdLst>
                      <a:gd name="connsiteX0" fmla="*/ 776287 w 1385887"/>
                      <a:gd name="connsiteY0" fmla="*/ 0 h 1919287"/>
                      <a:gd name="connsiteX1" fmla="*/ 581025 w 1385887"/>
                      <a:gd name="connsiteY1" fmla="*/ 804862 h 1919287"/>
                      <a:gd name="connsiteX2" fmla="*/ 0 w 1385887"/>
                      <a:gd name="connsiteY2" fmla="*/ 1404937 h 1919287"/>
                      <a:gd name="connsiteX3" fmla="*/ 309562 w 1385887"/>
                      <a:gd name="connsiteY3" fmla="*/ 1919287 h 1919287"/>
                      <a:gd name="connsiteX4" fmla="*/ 1109662 w 1385887"/>
                      <a:gd name="connsiteY4" fmla="*/ 1090612 h 1919287"/>
                      <a:gd name="connsiteX5" fmla="*/ 1385887 w 1385887"/>
                      <a:gd name="connsiteY5" fmla="*/ 4762 h 1919287"/>
                      <a:gd name="connsiteX6" fmla="*/ 776287 w 1385887"/>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85887"/>
                      <a:gd name="connsiteY0" fmla="*/ 0 h 1919287"/>
                      <a:gd name="connsiteX1" fmla="*/ 581025 w 1385887"/>
                      <a:gd name="connsiteY1" fmla="*/ 804862 h 1919287"/>
                      <a:gd name="connsiteX2" fmla="*/ 0 w 1385887"/>
                      <a:gd name="connsiteY2" fmla="*/ 1404937 h 1919287"/>
                      <a:gd name="connsiteX3" fmla="*/ 309562 w 1385887"/>
                      <a:gd name="connsiteY3" fmla="*/ 1919287 h 1919287"/>
                      <a:gd name="connsiteX4" fmla="*/ 1109662 w 1385887"/>
                      <a:gd name="connsiteY4" fmla="*/ 1090612 h 1919287"/>
                      <a:gd name="connsiteX5" fmla="*/ 1385887 w 1385887"/>
                      <a:gd name="connsiteY5" fmla="*/ 4762 h 1919287"/>
                      <a:gd name="connsiteX6" fmla="*/ 776287 w 1385887"/>
                      <a:gd name="connsiteY6" fmla="*/ 0 h 1919287"/>
                      <a:gd name="connsiteX0" fmla="*/ 776287 w 1385887"/>
                      <a:gd name="connsiteY0" fmla="*/ 0 h 1919287"/>
                      <a:gd name="connsiteX1" fmla="*/ 581025 w 1385887"/>
                      <a:gd name="connsiteY1" fmla="*/ 804862 h 1919287"/>
                      <a:gd name="connsiteX2" fmla="*/ 0 w 1385887"/>
                      <a:gd name="connsiteY2" fmla="*/ 1404937 h 1919287"/>
                      <a:gd name="connsiteX3" fmla="*/ 309562 w 1385887"/>
                      <a:gd name="connsiteY3" fmla="*/ 1919287 h 1919287"/>
                      <a:gd name="connsiteX4" fmla="*/ 1109662 w 1385887"/>
                      <a:gd name="connsiteY4" fmla="*/ 1090612 h 1919287"/>
                      <a:gd name="connsiteX5" fmla="*/ 1385887 w 1385887"/>
                      <a:gd name="connsiteY5" fmla="*/ 4762 h 1919287"/>
                      <a:gd name="connsiteX6" fmla="*/ 776287 w 1385887"/>
                      <a:gd name="connsiteY6" fmla="*/ 0 h 191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5887" h="1919287">
                        <a:moveTo>
                          <a:pt x="776287" y="0"/>
                        </a:moveTo>
                        <a:cubicBezTo>
                          <a:pt x="746918" y="266700"/>
                          <a:pt x="710406" y="570706"/>
                          <a:pt x="581025" y="804862"/>
                        </a:cubicBezTo>
                        <a:cubicBezTo>
                          <a:pt x="451644" y="1039018"/>
                          <a:pt x="230982" y="1228725"/>
                          <a:pt x="0" y="1404937"/>
                        </a:cubicBezTo>
                        <a:lnTo>
                          <a:pt x="309562" y="1919287"/>
                        </a:lnTo>
                        <a:cubicBezTo>
                          <a:pt x="704055" y="1666875"/>
                          <a:pt x="930275" y="1409699"/>
                          <a:pt x="1109662" y="1090612"/>
                        </a:cubicBezTo>
                        <a:cubicBezTo>
                          <a:pt x="1289049" y="771525"/>
                          <a:pt x="1370012" y="386556"/>
                          <a:pt x="1385887" y="4762"/>
                        </a:cubicBezTo>
                        <a:lnTo>
                          <a:pt x="77628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4581525" y="4806950"/>
                    <a:ext cx="1130300" cy="841375"/>
                  </a:xfrm>
                  <a:custGeom>
                    <a:avLst/>
                    <a:gdLst>
                      <a:gd name="connsiteX0" fmla="*/ 819150 w 1130300"/>
                      <a:gd name="connsiteY0" fmla="*/ 0 h 841375"/>
                      <a:gd name="connsiteX1" fmla="*/ 425450 w 1130300"/>
                      <a:gd name="connsiteY1" fmla="*/ 174625 h 841375"/>
                      <a:gd name="connsiteX2" fmla="*/ 0 w 1130300"/>
                      <a:gd name="connsiteY2" fmla="*/ 228600 h 841375"/>
                      <a:gd name="connsiteX3" fmla="*/ 0 w 1130300"/>
                      <a:gd name="connsiteY3" fmla="*/ 841375 h 841375"/>
                      <a:gd name="connsiteX4" fmla="*/ 584200 w 1130300"/>
                      <a:gd name="connsiteY4" fmla="*/ 762000 h 841375"/>
                      <a:gd name="connsiteX5" fmla="*/ 1130300 w 1130300"/>
                      <a:gd name="connsiteY5" fmla="*/ 520700 h 841375"/>
                      <a:gd name="connsiteX6" fmla="*/ 819150 w 1130300"/>
                      <a:gd name="connsiteY6" fmla="*/ 0 h 841375"/>
                      <a:gd name="connsiteX0" fmla="*/ 819150 w 1130300"/>
                      <a:gd name="connsiteY0" fmla="*/ 10623 h 851998"/>
                      <a:gd name="connsiteX1" fmla="*/ 425450 w 1130300"/>
                      <a:gd name="connsiteY1" fmla="*/ 185248 h 851998"/>
                      <a:gd name="connsiteX2" fmla="*/ 0 w 1130300"/>
                      <a:gd name="connsiteY2" fmla="*/ 239223 h 851998"/>
                      <a:gd name="connsiteX3" fmla="*/ 0 w 1130300"/>
                      <a:gd name="connsiteY3" fmla="*/ 851998 h 851998"/>
                      <a:gd name="connsiteX4" fmla="*/ 584200 w 1130300"/>
                      <a:gd name="connsiteY4" fmla="*/ 772623 h 851998"/>
                      <a:gd name="connsiteX5" fmla="*/ 1130300 w 1130300"/>
                      <a:gd name="connsiteY5" fmla="*/ 531323 h 851998"/>
                      <a:gd name="connsiteX6" fmla="*/ 819150 w 1130300"/>
                      <a:gd name="connsiteY6" fmla="*/ 10623 h 851998"/>
                      <a:gd name="connsiteX0" fmla="*/ 819150 w 1130300"/>
                      <a:gd name="connsiteY0" fmla="*/ 10623 h 884687"/>
                      <a:gd name="connsiteX1" fmla="*/ 425450 w 1130300"/>
                      <a:gd name="connsiteY1" fmla="*/ 185248 h 884687"/>
                      <a:gd name="connsiteX2" fmla="*/ 0 w 1130300"/>
                      <a:gd name="connsiteY2" fmla="*/ 239223 h 884687"/>
                      <a:gd name="connsiteX3" fmla="*/ 0 w 1130300"/>
                      <a:gd name="connsiteY3" fmla="*/ 851998 h 884687"/>
                      <a:gd name="connsiteX4" fmla="*/ 584200 w 1130300"/>
                      <a:gd name="connsiteY4" fmla="*/ 772623 h 884687"/>
                      <a:gd name="connsiteX5" fmla="*/ 1130300 w 1130300"/>
                      <a:gd name="connsiteY5" fmla="*/ 531323 h 884687"/>
                      <a:gd name="connsiteX6" fmla="*/ 819150 w 1130300"/>
                      <a:gd name="connsiteY6" fmla="*/ 10623 h 884687"/>
                      <a:gd name="connsiteX0" fmla="*/ 819150 w 1130300"/>
                      <a:gd name="connsiteY0" fmla="*/ 10623 h 884687"/>
                      <a:gd name="connsiteX1" fmla="*/ 425450 w 1130300"/>
                      <a:gd name="connsiteY1" fmla="*/ 185248 h 884687"/>
                      <a:gd name="connsiteX2" fmla="*/ 0 w 1130300"/>
                      <a:gd name="connsiteY2" fmla="*/ 239223 h 884687"/>
                      <a:gd name="connsiteX3" fmla="*/ 0 w 1130300"/>
                      <a:gd name="connsiteY3" fmla="*/ 851998 h 884687"/>
                      <a:gd name="connsiteX4" fmla="*/ 584200 w 1130300"/>
                      <a:gd name="connsiteY4" fmla="*/ 772623 h 884687"/>
                      <a:gd name="connsiteX5" fmla="*/ 1130300 w 1130300"/>
                      <a:gd name="connsiteY5" fmla="*/ 531323 h 884687"/>
                      <a:gd name="connsiteX6" fmla="*/ 819150 w 1130300"/>
                      <a:gd name="connsiteY6" fmla="*/ 10623 h 884687"/>
                      <a:gd name="connsiteX0" fmla="*/ 819150 w 1130300"/>
                      <a:gd name="connsiteY0" fmla="*/ 10623 h 851998"/>
                      <a:gd name="connsiteX1" fmla="*/ 425450 w 1130300"/>
                      <a:gd name="connsiteY1" fmla="*/ 185248 h 851998"/>
                      <a:gd name="connsiteX2" fmla="*/ 0 w 1130300"/>
                      <a:gd name="connsiteY2" fmla="*/ 239223 h 851998"/>
                      <a:gd name="connsiteX3" fmla="*/ 0 w 1130300"/>
                      <a:gd name="connsiteY3" fmla="*/ 851998 h 851998"/>
                      <a:gd name="connsiteX4" fmla="*/ 584200 w 1130300"/>
                      <a:gd name="connsiteY4" fmla="*/ 772623 h 851998"/>
                      <a:gd name="connsiteX5" fmla="*/ 1130300 w 1130300"/>
                      <a:gd name="connsiteY5" fmla="*/ 531323 h 851998"/>
                      <a:gd name="connsiteX6" fmla="*/ 819150 w 1130300"/>
                      <a:gd name="connsiteY6" fmla="*/ 10623 h 851998"/>
                      <a:gd name="connsiteX0" fmla="*/ 819150 w 1130300"/>
                      <a:gd name="connsiteY0" fmla="*/ 0 h 841375"/>
                      <a:gd name="connsiteX1" fmla="*/ 425450 w 1130300"/>
                      <a:gd name="connsiteY1" fmla="*/ 174625 h 841375"/>
                      <a:gd name="connsiteX2" fmla="*/ 0 w 1130300"/>
                      <a:gd name="connsiteY2" fmla="*/ 228600 h 841375"/>
                      <a:gd name="connsiteX3" fmla="*/ 0 w 1130300"/>
                      <a:gd name="connsiteY3" fmla="*/ 841375 h 841375"/>
                      <a:gd name="connsiteX4" fmla="*/ 584200 w 1130300"/>
                      <a:gd name="connsiteY4" fmla="*/ 762000 h 841375"/>
                      <a:gd name="connsiteX5" fmla="*/ 1130300 w 1130300"/>
                      <a:gd name="connsiteY5" fmla="*/ 520700 h 841375"/>
                      <a:gd name="connsiteX6" fmla="*/ 819150 w 1130300"/>
                      <a:gd name="connsiteY6" fmla="*/ 0 h 841375"/>
                      <a:gd name="connsiteX0" fmla="*/ 819150 w 1130300"/>
                      <a:gd name="connsiteY0" fmla="*/ 0 h 841375"/>
                      <a:gd name="connsiteX1" fmla="*/ 425450 w 1130300"/>
                      <a:gd name="connsiteY1" fmla="*/ 174625 h 841375"/>
                      <a:gd name="connsiteX2" fmla="*/ 0 w 1130300"/>
                      <a:gd name="connsiteY2" fmla="*/ 228600 h 841375"/>
                      <a:gd name="connsiteX3" fmla="*/ 0 w 1130300"/>
                      <a:gd name="connsiteY3" fmla="*/ 841375 h 841375"/>
                      <a:gd name="connsiteX4" fmla="*/ 584200 w 1130300"/>
                      <a:gd name="connsiteY4" fmla="*/ 762000 h 841375"/>
                      <a:gd name="connsiteX5" fmla="*/ 1130300 w 1130300"/>
                      <a:gd name="connsiteY5" fmla="*/ 520700 h 841375"/>
                      <a:gd name="connsiteX6" fmla="*/ 819150 w 1130300"/>
                      <a:gd name="connsiteY6" fmla="*/ 0 h 84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0300" h="841375">
                        <a:moveTo>
                          <a:pt x="819150" y="0"/>
                        </a:moveTo>
                        <a:cubicBezTo>
                          <a:pt x="679450" y="85196"/>
                          <a:pt x="561975" y="136525"/>
                          <a:pt x="425450" y="174625"/>
                        </a:cubicBezTo>
                        <a:cubicBezTo>
                          <a:pt x="288925" y="212725"/>
                          <a:pt x="150283" y="225425"/>
                          <a:pt x="0" y="228600"/>
                        </a:cubicBezTo>
                        <a:lnTo>
                          <a:pt x="0" y="841375"/>
                        </a:lnTo>
                        <a:cubicBezTo>
                          <a:pt x="233892" y="828675"/>
                          <a:pt x="395817" y="815446"/>
                          <a:pt x="584200" y="762000"/>
                        </a:cubicBezTo>
                        <a:cubicBezTo>
                          <a:pt x="772583" y="708554"/>
                          <a:pt x="964142" y="635000"/>
                          <a:pt x="1130300" y="520700"/>
                        </a:cubicBezTo>
                        <a:lnTo>
                          <a:pt x="8191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5972175" y="2301875"/>
                    <a:ext cx="825500" cy="1120775"/>
                  </a:xfrm>
                  <a:custGeom>
                    <a:avLst/>
                    <a:gdLst>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 name="connsiteX0" fmla="*/ 511175 w 856595"/>
                      <a:gd name="connsiteY0" fmla="*/ 0 h 1120775"/>
                      <a:gd name="connsiteX1" fmla="*/ 0 w 856595"/>
                      <a:gd name="connsiteY1" fmla="*/ 304800 h 1120775"/>
                      <a:gd name="connsiteX2" fmla="*/ 168275 w 856595"/>
                      <a:gd name="connsiteY2" fmla="*/ 669925 h 1120775"/>
                      <a:gd name="connsiteX3" fmla="*/ 222250 w 856595"/>
                      <a:gd name="connsiteY3" fmla="*/ 1117600 h 1120775"/>
                      <a:gd name="connsiteX4" fmla="*/ 825500 w 856595"/>
                      <a:gd name="connsiteY4" fmla="*/ 1120775 h 1120775"/>
                      <a:gd name="connsiteX5" fmla="*/ 742950 w 856595"/>
                      <a:gd name="connsiteY5" fmla="*/ 530225 h 1120775"/>
                      <a:gd name="connsiteX6" fmla="*/ 511175 w 856595"/>
                      <a:gd name="connsiteY6" fmla="*/ 0 h 1120775"/>
                      <a:gd name="connsiteX0" fmla="*/ 511175 w 856595"/>
                      <a:gd name="connsiteY0" fmla="*/ 0 h 1120775"/>
                      <a:gd name="connsiteX1" fmla="*/ 0 w 856595"/>
                      <a:gd name="connsiteY1" fmla="*/ 304800 h 1120775"/>
                      <a:gd name="connsiteX2" fmla="*/ 168275 w 856595"/>
                      <a:gd name="connsiteY2" fmla="*/ 669925 h 1120775"/>
                      <a:gd name="connsiteX3" fmla="*/ 222250 w 856595"/>
                      <a:gd name="connsiteY3" fmla="*/ 1117600 h 1120775"/>
                      <a:gd name="connsiteX4" fmla="*/ 825500 w 856595"/>
                      <a:gd name="connsiteY4" fmla="*/ 1120775 h 1120775"/>
                      <a:gd name="connsiteX5" fmla="*/ 742950 w 856595"/>
                      <a:gd name="connsiteY5" fmla="*/ 530225 h 1120775"/>
                      <a:gd name="connsiteX6" fmla="*/ 511175 w 856595"/>
                      <a:gd name="connsiteY6" fmla="*/ 0 h 1120775"/>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 name="connsiteX0" fmla="*/ 521886 w 836211"/>
                      <a:gd name="connsiteY0" fmla="*/ 0 h 1120775"/>
                      <a:gd name="connsiteX1" fmla="*/ 10711 w 836211"/>
                      <a:gd name="connsiteY1" fmla="*/ 304800 h 1120775"/>
                      <a:gd name="connsiteX2" fmla="*/ 178986 w 836211"/>
                      <a:gd name="connsiteY2" fmla="*/ 669925 h 1120775"/>
                      <a:gd name="connsiteX3" fmla="*/ 232961 w 836211"/>
                      <a:gd name="connsiteY3" fmla="*/ 1117600 h 1120775"/>
                      <a:gd name="connsiteX4" fmla="*/ 836211 w 836211"/>
                      <a:gd name="connsiteY4" fmla="*/ 1120775 h 1120775"/>
                      <a:gd name="connsiteX5" fmla="*/ 753661 w 836211"/>
                      <a:gd name="connsiteY5" fmla="*/ 530225 h 1120775"/>
                      <a:gd name="connsiteX6" fmla="*/ 521886 w 836211"/>
                      <a:gd name="connsiteY6" fmla="*/ 0 h 1120775"/>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500" h="1120775">
                        <a:moveTo>
                          <a:pt x="511175" y="0"/>
                        </a:moveTo>
                        <a:lnTo>
                          <a:pt x="0" y="304800"/>
                        </a:lnTo>
                        <a:cubicBezTo>
                          <a:pt x="69850" y="416454"/>
                          <a:pt x="131233" y="534458"/>
                          <a:pt x="168275" y="669925"/>
                        </a:cubicBezTo>
                        <a:cubicBezTo>
                          <a:pt x="205317" y="805392"/>
                          <a:pt x="220663" y="912283"/>
                          <a:pt x="222250" y="1117600"/>
                        </a:cubicBezTo>
                        <a:lnTo>
                          <a:pt x="825500" y="1120775"/>
                        </a:lnTo>
                        <a:cubicBezTo>
                          <a:pt x="801158" y="829204"/>
                          <a:pt x="795338" y="717021"/>
                          <a:pt x="742950" y="530225"/>
                        </a:cubicBezTo>
                        <a:cubicBezTo>
                          <a:pt x="690562" y="343429"/>
                          <a:pt x="609600" y="167746"/>
                          <a:pt x="5111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375275" y="1498600"/>
                    <a:ext cx="1108075" cy="1104900"/>
                  </a:xfrm>
                  <a:custGeom>
                    <a:avLst/>
                    <a:gdLst>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9718"/>
                      <a:gd name="connsiteY0" fmla="*/ 2746 h 1107646"/>
                      <a:gd name="connsiteX1" fmla="*/ 0 w 1109718"/>
                      <a:gd name="connsiteY1" fmla="*/ 523446 h 1107646"/>
                      <a:gd name="connsiteX2" fmla="*/ 342900 w 1109718"/>
                      <a:gd name="connsiteY2" fmla="*/ 783796 h 1107646"/>
                      <a:gd name="connsiteX3" fmla="*/ 596900 w 1109718"/>
                      <a:gd name="connsiteY3" fmla="*/ 1107646 h 1107646"/>
                      <a:gd name="connsiteX4" fmla="*/ 1108075 w 1109718"/>
                      <a:gd name="connsiteY4" fmla="*/ 802846 h 1107646"/>
                      <a:gd name="connsiteX5" fmla="*/ 742950 w 1109718"/>
                      <a:gd name="connsiteY5" fmla="*/ 339296 h 1107646"/>
                      <a:gd name="connsiteX6" fmla="*/ 282575 w 1109718"/>
                      <a:gd name="connsiteY6" fmla="*/ 2746 h 1107646"/>
                      <a:gd name="connsiteX0" fmla="*/ 282575 w 1108075"/>
                      <a:gd name="connsiteY0" fmla="*/ 2746 h 1107646"/>
                      <a:gd name="connsiteX1" fmla="*/ 0 w 1108075"/>
                      <a:gd name="connsiteY1" fmla="*/ 523446 h 1107646"/>
                      <a:gd name="connsiteX2" fmla="*/ 342900 w 1108075"/>
                      <a:gd name="connsiteY2" fmla="*/ 783796 h 1107646"/>
                      <a:gd name="connsiteX3" fmla="*/ 596900 w 1108075"/>
                      <a:gd name="connsiteY3" fmla="*/ 1107646 h 1107646"/>
                      <a:gd name="connsiteX4" fmla="*/ 1108075 w 1108075"/>
                      <a:gd name="connsiteY4" fmla="*/ 802846 h 1107646"/>
                      <a:gd name="connsiteX5" fmla="*/ 742950 w 1108075"/>
                      <a:gd name="connsiteY5" fmla="*/ 339296 h 1107646"/>
                      <a:gd name="connsiteX6" fmla="*/ 282575 w 1108075"/>
                      <a:gd name="connsiteY6" fmla="*/ 2746 h 1107646"/>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8075" h="1104900">
                        <a:moveTo>
                          <a:pt x="282575" y="0"/>
                        </a:moveTo>
                        <a:lnTo>
                          <a:pt x="0" y="520700"/>
                        </a:lnTo>
                        <a:cubicBezTo>
                          <a:pt x="162454" y="615950"/>
                          <a:pt x="243417" y="683683"/>
                          <a:pt x="342900" y="781050"/>
                        </a:cubicBezTo>
                        <a:cubicBezTo>
                          <a:pt x="442383" y="878417"/>
                          <a:pt x="513821" y="952500"/>
                          <a:pt x="596900" y="1104900"/>
                        </a:cubicBezTo>
                        <a:lnTo>
                          <a:pt x="1108075" y="800100"/>
                        </a:lnTo>
                        <a:cubicBezTo>
                          <a:pt x="941917" y="535517"/>
                          <a:pt x="880533" y="469900"/>
                          <a:pt x="742950" y="336550"/>
                        </a:cubicBezTo>
                        <a:cubicBezTo>
                          <a:pt x="605367" y="203200"/>
                          <a:pt x="533400" y="134408"/>
                          <a:pt x="2825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2657475" y="4244975"/>
                    <a:ext cx="1933575" cy="1400175"/>
                  </a:xfrm>
                  <a:custGeom>
                    <a:avLst/>
                    <a:gdLst>
                      <a:gd name="connsiteX0" fmla="*/ 517525 w 1933575"/>
                      <a:gd name="connsiteY0" fmla="*/ 0 h 1400175"/>
                      <a:gd name="connsiteX1" fmla="*/ 0 w 1933575"/>
                      <a:gd name="connsiteY1" fmla="*/ 301625 h 1400175"/>
                      <a:gd name="connsiteX2" fmla="*/ 819150 w 1933575"/>
                      <a:gd name="connsiteY2" fmla="*/ 1114425 h 1400175"/>
                      <a:gd name="connsiteX3" fmla="*/ 1933575 w 1933575"/>
                      <a:gd name="connsiteY3" fmla="*/ 1400175 h 1400175"/>
                      <a:gd name="connsiteX4" fmla="*/ 1930400 w 1933575"/>
                      <a:gd name="connsiteY4" fmla="*/ 787400 h 1400175"/>
                      <a:gd name="connsiteX5" fmla="*/ 1117600 w 1933575"/>
                      <a:gd name="connsiteY5" fmla="*/ 581025 h 1400175"/>
                      <a:gd name="connsiteX6" fmla="*/ 517525 w 1933575"/>
                      <a:gd name="connsiteY6" fmla="*/ 0 h 1400175"/>
                      <a:gd name="connsiteX0" fmla="*/ 517525 w 1933575"/>
                      <a:gd name="connsiteY0" fmla="*/ 0 h 1400175"/>
                      <a:gd name="connsiteX1" fmla="*/ 0 w 1933575"/>
                      <a:gd name="connsiteY1" fmla="*/ 301625 h 1400175"/>
                      <a:gd name="connsiteX2" fmla="*/ 819150 w 1933575"/>
                      <a:gd name="connsiteY2" fmla="*/ 1114425 h 1400175"/>
                      <a:gd name="connsiteX3" fmla="*/ 1933575 w 1933575"/>
                      <a:gd name="connsiteY3" fmla="*/ 1400175 h 1400175"/>
                      <a:gd name="connsiteX4" fmla="*/ 1930400 w 1933575"/>
                      <a:gd name="connsiteY4" fmla="*/ 787400 h 1400175"/>
                      <a:gd name="connsiteX5" fmla="*/ 1117600 w 1933575"/>
                      <a:gd name="connsiteY5" fmla="*/ 581025 h 1400175"/>
                      <a:gd name="connsiteX6" fmla="*/ 517525 w 1933575"/>
                      <a:gd name="connsiteY6" fmla="*/ 0 h 140017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00175"/>
                      <a:gd name="connsiteX1" fmla="*/ 0 w 1933575"/>
                      <a:gd name="connsiteY1" fmla="*/ 301625 h 1400175"/>
                      <a:gd name="connsiteX2" fmla="*/ 819150 w 1933575"/>
                      <a:gd name="connsiteY2" fmla="*/ 1114425 h 1400175"/>
                      <a:gd name="connsiteX3" fmla="*/ 1933575 w 1933575"/>
                      <a:gd name="connsiteY3" fmla="*/ 1400175 h 1400175"/>
                      <a:gd name="connsiteX4" fmla="*/ 1930400 w 1933575"/>
                      <a:gd name="connsiteY4" fmla="*/ 787400 h 1400175"/>
                      <a:gd name="connsiteX5" fmla="*/ 1117600 w 1933575"/>
                      <a:gd name="connsiteY5" fmla="*/ 581025 h 1400175"/>
                      <a:gd name="connsiteX6" fmla="*/ 517525 w 1933575"/>
                      <a:gd name="connsiteY6" fmla="*/ 0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3575" h="1400175">
                        <a:moveTo>
                          <a:pt x="517525" y="0"/>
                        </a:moveTo>
                        <a:lnTo>
                          <a:pt x="0" y="301625"/>
                        </a:lnTo>
                        <a:cubicBezTo>
                          <a:pt x="228071" y="677863"/>
                          <a:pt x="496888" y="931333"/>
                          <a:pt x="819150" y="1114425"/>
                        </a:cubicBezTo>
                        <a:cubicBezTo>
                          <a:pt x="1141412" y="1297517"/>
                          <a:pt x="1453092" y="1384829"/>
                          <a:pt x="1933575" y="1400175"/>
                        </a:cubicBezTo>
                        <a:cubicBezTo>
                          <a:pt x="1932517" y="1195917"/>
                          <a:pt x="1931458" y="991658"/>
                          <a:pt x="1930400" y="787400"/>
                        </a:cubicBezTo>
                        <a:cubicBezTo>
                          <a:pt x="1646767" y="747183"/>
                          <a:pt x="1366216" y="696583"/>
                          <a:pt x="1117600" y="581025"/>
                        </a:cubicBezTo>
                        <a:cubicBezTo>
                          <a:pt x="904904" y="482163"/>
                          <a:pt x="703791" y="287867"/>
                          <a:pt x="517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4584700" y="1209675"/>
                    <a:ext cx="1082675" cy="806450"/>
                  </a:xfrm>
                  <a:custGeom>
                    <a:avLst/>
                    <a:gdLst>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32765 h 839215"/>
                      <a:gd name="connsiteX1" fmla="*/ 0 w 1082675"/>
                      <a:gd name="connsiteY1" fmla="*/ 626490 h 839215"/>
                      <a:gd name="connsiteX2" fmla="*/ 419100 w 1082675"/>
                      <a:gd name="connsiteY2" fmla="*/ 686815 h 839215"/>
                      <a:gd name="connsiteX3" fmla="*/ 787400 w 1082675"/>
                      <a:gd name="connsiteY3" fmla="*/ 839215 h 839215"/>
                      <a:gd name="connsiteX4" fmla="*/ 1082675 w 1082675"/>
                      <a:gd name="connsiteY4" fmla="*/ 318515 h 839215"/>
                      <a:gd name="connsiteX5" fmla="*/ 568325 w 1082675"/>
                      <a:gd name="connsiteY5" fmla="*/ 102615 h 839215"/>
                      <a:gd name="connsiteX6" fmla="*/ 3175 w 1082675"/>
                      <a:gd name="connsiteY6" fmla="*/ 32765 h 839215"/>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18384"/>
                      <a:gd name="connsiteX1" fmla="*/ 0 w 1082675"/>
                      <a:gd name="connsiteY1" fmla="*/ 593725 h 818384"/>
                      <a:gd name="connsiteX2" fmla="*/ 419100 w 1082675"/>
                      <a:gd name="connsiteY2" fmla="*/ 654050 h 818384"/>
                      <a:gd name="connsiteX3" fmla="*/ 787400 w 1082675"/>
                      <a:gd name="connsiteY3" fmla="*/ 806450 h 818384"/>
                      <a:gd name="connsiteX4" fmla="*/ 1082675 w 1082675"/>
                      <a:gd name="connsiteY4" fmla="*/ 285750 h 818384"/>
                      <a:gd name="connsiteX5" fmla="*/ 568325 w 1082675"/>
                      <a:gd name="connsiteY5" fmla="*/ 69850 h 818384"/>
                      <a:gd name="connsiteX6" fmla="*/ 3175 w 1082675"/>
                      <a:gd name="connsiteY6" fmla="*/ 0 h 818384"/>
                      <a:gd name="connsiteX0" fmla="*/ 3175 w 1082675"/>
                      <a:gd name="connsiteY0" fmla="*/ 0 h 819536"/>
                      <a:gd name="connsiteX1" fmla="*/ 0 w 1082675"/>
                      <a:gd name="connsiteY1" fmla="*/ 593725 h 819536"/>
                      <a:gd name="connsiteX2" fmla="*/ 419100 w 1082675"/>
                      <a:gd name="connsiteY2" fmla="*/ 654050 h 819536"/>
                      <a:gd name="connsiteX3" fmla="*/ 787400 w 1082675"/>
                      <a:gd name="connsiteY3" fmla="*/ 806450 h 819536"/>
                      <a:gd name="connsiteX4" fmla="*/ 1082675 w 1082675"/>
                      <a:gd name="connsiteY4" fmla="*/ 285750 h 819536"/>
                      <a:gd name="connsiteX5" fmla="*/ 568325 w 1082675"/>
                      <a:gd name="connsiteY5" fmla="*/ 69850 h 819536"/>
                      <a:gd name="connsiteX6" fmla="*/ 3175 w 1082675"/>
                      <a:gd name="connsiteY6" fmla="*/ 0 h 819536"/>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675" h="806450">
                        <a:moveTo>
                          <a:pt x="3175" y="0"/>
                        </a:moveTo>
                        <a:cubicBezTo>
                          <a:pt x="2117" y="197908"/>
                          <a:pt x="1058" y="395817"/>
                          <a:pt x="0" y="593725"/>
                        </a:cubicBezTo>
                        <a:cubicBezTo>
                          <a:pt x="200025" y="601133"/>
                          <a:pt x="284542" y="611451"/>
                          <a:pt x="419100" y="654050"/>
                        </a:cubicBezTo>
                        <a:cubicBezTo>
                          <a:pt x="550476" y="695642"/>
                          <a:pt x="670454" y="731308"/>
                          <a:pt x="787400" y="806450"/>
                        </a:cubicBezTo>
                        <a:lnTo>
                          <a:pt x="1082675" y="285750"/>
                        </a:lnTo>
                        <a:cubicBezTo>
                          <a:pt x="846138" y="153458"/>
                          <a:pt x="748242" y="117475"/>
                          <a:pt x="568325" y="69850"/>
                        </a:cubicBezTo>
                        <a:cubicBezTo>
                          <a:pt x="388408" y="22225"/>
                          <a:pt x="250296" y="17463"/>
                          <a:pt x="31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2343144" y="2324100"/>
                    <a:ext cx="831855" cy="2222500"/>
                  </a:xfrm>
                  <a:custGeom>
                    <a:avLst/>
                    <a:gdLst>
                      <a:gd name="connsiteX0" fmla="*/ 819150 w 831850"/>
                      <a:gd name="connsiteY0" fmla="*/ 298450 h 2222500"/>
                      <a:gd name="connsiteX1" fmla="*/ 298450 w 831850"/>
                      <a:gd name="connsiteY1" fmla="*/ 0 h 2222500"/>
                      <a:gd name="connsiteX2" fmla="*/ 0 w 831850"/>
                      <a:gd name="connsiteY2" fmla="*/ 1117600 h 2222500"/>
                      <a:gd name="connsiteX3" fmla="*/ 304800 w 831850"/>
                      <a:gd name="connsiteY3" fmla="*/ 2222500 h 2222500"/>
                      <a:gd name="connsiteX4" fmla="*/ 831850 w 831850"/>
                      <a:gd name="connsiteY4" fmla="*/ 1924050 h 2222500"/>
                      <a:gd name="connsiteX5" fmla="*/ 603250 w 831850"/>
                      <a:gd name="connsiteY5" fmla="*/ 1098550 h 2222500"/>
                      <a:gd name="connsiteX6" fmla="*/ 819150 w 831850"/>
                      <a:gd name="connsiteY6" fmla="*/ 298450 h 2222500"/>
                      <a:gd name="connsiteX0" fmla="*/ 819155 w 831855"/>
                      <a:gd name="connsiteY0" fmla="*/ 298450 h 2222500"/>
                      <a:gd name="connsiteX1" fmla="*/ 298455 w 831855"/>
                      <a:gd name="connsiteY1" fmla="*/ 0 h 2222500"/>
                      <a:gd name="connsiteX2" fmla="*/ 5 w 831855"/>
                      <a:gd name="connsiteY2" fmla="*/ 1117600 h 2222500"/>
                      <a:gd name="connsiteX3" fmla="*/ 304805 w 831855"/>
                      <a:gd name="connsiteY3" fmla="*/ 2222500 h 2222500"/>
                      <a:gd name="connsiteX4" fmla="*/ 831855 w 831855"/>
                      <a:gd name="connsiteY4" fmla="*/ 1924050 h 2222500"/>
                      <a:gd name="connsiteX5" fmla="*/ 603255 w 831855"/>
                      <a:gd name="connsiteY5" fmla="*/ 1098550 h 2222500"/>
                      <a:gd name="connsiteX6" fmla="*/ 819155 w 831855"/>
                      <a:gd name="connsiteY6" fmla="*/ 298450 h 2222500"/>
                      <a:gd name="connsiteX0" fmla="*/ 819155 w 837847"/>
                      <a:gd name="connsiteY0" fmla="*/ 298450 h 2222500"/>
                      <a:gd name="connsiteX1" fmla="*/ 298455 w 837847"/>
                      <a:gd name="connsiteY1" fmla="*/ 0 h 2222500"/>
                      <a:gd name="connsiteX2" fmla="*/ 5 w 837847"/>
                      <a:gd name="connsiteY2" fmla="*/ 1117600 h 2222500"/>
                      <a:gd name="connsiteX3" fmla="*/ 304805 w 837847"/>
                      <a:gd name="connsiteY3" fmla="*/ 2222500 h 2222500"/>
                      <a:gd name="connsiteX4" fmla="*/ 831855 w 837847"/>
                      <a:gd name="connsiteY4" fmla="*/ 1924050 h 2222500"/>
                      <a:gd name="connsiteX5" fmla="*/ 603255 w 837847"/>
                      <a:gd name="connsiteY5" fmla="*/ 1098550 h 2222500"/>
                      <a:gd name="connsiteX6" fmla="*/ 819155 w 837847"/>
                      <a:gd name="connsiteY6" fmla="*/ 298450 h 2222500"/>
                      <a:gd name="connsiteX0" fmla="*/ 819155 w 831855"/>
                      <a:gd name="connsiteY0" fmla="*/ 298450 h 2222500"/>
                      <a:gd name="connsiteX1" fmla="*/ 298455 w 831855"/>
                      <a:gd name="connsiteY1" fmla="*/ 0 h 2222500"/>
                      <a:gd name="connsiteX2" fmla="*/ 5 w 831855"/>
                      <a:gd name="connsiteY2" fmla="*/ 1117600 h 2222500"/>
                      <a:gd name="connsiteX3" fmla="*/ 304805 w 831855"/>
                      <a:gd name="connsiteY3" fmla="*/ 2222500 h 2222500"/>
                      <a:gd name="connsiteX4" fmla="*/ 831855 w 831855"/>
                      <a:gd name="connsiteY4" fmla="*/ 1924050 h 2222500"/>
                      <a:gd name="connsiteX5" fmla="*/ 603255 w 831855"/>
                      <a:gd name="connsiteY5" fmla="*/ 1098550 h 2222500"/>
                      <a:gd name="connsiteX6" fmla="*/ 819155 w 831855"/>
                      <a:gd name="connsiteY6" fmla="*/ 298450 h 2222500"/>
                      <a:gd name="connsiteX0" fmla="*/ 819155 w 831855"/>
                      <a:gd name="connsiteY0" fmla="*/ 298450 h 2222500"/>
                      <a:gd name="connsiteX1" fmla="*/ 298455 w 831855"/>
                      <a:gd name="connsiteY1" fmla="*/ 0 h 2222500"/>
                      <a:gd name="connsiteX2" fmla="*/ 5 w 831855"/>
                      <a:gd name="connsiteY2" fmla="*/ 1117600 h 2222500"/>
                      <a:gd name="connsiteX3" fmla="*/ 304805 w 831855"/>
                      <a:gd name="connsiteY3" fmla="*/ 2222500 h 2222500"/>
                      <a:gd name="connsiteX4" fmla="*/ 831855 w 831855"/>
                      <a:gd name="connsiteY4" fmla="*/ 1924050 h 2222500"/>
                      <a:gd name="connsiteX5" fmla="*/ 603255 w 831855"/>
                      <a:gd name="connsiteY5" fmla="*/ 1098550 h 2222500"/>
                      <a:gd name="connsiteX6" fmla="*/ 819155 w 831855"/>
                      <a:gd name="connsiteY6" fmla="*/ 298450 h 222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855" h="2222500">
                        <a:moveTo>
                          <a:pt x="819155" y="298450"/>
                        </a:moveTo>
                        <a:lnTo>
                          <a:pt x="298455" y="0"/>
                        </a:lnTo>
                        <a:cubicBezTo>
                          <a:pt x="161930" y="136525"/>
                          <a:pt x="-1053" y="747183"/>
                          <a:pt x="5" y="1117600"/>
                        </a:cubicBezTo>
                        <a:cubicBezTo>
                          <a:pt x="1063" y="1488017"/>
                          <a:pt x="166163" y="2088092"/>
                          <a:pt x="304805" y="2222500"/>
                        </a:cubicBezTo>
                        <a:lnTo>
                          <a:pt x="831855" y="1924050"/>
                        </a:lnTo>
                        <a:cubicBezTo>
                          <a:pt x="716497" y="1711325"/>
                          <a:pt x="605372" y="1369483"/>
                          <a:pt x="603255" y="1098550"/>
                        </a:cubicBezTo>
                        <a:cubicBezTo>
                          <a:pt x="601138" y="827617"/>
                          <a:pt x="685805" y="608542"/>
                          <a:pt x="819155" y="2984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2641600" y="1209675"/>
                    <a:ext cx="1946275" cy="1412875"/>
                  </a:xfrm>
                  <a:custGeom>
                    <a:avLst/>
                    <a:gdLst>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8774 h 1421649"/>
                      <a:gd name="connsiteX1" fmla="*/ 819150 w 1946275"/>
                      <a:gd name="connsiteY1" fmla="*/ 307224 h 1421649"/>
                      <a:gd name="connsiteX2" fmla="*/ 0 w 1946275"/>
                      <a:gd name="connsiteY2" fmla="*/ 1123199 h 1421649"/>
                      <a:gd name="connsiteX3" fmla="*/ 527050 w 1946275"/>
                      <a:gd name="connsiteY3" fmla="*/ 1421649 h 1421649"/>
                      <a:gd name="connsiteX4" fmla="*/ 1133475 w 1946275"/>
                      <a:gd name="connsiteY4" fmla="*/ 815224 h 1421649"/>
                      <a:gd name="connsiteX5" fmla="*/ 1946275 w 1946275"/>
                      <a:gd name="connsiteY5" fmla="*/ 599324 h 1421649"/>
                      <a:gd name="connsiteX6" fmla="*/ 1939925 w 1946275"/>
                      <a:gd name="connsiteY6" fmla="*/ 8774 h 1421649"/>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6275" h="1412875">
                        <a:moveTo>
                          <a:pt x="1939925" y="0"/>
                        </a:moveTo>
                        <a:cubicBezTo>
                          <a:pt x="1402821" y="5292"/>
                          <a:pt x="1142471" y="112713"/>
                          <a:pt x="819150" y="298450"/>
                        </a:cubicBezTo>
                        <a:cubicBezTo>
                          <a:pt x="495829" y="484187"/>
                          <a:pt x="277283" y="687388"/>
                          <a:pt x="0" y="1114425"/>
                        </a:cubicBezTo>
                        <a:lnTo>
                          <a:pt x="527050" y="1412875"/>
                        </a:lnTo>
                        <a:cubicBezTo>
                          <a:pt x="709612" y="1129771"/>
                          <a:pt x="896938" y="943504"/>
                          <a:pt x="1133475" y="806450"/>
                        </a:cubicBezTo>
                        <a:cubicBezTo>
                          <a:pt x="1370012" y="669396"/>
                          <a:pt x="1605492" y="610658"/>
                          <a:pt x="1946275" y="590550"/>
                        </a:cubicBezTo>
                        <a:cubicBezTo>
                          <a:pt x="1945217" y="392642"/>
                          <a:pt x="1944158" y="194733"/>
                          <a:pt x="19399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154"/>
                <p:cNvGrpSpPr/>
                <p:nvPr/>
              </p:nvGrpSpPr>
              <p:grpSpPr>
                <a:xfrm>
                  <a:off x="3346450" y="1244600"/>
                  <a:ext cx="3733800" cy="4689475"/>
                  <a:chOff x="3346450" y="1244600"/>
                  <a:chExt cx="3733800" cy="4689475"/>
                </a:xfrm>
                <a:gradFill flip="none" rotWithShape="1">
                  <a:gsLst>
                    <a:gs pos="100000">
                      <a:srgbClr val="FEC000"/>
                    </a:gs>
                    <a:gs pos="63000">
                      <a:srgbClr val="C3BD97"/>
                    </a:gs>
                    <a:gs pos="44000">
                      <a:srgbClr val="91D050"/>
                    </a:gs>
                  </a:gsLst>
                  <a:lin ang="1800000" scaled="0"/>
                  <a:tileRect/>
                </a:gradFill>
              </p:grpSpPr>
              <p:sp>
                <p:nvSpPr>
                  <p:cNvPr id="86" name="Freeform 85"/>
                  <p:cNvSpPr/>
                  <p:nvPr/>
                </p:nvSpPr>
                <p:spPr>
                  <a:xfrm>
                    <a:off x="5708650" y="4521200"/>
                    <a:ext cx="1050925" cy="1057275"/>
                  </a:xfrm>
                  <a:custGeom>
                    <a:avLst/>
                    <a:gdLst>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0925" h="1057275">
                        <a:moveTo>
                          <a:pt x="796925" y="0"/>
                        </a:moveTo>
                        <a:cubicBezTo>
                          <a:pt x="700617" y="168804"/>
                          <a:pt x="586846" y="329142"/>
                          <a:pt x="454025" y="463550"/>
                        </a:cubicBezTo>
                        <a:cubicBezTo>
                          <a:pt x="321204" y="597958"/>
                          <a:pt x="209550" y="678921"/>
                          <a:pt x="0" y="806450"/>
                        </a:cubicBezTo>
                        <a:lnTo>
                          <a:pt x="149225" y="1057275"/>
                        </a:lnTo>
                        <a:cubicBezTo>
                          <a:pt x="357717" y="931863"/>
                          <a:pt x="510117" y="817033"/>
                          <a:pt x="660400" y="663575"/>
                        </a:cubicBezTo>
                        <a:cubicBezTo>
                          <a:pt x="810683" y="510117"/>
                          <a:pt x="958321" y="310621"/>
                          <a:pt x="1050925" y="136525"/>
                        </a:cubicBezTo>
                        <a:lnTo>
                          <a:pt x="796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4578350" y="5334000"/>
                    <a:ext cx="1282700" cy="596900"/>
                  </a:xfrm>
                  <a:custGeom>
                    <a:avLst/>
                    <a:gdLst>
                      <a:gd name="connsiteX0" fmla="*/ 0 w 1282700"/>
                      <a:gd name="connsiteY0" fmla="*/ 596900 h 596900"/>
                      <a:gd name="connsiteX1" fmla="*/ 682625 w 1282700"/>
                      <a:gd name="connsiteY1" fmla="*/ 511175 h 596900"/>
                      <a:gd name="connsiteX2" fmla="*/ 1282700 w 1282700"/>
                      <a:gd name="connsiteY2" fmla="*/ 244475 h 596900"/>
                      <a:gd name="connsiteX3" fmla="*/ 1130300 w 1282700"/>
                      <a:gd name="connsiteY3" fmla="*/ 0 h 596900"/>
                      <a:gd name="connsiteX4" fmla="*/ 571500 w 1282700"/>
                      <a:gd name="connsiteY4" fmla="*/ 241300 h 596900"/>
                      <a:gd name="connsiteX5" fmla="*/ 6350 w 1282700"/>
                      <a:gd name="connsiteY5" fmla="*/ 320675 h 596900"/>
                      <a:gd name="connsiteX6" fmla="*/ 0 w 1282700"/>
                      <a:gd name="connsiteY6" fmla="*/ 596900 h 596900"/>
                      <a:gd name="connsiteX0" fmla="*/ 0 w 1282700"/>
                      <a:gd name="connsiteY0" fmla="*/ 596900 h 605822"/>
                      <a:gd name="connsiteX1" fmla="*/ 682625 w 1282700"/>
                      <a:gd name="connsiteY1" fmla="*/ 511175 h 605822"/>
                      <a:gd name="connsiteX2" fmla="*/ 1282700 w 1282700"/>
                      <a:gd name="connsiteY2" fmla="*/ 244475 h 605822"/>
                      <a:gd name="connsiteX3" fmla="*/ 1130300 w 1282700"/>
                      <a:gd name="connsiteY3" fmla="*/ 0 h 605822"/>
                      <a:gd name="connsiteX4" fmla="*/ 571500 w 1282700"/>
                      <a:gd name="connsiteY4" fmla="*/ 241300 h 605822"/>
                      <a:gd name="connsiteX5" fmla="*/ 6350 w 1282700"/>
                      <a:gd name="connsiteY5" fmla="*/ 320675 h 605822"/>
                      <a:gd name="connsiteX6" fmla="*/ 0 w 1282700"/>
                      <a:gd name="connsiteY6" fmla="*/ 596900 h 605822"/>
                      <a:gd name="connsiteX0" fmla="*/ 0 w 1282700"/>
                      <a:gd name="connsiteY0" fmla="*/ 596901 h 605823"/>
                      <a:gd name="connsiteX1" fmla="*/ 682625 w 1282700"/>
                      <a:gd name="connsiteY1" fmla="*/ 511176 h 605823"/>
                      <a:gd name="connsiteX2" fmla="*/ 1282700 w 1282700"/>
                      <a:gd name="connsiteY2" fmla="*/ 244476 h 605823"/>
                      <a:gd name="connsiteX3" fmla="*/ 1130300 w 1282700"/>
                      <a:gd name="connsiteY3" fmla="*/ 1 h 605823"/>
                      <a:gd name="connsiteX4" fmla="*/ 571500 w 1282700"/>
                      <a:gd name="connsiteY4" fmla="*/ 241301 h 605823"/>
                      <a:gd name="connsiteX5" fmla="*/ 6350 w 1282700"/>
                      <a:gd name="connsiteY5" fmla="*/ 320676 h 605823"/>
                      <a:gd name="connsiteX6" fmla="*/ 0 w 1282700"/>
                      <a:gd name="connsiteY6" fmla="*/ 596901 h 605823"/>
                      <a:gd name="connsiteX0" fmla="*/ 0 w 1282700"/>
                      <a:gd name="connsiteY0" fmla="*/ 596900 h 605822"/>
                      <a:gd name="connsiteX1" fmla="*/ 682625 w 1282700"/>
                      <a:gd name="connsiteY1" fmla="*/ 511175 h 605822"/>
                      <a:gd name="connsiteX2" fmla="*/ 1282700 w 1282700"/>
                      <a:gd name="connsiteY2" fmla="*/ 244475 h 605822"/>
                      <a:gd name="connsiteX3" fmla="*/ 1130300 w 1282700"/>
                      <a:gd name="connsiteY3" fmla="*/ 0 h 605822"/>
                      <a:gd name="connsiteX4" fmla="*/ 571500 w 1282700"/>
                      <a:gd name="connsiteY4" fmla="*/ 241300 h 605822"/>
                      <a:gd name="connsiteX5" fmla="*/ 6350 w 1282700"/>
                      <a:gd name="connsiteY5" fmla="*/ 320675 h 605822"/>
                      <a:gd name="connsiteX6" fmla="*/ 0 w 1282700"/>
                      <a:gd name="connsiteY6" fmla="*/ 596900 h 605822"/>
                      <a:gd name="connsiteX0" fmla="*/ 0 w 1282700"/>
                      <a:gd name="connsiteY0" fmla="*/ 596900 h 605822"/>
                      <a:gd name="connsiteX1" fmla="*/ 682625 w 1282700"/>
                      <a:gd name="connsiteY1" fmla="*/ 511175 h 605822"/>
                      <a:gd name="connsiteX2" fmla="*/ 1282700 w 1282700"/>
                      <a:gd name="connsiteY2" fmla="*/ 244475 h 605822"/>
                      <a:gd name="connsiteX3" fmla="*/ 1130300 w 1282700"/>
                      <a:gd name="connsiteY3" fmla="*/ 0 h 605822"/>
                      <a:gd name="connsiteX4" fmla="*/ 571500 w 1282700"/>
                      <a:gd name="connsiteY4" fmla="*/ 241300 h 605822"/>
                      <a:gd name="connsiteX5" fmla="*/ 6350 w 1282700"/>
                      <a:gd name="connsiteY5" fmla="*/ 320675 h 605822"/>
                      <a:gd name="connsiteX6" fmla="*/ 0 w 1282700"/>
                      <a:gd name="connsiteY6" fmla="*/ 596900 h 605822"/>
                      <a:gd name="connsiteX0" fmla="*/ 0 w 1282700"/>
                      <a:gd name="connsiteY0" fmla="*/ 596900 h 605822"/>
                      <a:gd name="connsiteX1" fmla="*/ 682625 w 1282700"/>
                      <a:gd name="connsiteY1" fmla="*/ 511175 h 605822"/>
                      <a:gd name="connsiteX2" fmla="*/ 1282700 w 1282700"/>
                      <a:gd name="connsiteY2" fmla="*/ 244475 h 605822"/>
                      <a:gd name="connsiteX3" fmla="*/ 1130300 w 1282700"/>
                      <a:gd name="connsiteY3" fmla="*/ 0 h 605822"/>
                      <a:gd name="connsiteX4" fmla="*/ 571500 w 1282700"/>
                      <a:gd name="connsiteY4" fmla="*/ 241300 h 605822"/>
                      <a:gd name="connsiteX5" fmla="*/ 6350 w 1282700"/>
                      <a:gd name="connsiteY5" fmla="*/ 320675 h 605822"/>
                      <a:gd name="connsiteX6" fmla="*/ 0 w 1282700"/>
                      <a:gd name="connsiteY6" fmla="*/ 596900 h 605822"/>
                      <a:gd name="connsiteX0" fmla="*/ 0 w 1282700"/>
                      <a:gd name="connsiteY0" fmla="*/ 596900 h 596900"/>
                      <a:gd name="connsiteX1" fmla="*/ 682625 w 1282700"/>
                      <a:gd name="connsiteY1" fmla="*/ 511175 h 596900"/>
                      <a:gd name="connsiteX2" fmla="*/ 1282700 w 1282700"/>
                      <a:gd name="connsiteY2" fmla="*/ 244475 h 596900"/>
                      <a:gd name="connsiteX3" fmla="*/ 1130300 w 1282700"/>
                      <a:gd name="connsiteY3" fmla="*/ 0 h 596900"/>
                      <a:gd name="connsiteX4" fmla="*/ 571500 w 1282700"/>
                      <a:gd name="connsiteY4" fmla="*/ 241300 h 596900"/>
                      <a:gd name="connsiteX5" fmla="*/ 6350 w 1282700"/>
                      <a:gd name="connsiteY5" fmla="*/ 320675 h 596900"/>
                      <a:gd name="connsiteX6" fmla="*/ 0 w 1282700"/>
                      <a:gd name="connsiteY6" fmla="*/ 596900 h 596900"/>
                      <a:gd name="connsiteX0" fmla="*/ 0 w 1282700"/>
                      <a:gd name="connsiteY0" fmla="*/ 596900 h 596900"/>
                      <a:gd name="connsiteX1" fmla="*/ 682625 w 1282700"/>
                      <a:gd name="connsiteY1" fmla="*/ 511175 h 596900"/>
                      <a:gd name="connsiteX2" fmla="*/ 1282700 w 1282700"/>
                      <a:gd name="connsiteY2" fmla="*/ 244475 h 596900"/>
                      <a:gd name="connsiteX3" fmla="*/ 1130300 w 1282700"/>
                      <a:gd name="connsiteY3" fmla="*/ 0 h 596900"/>
                      <a:gd name="connsiteX4" fmla="*/ 571500 w 1282700"/>
                      <a:gd name="connsiteY4" fmla="*/ 241300 h 596900"/>
                      <a:gd name="connsiteX5" fmla="*/ 6350 w 1282700"/>
                      <a:gd name="connsiteY5" fmla="*/ 320675 h 596900"/>
                      <a:gd name="connsiteX6" fmla="*/ 0 w 1282700"/>
                      <a:gd name="connsiteY6" fmla="*/ 596900 h 5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2700" h="596900">
                        <a:moveTo>
                          <a:pt x="0" y="596900"/>
                        </a:moveTo>
                        <a:cubicBezTo>
                          <a:pt x="258762" y="587375"/>
                          <a:pt x="468842" y="569913"/>
                          <a:pt x="682625" y="511175"/>
                        </a:cubicBezTo>
                        <a:cubicBezTo>
                          <a:pt x="896408" y="452438"/>
                          <a:pt x="1147763" y="310621"/>
                          <a:pt x="1282700" y="244475"/>
                        </a:cubicBezTo>
                        <a:lnTo>
                          <a:pt x="1130300" y="0"/>
                        </a:lnTo>
                        <a:cubicBezTo>
                          <a:pt x="986367" y="78846"/>
                          <a:pt x="758825" y="187854"/>
                          <a:pt x="571500" y="241300"/>
                        </a:cubicBezTo>
                        <a:cubicBezTo>
                          <a:pt x="384175" y="294746"/>
                          <a:pt x="142875" y="315383"/>
                          <a:pt x="6350" y="320675"/>
                        </a:cubicBezTo>
                        <a:lnTo>
                          <a:pt x="0" y="5969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6483350" y="2155825"/>
                    <a:ext cx="590550" cy="1266825"/>
                  </a:xfrm>
                  <a:custGeom>
                    <a:avLst/>
                    <a:gdLst>
                      <a:gd name="connsiteX0" fmla="*/ 590550 w 590550"/>
                      <a:gd name="connsiteY0" fmla="*/ 1266825 h 1266825"/>
                      <a:gd name="connsiteX1" fmla="*/ 514350 w 590550"/>
                      <a:gd name="connsiteY1" fmla="*/ 606425 h 1266825"/>
                      <a:gd name="connsiteX2" fmla="*/ 254000 w 590550"/>
                      <a:gd name="connsiteY2" fmla="*/ 0 h 1266825"/>
                      <a:gd name="connsiteX3" fmla="*/ 0 w 590550"/>
                      <a:gd name="connsiteY3" fmla="*/ 146050 h 1266825"/>
                      <a:gd name="connsiteX4" fmla="*/ 234950 w 590550"/>
                      <a:gd name="connsiteY4" fmla="*/ 669925 h 1266825"/>
                      <a:gd name="connsiteX5" fmla="*/ 314325 w 590550"/>
                      <a:gd name="connsiteY5" fmla="*/ 1266825 h 1266825"/>
                      <a:gd name="connsiteX6" fmla="*/ 590550 w 590550"/>
                      <a:gd name="connsiteY6" fmla="*/ 1266825 h 1266825"/>
                      <a:gd name="connsiteX0" fmla="*/ 590550 w 600854"/>
                      <a:gd name="connsiteY0" fmla="*/ 1266825 h 1266825"/>
                      <a:gd name="connsiteX1" fmla="*/ 514350 w 600854"/>
                      <a:gd name="connsiteY1" fmla="*/ 606425 h 1266825"/>
                      <a:gd name="connsiteX2" fmla="*/ 254000 w 600854"/>
                      <a:gd name="connsiteY2" fmla="*/ 0 h 1266825"/>
                      <a:gd name="connsiteX3" fmla="*/ 0 w 600854"/>
                      <a:gd name="connsiteY3" fmla="*/ 146050 h 1266825"/>
                      <a:gd name="connsiteX4" fmla="*/ 234950 w 600854"/>
                      <a:gd name="connsiteY4" fmla="*/ 669925 h 1266825"/>
                      <a:gd name="connsiteX5" fmla="*/ 314325 w 600854"/>
                      <a:gd name="connsiteY5" fmla="*/ 1266825 h 1266825"/>
                      <a:gd name="connsiteX6" fmla="*/ 590550 w 600854"/>
                      <a:gd name="connsiteY6" fmla="*/ 1266825 h 1266825"/>
                      <a:gd name="connsiteX0" fmla="*/ 590590 w 600894"/>
                      <a:gd name="connsiteY0" fmla="*/ 1266825 h 1266825"/>
                      <a:gd name="connsiteX1" fmla="*/ 514390 w 600894"/>
                      <a:gd name="connsiteY1" fmla="*/ 606425 h 1266825"/>
                      <a:gd name="connsiteX2" fmla="*/ 254040 w 600894"/>
                      <a:gd name="connsiteY2" fmla="*/ 0 h 1266825"/>
                      <a:gd name="connsiteX3" fmla="*/ 40 w 600894"/>
                      <a:gd name="connsiteY3" fmla="*/ 146050 h 1266825"/>
                      <a:gd name="connsiteX4" fmla="*/ 234990 w 600894"/>
                      <a:gd name="connsiteY4" fmla="*/ 669925 h 1266825"/>
                      <a:gd name="connsiteX5" fmla="*/ 314365 w 600894"/>
                      <a:gd name="connsiteY5" fmla="*/ 1266825 h 1266825"/>
                      <a:gd name="connsiteX6" fmla="*/ 590590 w 600894"/>
                      <a:gd name="connsiteY6" fmla="*/ 1266825 h 1266825"/>
                      <a:gd name="connsiteX0" fmla="*/ 590550 w 600854"/>
                      <a:gd name="connsiteY0" fmla="*/ 1266825 h 1266825"/>
                      <a:gd name="connsiteX1" fmla="*/ 514350 w 600854"/>
                      <a:gd name="connsiteY1" fmla="*/ 606425 h 1266825"/>
                      <a:gd name="connsiteX2" fmla="*/ 254000 w 600854"/>
                      <a:gd name="connsiteY2" fmla="*/ 0 h 1266825"/>
                      <a:gd name="connsiteX3" fmla="*/ 0 w 600854"/>
                      <a:gd name="connsiteY3" fmla="*/ 146050 h 1266825"/>
                      <a:gd name="connsiteX4" fmla="*/ 234950 w 600854"/>
                      <a:gd name="connsiteY4" fmla="*/ 669925 h 1266825"/>
                      <a:gd name="connsiteX5" fmla="*/ 314325 w 600854"/>
                      <a:gd name="connsiteY5" fmla="*/ 1266825 h 1266825"/>
                      <a:gd name="connsiteX6" fmla="*/ 590550 w 600854"/>
                      <a:gd name="connsiteY6" fmla="*/ 1266825 h 1266825"/>
                      <a:gd name="connsiteX0" fmla="*/ 590550 w 600854"/>
                      <a:gd name="connsiteY0" fmla="*/ 1266825 h 1266825"/>
                      <a:gd name="connsiteX1" fmla="*/ 514350 w 600854"/>
                      <a:gd name="connsiteY1" fmla="*/ 606425 h 1266825"/>
                      <a:gd name="connsiteX2" fmla="*/ 254000 w 600854"/>
                      <a:gd name="connsiteY2" fmla="*/ 0 h 1266825"/>
                      <a:gd name="connsiteX3" fmla="*/ 0 w 600854"/>
                      <a:gd name="connsiteY3" fmla="*/ 146050 h 1266825"/>
                      <a:gd name="connsiteX4" fmla="*/ 234950 w 600854"/>
                      <a:gd name="connsiteY4" fmla="*/ 669925 h 1266825"/>
                      <a:gd name="connsiteX5" fmla="*/ 314325 w 600854"/>
                      <a:gd name="connsiteY5" fmla="*/ 1266825 h 1266825"/>
                      <a:gd name="connsiteX6" fmla="*/ 590550 w 600854"/>
                      <a:gd name="connsiteY6" fmla="*/ 1266825 h 1266825"/>
                      <a:gd name="connsiteX0" fmla="*/ 590550 w 590550"/>
                      <a:gd name="connsiteY0" fmla="*/ 1266825 h 1266825"/>
                      <a:gd name="connsiteX1" fmla="*/ 514350 w 590550"/>
                      <a:gd name="connsiteY1" fmla="*/ 606425 h 1266825"/>
                      <a:gd name="connsiteX2" fmla="*/ 254000 w 590550"/>
                      <a:gd name="connsiteY2" fmla="*/ 0 h 1266825"/>
                      <a:gd name="connsiteX3" fmla="*/ 0 w 590550"/>
                      <a:gd name="connsiteY3" fmla="*/ 146050 h 1266825"/>
                      <a:gd name="connsiteX4" fmla="*/ 234950 w 590550"/>
                      <a:gd name="connsiteY4" fmla="*/ 669925 h 1266825"/>
                      <a:gd name="connsiteX5" fmla="*/ 314325 w 590550"/>
                      <a:gd name="connsiteY5" fmla="*/ 1266825 h 1266825"/>
                      <a:gd name="connsiteX6" fmla="*/ 590550 w 590550"/>
                      <a:gd name="connsiteY6" fmla="*/ 1266825 h 1266825"/>
                      <a:gd name="connsiteX0" fmla="*/ 590550 w 590550"/>
                      <a:gd name="connsiteY0" fmla="*/ 1266825 h 1266825"/>
                      <a:gd name="connsiteX1" fmla="*/ 514350 w 590550"/>
                      <a:gd name="connsiteY1" fmla="*/ 606425 h 1266825"/>
                      <a:gd name="connsiteX2" fmla="*/ 254000 w 590550"/>
                      <a:gd name="connsiteY2" fmla="*/ 0 h 1266825"/>
                      <a:gd name="connsiteX3" fmla="*/ 0 w 590550"/>
                      <a:gd name="connsiteY3" fmla="*/ 146050 h 1266825"/>
                      <a:gd name="connsiteX4" fmla="*/ 234950 w 590550"/>
                      <a:gd name="connsiteY4" fmla="*/ 669925 h 1266825"/>
                      <a:gd name="connsiteX5" fmla="*/ 314325 w 590550"/>
                      <a:gd name="connsiteY5" fmla="*/ 1266825 h 1266825"/>
                      <a:gd name="connsiteX6" fmla="*/ 590550 w 590550"/>
                      <a:gd name="connsiteY6" fmla="*/ 1266825 h 126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550" h="1266825">
                        <a:moveTo>
                          <a:pt x="590550" y="1266825"/>
                        </a:moveTo>
                        <a:cubicBezTo>
                          <a:pt x="579437" y="963083"/>
                          <a:pt x="570442" y="817563"/>
                          <a:pt x="514350" y="606425"/>
                        </a:cubicBezTo>
                        <a:cubicBezTo>
                          <a:pt x="458258" y="395287"/>
                          <a:pt x="377825" y="171979"/>
                          <a:pt x="254000" y="0"/>
                        </a:cubicBezTo>
                        <a:lnTo>
                          <a:pt x="0" y="146050"/>
                        </a:lnTo>
                        <a:cubicBezTo>
                          <a:pt x="92075" y="302154"/>
                          <a:pt x="182562" y="483129"/>
                          <a:pt x="234950" y="669925"/>
                        </a:cubicBezTo>
                        <a:cubicBezTo>
                          <a:pt x="287338" y="856721"/>
                          <a:pt x="312208" y="1084792"/>
                          <a:pt x="314325" y="1266825"/>
                        </a:cubicBezTo>
                        <a:lnTo>
                          <a:pt x="590550" y="12668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6508750" y="3419475"/>
                    <a:ext cx="571500" cy="1235075"/>
                  </a:xfrm>
                  <a:custGeom>
                    <a:avLst/>
                    <a:gdLst>
                      <a:gd name="connsiteX0" fmla="*/ 279400 w 571500"/>
                      <a:gd name="connsiteY0" fmla="*/ 0 h 1235075"/>
                      <a:gd name="connsiteX1" fmla="*/ 212725 w 571500"/>
                      <a:gd name="connsiteY1" fmla="*/ 546100 h 1235075"/>
                      <a:gd name="connsiteX2" fmla="*/ 0 w 571500"/>
                      <a:gd name="connsiteY2" fmla="*/ 1092200 h 1235075"/>
                      <a:gd name="connsiteX3" fmla="*/ 250825 w 571500"/>
                      <a:gd name="connsiteY3" fmla="*/ 1235075 h 1235075"/>
                      <a:gd name="connsiteX4" fmla="*/ 501650 w 571500"/>
                      <a:gd name="connsiteY4" fmla="*/ 615950 h 1235075"/>
                      <a:gd name="connsiteX5" fmla="*/ 571500 w 571500"/>
                      <a:gd name="connsiteY5" fmla="*/ 0 h 1235075"/>
                      <a:gd name="connsiteX6" fmla="*/ 279400 w 571500"/>
                      <a:gd name="connsiteY6" fmla="*/ 0 h 1235075"/>
                      <a:gd name="connsiteX0" fmla="*/ 279400 w 583799"/>
                      <a:gd name="connsiteY0" fmla="*/ 0 h 1235075"/>
                      <a:gd name="connsiteX1" fmla="*/ 212725 w 583799"/>
                      <a:gd name="connsiteY1" fmla="*/ 546100 h 1235075"/>
                      <a:gd name="connsiteX2" fmla="*/ 0 w 583799"/>
                      <a:gd name="connsiteY2" fmla="*/ 1092200 h 1235075"/>
                      <a:gd name="connsiteX3" fmla="*/ 250825 w 583799"/>
                      <a:gd name="connsiteY3" fmla="*/ 1235075 h 1235075"/>
                      <a:gd name="connsiteX4" fmla="*/ 501650 w 583799"/>
                      <a:gd name="connsiteY4" fmla="*/ 615950 h 1235075"/>
                      <a:gd name="connsiteX5" fmla="*/ 571500 w 583799"/>
                      <a:gd name="connsiteY5" fmla="*/ 0 h 1235075"/>
                      <a:gd name="connsiteX6" fmla="*/ 279400 w 583799"/>
                      <a:gd name="connsiteY6" fmla="*/ 0 h 1235075"/>
                      <a:gd name="connsiteX0" fmla="*/ 279570 w 583969"/>
                      <a:gd name="connsiteY0" fmla="*/ 0 h 1235075"/>
                      <a:gd name="connsiteX1" fmla="*/ 212895 w 583969"/>
                      <a:gd name="connsiteY1" fmla="*/ 546100 h 1235075"/>
                      <a:gd name="connsiteX2" fmla="*/ 170 w 583969"/>
                      <a:gd name="connsiteY2" fmla="*/ 1092200 h 1235075"/>
                      <a:gd name="connsiteX3" fmla="*/ 250995 w 583969"/>
                      <a:gd name="connsiteY3" fmla="*/ 1235075 h 1235075"/>
                      <a:gd name="connsiteX4" fmla="*/ 501820 w 583969"/>
                      <a:gd name="connsiteY4" fmla="*/ 615950 h 1235075"/>
                      <a:gd name="connsiteX5" fmla="*/ 571670 w 583969"/>
                      <a:gd name="connsiteY5" fmla="*/ 0 h 1235075"/>
                      <a:gd name="connsiteX6" fmla="*/ 279570 w 583969"/>
                      <a:gd name="connsiteY6" fmla="*/ 0 h 1235075"/>
                      <a:gd name="connsiteX0" fmla="*/ 279570 w 583969"/>
                      <a:gd name="connsiteY0" fmla="*/ 0 h 1235075"/>
                      <a:gd name="connsiteX1" fmla="*/ 212895 w 583969"/>
                      <a:gd name="connsiteY1" fmla="*/ 546100 h 1235075"/>
                      <a:gd name="connsiteX2" fmla="*/ 170 w 583969"/>
                      <a:gd name="connsiteY2" fmla="*/ 1092200 h 1235075"/>
                      <a:gd name="connsiteX3" fmla="*/ 250995 w 583969"/>
                      <a:gd name="connsiteY3" fmla="*/ 1235075 h 1235075"/>
                      <a:gd name="connsiteX4" fmla="*/ 501820 w 583969"/>
                      <a:gd name="connsiteY4" fmla="*/ 615950 h 1235075"/>
                      <a:gd name="connsiteX5" fmla="*/ 571670 w 583969"/>
                      <a:gd name="connsiteY5" fmla="*/ 0 h 1235075"/>
                      <a:gd name="connsiteX6" fmla="*/ 279570 w 583969"/>
                      <a:gd name="connsiteY6" fmla="*/ 0 h 1235075"/>
                      <a:gd name="connsiteX0" fmla="*/ 279570 w 571670"/>
                      <a:gd name="connsiteY0" fmla="*/ 0 h 1235075"/>
                      <a:gd name="connsiteX1" fmla="*/ 212895 w 571670"/>
                      <a:gd name="connsiteY1" fmla="*/ 546100 h 1235075"/>
                      <a:gd name="connsiteX2" fmla="*/ 170 w 571670"/>
                      <a:gd name="connsiteY2" fmla="*/ 1092200 h 1235075"/>
                      <a:gd name="connsiteX3" fmla="*/ 250995 w 571670"/>
                      <a:gd name="connsiteY3" fmla="*/ 1235075 h 1235075"/>
                      <a:gd name="connsiteX4" fmla="*/ 501820 w 571670"/>
                      <a:gd name="connsiteY4" fmla="*/ 615950 h 1235075"/>
                      <a:gd name="connsiteX5" fmla="*/ 571670 w 571670"/>
                      <a:gd name="connsiteY5" fmla="*/ 0 h 1235075"/>
                      <a:gd name="connsiteX6" fmla="*/ 279570 w 571670"/>
                      <a:gd name="connsiteY6" fmla="*/ 0 h 1235075"/>
                      <a:gd name="connsiteX0" fmla="*/ 279570 w 571670"/>
                      <a:gd name="connsiteY0" fmla="*/ 0 h 1235075"/>
                      <a:gd name="connsiteX1" fmla="*/ 212895 w 571670"/>
                      <a:gd name="connsiteY1" fmla="*/ 546100 h 1235075"/>
                      <a:gd name="connsiteX2" fmla="*/ 170 w 571670"/>
                      <a:gd name="connsiteY2" fmla="*/ 1092200 h 1235075"/>
                      <a:gd name="connsiteX3" fmla="*/ 250995 w 571670"/>
                      <a:gd name="connsiteY3" fmla="*/ 1235075 h 1235075"/>
                      <a:gd name="connsiteX4" fmla="*/ 501820 w 571670"/>
                      <a:gd name="connsiteY4" fmla="*/ 615950 h 1235075"/>
                      <a:gd name="connsiteX5" fmla="*/ 571670 w 571670"/>
                      <a:gd name="connsiteY5" fmla="*/ 0 h 1235075"/>
                      <a:gd name="connsiteX6" fmla="*/ 279570 w 571670"/>
                      <a:gd name="connsiteY6" fmla="*/ 0 h 1235075"/>
                      <a:gd name="connsiteX0" fmla="*/ 279400 w 571500"/>
                      <a:gd name="connsiteY0" fmla="*/ 0 h 1235075"/>
                      <a:gd name="connsiteX1" fmla="*/ 212725 w 571500"/>
                      <a:gd name="connsiteY1" fmla="*/ 546100 h 1235075"/>
                      <a:gd name="connsiteX2" fmla="*/ 0 w 571500"/>
                      <a:gd name="connsiteY2" fmla="*/ 1092200 h 1235075"/>
                      <a:gd name="connsiteX3" fmla="*/ 250825 w 571500"/>
                      <a:gd name="connsiteY3" fmla="*/ 1235075 h 1235075"/>
                      <a:gd name="connsiteX4" fmla="*/ 501650 w 571500"/>
                      <a:gd name="connsiteY4" fmla="*/ 615950 h 1235075"/>
                      <a:gd name="connsiteX5" fmla="*/ 571500 w 571500"/>
                      <a:gd name="connsiteY5" fmla="*/ 0 h 1235075"/>
                      <a:gd name="connsiteX6" fmla="*/ 279400 w 571500"/>
                      <a:gd name="connsiteY6" fmla="*/ 0 h 12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0" h="1235075">
                        <a:moveTo>
                          <a:pt x="279400" y="0"/>
                        </a:moveTo>
                        <a:cubicBezTo>
                          <a:pt x="279929" y="176742"/>
                          <a:pt x="259292" y="364067"/>
                          <a:pt x="212725" y="546100"/>
                        </a:cubicBezTo>
                        <a:cubicBezTo>
                          <a:pt x="166158" y="728133"/>
                          <a:pt x="111125" y="875771"/>
                          <a:pt x="0" y="1092200"/>
                        </a:cubicBezTo>
                        <a:lnTo>
                          <a:pt x="250825" y="1235075"/>
                        </a:lnTo>
                        <a:cubicBezTo>
                          <a:pt x="350308" y="1038225"/>
                          <a:pt x="448204" y="821796"/>
                          <a:pt x="501650" y="615950"/>
                        </a:cubicBezTo>
                        <a:cubicBezTo>
                          <a:pt x="555096" y="410104"/>
                          <a:pt x="554567" y="258233"/>
                          <a:pt x="571500" y="0"/>
                        </a:cubicBezTo>
                        <a:lnTo>
                          <a:pt x="2794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5661025" y="1244600"/>
                    <a:ext cx="1069975" cy="1054100"/>
                  </a:xfrm>
                  <a:custGeom>
                    <a:avLst/>
                    <a:gdLst>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75" h="1054100">
                        <a:moveTo>
                          <a:pt x="142875" y="0"/>
                        </a:moveTo>
                        <a:lnTo>
                          <a:pt x="0" y="257175"/>
                        </a:lnTo>
                        <a:cubicBezTo>
                          <a:pt x="236008" y="399521"/>
                          <a:pt x="315913" y="454554"/>
                          <a:pt x="454025" y="587375"/>
                        </a:cubicBezTo>
                        <a:cubicBezTo>
                          <a:pt x="592137" y="720196"/>
                          <a:pt x="665692" y="806979"/>
                          <a:pt x="828675" y="1054100"/>
                        </a:cubicBezTo>
                        <a:lnTo>
                          <a:pt x="1069975" y="908050"/>
                        </a:lnTo>
                        <a:cubicBezTo>
                          <a:pt x="911225" y="659342"/>
                          <a:pt x="830792" y="551392"/>
                          <a:pt x="676275" y="400050"/>
                        </a:cubicBezTo>
                        <a:cubicBezTo>
                          <a:pt x="521758" y="248708"/>
                          <a:pt x="366712" y="125412"/>
                          <a:pt x="1428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3346450" y="5356225"/>
                    <a:ext cx="1238250" cy="577850"/>
                  </a:xfrm>
                  <a:custGeom>
                    <a:avLst/>
                    <a:gdLst>
                      <a:gd name="connsiteX0" fmla="*/ 127000 w 1238250"/>
                      <a:gd name="connsiteY0" fmla="*/ 0 h 577850"/>
                      <a:gd name="connsiteX1" fmla="*/ 0 w 1238250"/>
                      <a:gd name="connsiteY1" fmla="*/ 250825 h 577850"/>
                      <a:gd name="connsiteX2" fmla="*/ 596900 w 1238250"/>
                      <a:gd name="connsiteY2" fmla="*/ 495300 h 577850"/>
                      <a:gd name="connsiteX3" fmla="*/ 1238250 w 1238250"/>
                      <a:gd name="connsiteY3" fmla="*/ 577850 h 577850"/>
                      <a:gd name="connsiteX4" fmla="*/ 1238250 w 1238250"/>
                      <a:gd name="connsiteY4" fmla="*/ 285750 h 577850"/>
                      <a:gd name="connsiteX5" fmla="*/ 619125 w 1238250"/>
                      <a:gd name="connsiteY5" fmla="*/ 203200 h 577850"/>
                      <a:gd name="connsiteX6" fmla="*/ 127000 w 1238250"/>
                      <a:gd name="connsiteY6" fmla="*/ 0 h 577850"/>
                      <a:gd name="connsiteX0" fmla="*/ 127000 w 1238250"/>
                      <a:gd name="connsiteY0" fmla="*/ 0 h 587908"/>
                      <a:gd name="connsiteX1" fmla="*/ 0 w 1238250"/>
                      <a:gd name="connsiteY1" fmla="*/ 250825 h 587908"/>
                      <a:gd name="connsiteX2" fmla="*/ 596900 w 1238250"/>
                      <a:gd name="connsiteY2" fmla="*/ 495300 h 587908"/>
                      <a:gd name="connsiteX3" fmla="*/ 1238250 w 1238250"/>
                      <a:gd name="connsiteY3" fmla="*/ 577850 h 587908"/>
                      <a:gd name="connsiteX4" fmla="*/ 1238250 w 1238250"/>
                      <a:gd name="connsiteY4" fmla="*/ 285750 h 587908"/>
                      <a:gd name="connsiteX5" fmla="*/ 619125 w 1238250"/>
                      <a:gd name="connsiteY5" fmla="*/ 203200 h 587908"/>
                      <a:gd name="connsiteX6" fmla="*/ 127000 w 1238250"/>
                      <a:gd name="connsiteY6" fmla="*/ 0 h 587908"/>
                      <a:gd name="connsiteX0" fmla="*/ 127000 w 1238250"/>
                      <a:gd name="connsiteY0" fmla="*/ 0 h 577850"/>
                      <a:gd name="connsiteX1" fmla="*/ 0 w 1238250"/>
                      <a:gd name="connsiteY1" fmla="*/ 250825 h 577850"/>
                      <a:gd name="connsiteX2" fmla="*/ 596900 w 1238250"/>
                      <a:gd name="connsiteY2" fmla="*/ 495300 h 577850"/>
                      <a:gd name="connsiteX3" fmla="*/ 1238250 w 1238250"/>
                      <a:gd name="connsiteY3" fmla="*/ 577850 h 577850"/>
                      <a:gd name="connsiteX4" fmla="*/ 1238250 w 1238250"/>
                      <a:gd name="connsiteY4" fmla="*/ 285750 h 577850"/>
                      <a:gd name="connsiteX5" fmla="*/ 619125 w 1238250"/>
                      <a:gd name="connsiteY5" fmla="*/ 203200 h 577850"/>
                      <a:gd name="connsiteX6" fmla="*/ 127000 w 1238250"/>
                      <a:gd name="connsiteY6" fmla="*/ 0 h 577850"/>
                      <a:gd name="connsiteX0" fmla="*/ 127000 w 1238250"/>
                      <a:gd name="connsiteY0" fmla="*/ 0 h 577850"/>
                      <a:gd name="connsiteX1" fmla="*/ 0 w 1238250"/>
                      <a:gd name="connsiteY1" fmla="*/ 250825 h 577850"/>
                      <a:gd name="connsiteX2" fmla="*/ 596900 w 1238250"/>
                      <a:gd name="connsiteY2" fmla="*/ 495300 h 577850"/>
                      <a:gd name="connsiteX3" fmla="*/ 1238250 w 1238250"/>
                      <a:gd name="connsiteY3" fmla="*/ 577850 h 577850"/>
                      <a:gd name="connsiteX4" fmla="*/ 1238250 w 1238250"/>
                      <a:gd name="connsiteY4" fmla="*/ 285750 h 577850"/>
                      <a:gd name="connsiteX5" fmla="*/ 619125 w 1238250"/>
                      <a:gd name="connsiteY5" fmla="*/ 203200 h 577850"/>
                      <a:gd name="connsiteX6" fmla="*/ 127000 w 1238250"/>
                      <a:gd name="connsiteY6" fmla="*/ 0 h 577850"/>
                      <a:gd name="connsiteX0" fmla="*/ 127000 w 1238250"/>
                      <a:gd name="connsiteY0" fmla="*/ 279 h 578129"/>
                      <a:gd name="connsiteX1" fmla="*/ 0 w 1238250"/>
                      <a:gd name="connsiteY1" fmla="*/ 251104 h 578129"/>
                      <a:gd name="connsiteX2" fmla="*/ 596900 w 1238250"/>
                      <a:gd name="connsiteY2" fmla="*/ 495579 h 578129"/>
                      <a:gd name="connsiteX3" fmla="*/ 1238250 w 1238250"/>
                      <a:gd name="connsiteY3" fmla="*/ 578129 h 578129"/>
                      <a:gd name="connsiteX4" fmla="*/ 1238250 w 1238250"/>
                      <a:gd name="connsiteY4" fmla="*/ 286029 h 578129"/>
                      <a:gd name="connsiteX5" fmla="*/ 619125 w 1238250"/>
                      <a:gd name="connsiteY5" fmla="*/ 203479 h 578129"/>
                      <a:gd name="connsiteX6" fmla="*/ 127000 w 1238250"/>
                      <a:gd name="connsiteY6" fmla="*/ 279 h 578129"/>
                      <a:gd name="connsiteX0" fmla="*/ 127000 w 1238250"/>
                      <a:gd name="connsiteY0" fmla="*/ 279 h 578129"/>
                      <a:gd name="connsiteX1" fmla="*/ 0 w 1238250"/>
                      <a:gd name="connsiteY1" fmla="*/ 251104 h 578129"/>
                      <a:gd name="connsiteX2" fmla="*/ 596900 w 1238250"/>
                      <a:gd name="connsiteY2" fmla="*/ 495579 h 578129"/>
                      <a:gd name="connsiteX3" fmla="*/ 1238250 w 1238250"/>
                      <a:gd name="connsiteY3" fmla="*/ 578129 h 578129"/>
                      <a:gd name="connsiteX4" fmla="*/ 1238250 w 1238250"/>
                      <a:gd name="connsiteY4" fmla="*/ 286029 h 578129"/>
                      <a:gd name="connsiteX5" fmla="*/ 619125 w 1238250"/>
                      <a:gd name="connsiteY5" fmla="*/ 203479 h 578129"/>
                      <a:gd name="connsiteX6" fmla="*/ 127000 w 1238250"/>
                      <a:gd name="connsiteY6" fmla="*/ 279 h 578129"/>
                      <a:gd name="connsiteX0" fmla="*/ 127000 w 1238250"/>
                      <a:gd name="connsiteY0" fmla="*/ 0 h 577850"/>
                      <a:gd name="connsiteX1" fmla="*/ 0 w 1238250"/>
                      <a:gd name="connsiteY1" fmla="*/ 250825 h 577850"/>
                      <a:gd name="connsiteX2" fmla="*/ 596900 w 1238250"/>
                      <a:gd name="connsiteY2" fmla="*/ 495300 h 577850"/>
                      <a:gd name="connsiteX3" fmla="*/ 1238250 w 1238250"/>
                      <a:gd name="connsiteY3" fmla="*/ 577850 h 577850"/>
                      <a:gd name="connsiteX4" fmla="*/ 1238250 w 1238250"/>
                      <a:gd name="connsiteY4" fmla="*/ 285750 h 577850"/>
                      <a:gd name="connsiteX5" fmla="*/ 619125 w 1238250"/>
                      <a:gd name="connsiteY5" fmla="*/ 203200 h 577850"/>
                      <a:gd name="connsiteX6" fmla="*/ 127000 w 1238250"/>
                      <a:gd name="connsiteY6" fmla="*/ 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0" h="577850">
                        <a:moveTo>
                          <a:pt x="127000" y="0"/>
                        </a:moveTo>
                        <a:lnTo>
                          <a:pt x="0" y="250825"/>
                        </a:lnTo>
                        <a:cubicBezTo>
                          <a:pt x="221192" y="368300"/>
                          <a:pt x="390525" y="440796"/>
                          <a:pt x="596900" y="495300"/>
                        </a:cubicBezTo>
                        <a:cubicBezTo>
                          <a:pt x="803275" y="549804"/>
                          <a:pt x="1048808" y="577850"/>
                          <a:pt x="1238250" y="577850"/>
                        </a:cubicBezTo>
                        <a:lnTo>
                          <a:pt x="1238250" y="285750"/>
                        </a:lnTo>
                        <a:cubicBezTo>
                          <a:pt x="1081088" y="274108"/>
                          <a:pt x="804333" y="250825"/>
                          <a:pt x="619125" y="203200"/>
                        </a:cubicBezTo>
                        <a:cubicBezTo>
                          <a:pt x="433917" y="155575"/>
                          <a:pt x="252412" y="65088"/>
                          <a:pt x="1270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p:cNvGrpSpPr/>
                <p:nvPr/>
              </p:nvGrpSpPr>
              <p:grpSpPr>
                <a:xfrm>
                  <a:off x="2081213" y="923925"/>
                  <a:ext cx="3725862" cy="4679950"/>
                  <a:chOff x="2081213" y="923925"/>
                  <a:chExt cx="3725862" cy="4679950"/>
                </a:xfrm>
                <a:gradFill flip="none" rotWithShape="1">
                  <a:gsLst>
                    <a:gs pos="53000">
                      <a:srgbClr val="548ED5"/>
                    </a:gs>
                    <a:gs pos="37000">
                      <a:srgbClr val="548ED5"/>
                    </a:gs>
                    <a:gs pos="7000">
                      <a:srgbClr val="91D050"/>
                    </a:gs>
                    <a:gs pos="90000">
                      <a:srgbClr val="91D050"/>
                    </a:gs>
                  </a:gsLst>
                  <a:lin ang="7800000" scaled="0"/>
                  <a:tileRect/>
                </a:gradFill>
              </p:grpSpPr>
              <p:sp>
                <p:nvSpPr>
                  <p:cNvPr id="79" name="Freeform 78"/>
                  <p:cNvSpPr/>
                  <p:nvPr/>
                </p:nvSpPr>
                <p:spPr>
                  <a:xfrm>
                    <a:off x="4581525" y="923925"/>
                    <a:ext cx="1225550" cy="574675"/>
                  </a:xfrm>
                  <a:custGeom>
                    <a:avLst/>
                    <a:gdLst>
                      <a:gd name="connsiteX0" fmla="*/ 0 w 1225550"/>
                      <a:gd name="connsiteY0" fmla="*/ 0 h 574675"/>
                      <a:gd name="connsiteX1" fmla="*/ 3175 w 1225550"/>
                      <a:gd name="connsiteY1" fmla="*/ 288925 h 574675"/>
                      <a:gd name="connsiteX2" fmla="*/ 615950 w 1225550"/>
                      <a:gd name="connsiteY2" fmla="*/ 368300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 name="connsiteX0" fmla="*/ 0 w 1225550"/>
                      <a:gd name="connsiteY0" fmla="*/ 0 h 574948"/>
                      <a:gd name="connsiteX1" fmla="*/ 3175 w 1225550"/>
                      <a:gd name="connsiteY1" fmla="*/ 288925 h 574948"/>
                      <a:gd name="connsiteX2" fmla="*/ 615950 w 1225550"/>
                      <a:gd name="connsiteY2" fmla="*/ 368300 h 574948"/>
                      <a:gd name="connsiteX3" fmla="*/ 1082675 w 1225550"/>
                      <a:gd name="connsiteY3" fmla="*/ 574675 h 574948"/>
                      <a:gd name="connsiteX4" fmla="*/ 1225550 w 1225550"/>
                      <a:gd name="connsiteY4" fmla="*/ 317500 h 574948"/>
                      <a:gd name="connsiteX5" fmla="*/ 635000 w 1225550"/>
                      <a:gd name="connsiteY5" fmla="*/ 76200 h 574948"/>
                      <a:gd name="connsiteX6" fmla="*/ 0 w 1225550"/>
                      <a:gd name="connsiteY6" fmla="*/ 0 h 574948"/>
                      <a:gd name="connsiteX0" fmla="*/ 0 w 1225550"/>
                      <a:gd name="connsiteY0" fmla="*/ 0 h 574994"/>
                      <a:gd name="connsiteX1" fmla="*/ 3175 w 1225550"/>
                      <a:gd name="connsiteY1" fmla="*/ 288925 h 574994"/>
                      <a:gd name="connsiteX2" fmla="*/ 615950 w 1225550"/>
                      <a:gd name="connsiteY2" fmla="*/ 368300 h 574994"/>
                      <a:gd name="connsiteX3" fmla="*/ 1082675 w 1225550"/>
                      <a:gd name="connsiteY3" fmla="*/ 574675 h 574994"/>
                      <a:gd name="connsiteX4" fmla="*/ 1225550 w 1225550"/>
                      <a:gd name="connsiteY4" fmla="*/ 317500 h 574994"/>
                      <a:gd name="connsiteX5" fmla="*/ 635000 w 1225550"/>
                      <a:gd name="connsiteY5" fmla="*/ 76200 h 574994"/>
                      <a:gd name="connsiteX6" fmla="*/ 0 w 1225550"/>
                      <a:gd name="connsiteY6" fmla="*/ 0 h 574994"/>
                      <a:gd name="connsiteX0" fmla="*/ 0 w 1225550"/>
                      <a:gd name="connsiteY0" fmla="*/ 0 h 574994"/>
                      <a:gd name="connsiteX1" fmla="*/ 3175 w 1225550"/>
                      <a:gd name="connsiteY1" fmla="*/ 288925 h 574994"/>
                      <a:gd name="connsiteX2" fmla="*/ 615950 w 1225550"/>
                      <a:gd name="connsiteY2" fmla="*/ 368300 h 574994"/>
                      <a:gd name="connsiteX3" fmla="*/ 1082675 w 1225550"/>
                      <a:gd name="connsiteY3" fmla="*/ 574675 h 574994"/>
                      <a:gd name="connsiteX4" fmla="*/ 1225550 w 1225550"/>
                      <a:gd name="connsiteY4" fmla="*/ 317500 h 574994"/>
                      <a:gd name="connsiteX5" fmla="*/ 635000 w 1225550"/>
                      <a:gd name="connsiteY5" fmla="*/ 76200 h 574994"/>
                      <a:gd name="connsiteX6" fmla="*/ 0 w 1225550"/>
                      <a:gd name="connsiteY6" fmla="*/ 0 h 574994"/>
                      <a:gd name="connsiteX0" fmla="*/ 0 w 1225550"/>
                      <a:gd name="connsiteY0" fmla="*/ 0 h 574675"/>
                      <a:gd name="connsiteX1" fmla="*/ 3175 w 1225550"/>
                      <a:gd name="connsiteY1" fmla="*/ 288925 h 574675"/>
                      <a:gd name="connsiteX2" fmla="*/ 615950 w 1225550"/>
                      <a:gd name="connsiteY2" fmla="*/ 368300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 name="connsiteX0" fmla="*/ 0 w 1225550"/>
                      <a:gd name="connsiteY0" fmla="*/ 0 h 574675"/>
                      <a:gd name="connsiteX1" fmla="*/ 3175 w 1225550"/>
                      <a:gd name="connsiteY1" fmla="*/ 288925 h 574675"/>
                      <a:gd name="connsiteX2" fmla="*/ 631825 w 1225550"/>
                      <a:gd name="connsiteY2" fmla="*/ 377825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 name="connsiteX0" fmla="*/ 0 w 1225550"/>
                      <a:gd name="connsiteY0" fmla="*/ 10801 h 585476"/>
                      <a:gd name="connsiteX1" fmla="*/ 3175 w 1225550"/>
                      <a:gd name="connsiteY1" fmla="*/ 299726 h 585476"/>
                      <a:gd name="connsiteX2" fmla="*/ 631825 w 1225550"/>
                      <a:gd name="connsiteY2" fmla="*/ 388626 h 585476"/>
                      <a:gd name="connsiteX3" fmla="*/ 1082675 w 1225550"/>
                      <a:gd name="connsiteY3" fmla="*/ 585476 h 585476"/>
                      <a:gd name="connsiteX4" fmla="*/ 1225550 w 1225550"/>
                      <a:gd name="connsiteY4" fmla="*/ 328301 h 585476"/>
                      <a:gd name="connsiteX5" fmla="*/ 635000 w 1225550"/>
                      <a:gd name="connsiteY5" fmla="*/ 87001 h 585476"/>
                      <a:gd name="connsiteX6" fmla="*/ 0 w 1225550"/>
                      <a:gd name="connsiteY6" fmla="*/ 10801 h 585476"/>
                      <a:gd name="connsiteX0" fmla="*/ 0 w 1225550"/>
                      <a:gd name="connsiteY0" fmla="*/ 0 h 574675"/>
                      <a:gd name="connsiteX1" fmla="*/ 3175 w 1225550"/>
                      <a:gd name="connsiteY1" fmla="*/ 288925 h 574675"/>
                      <a:gd name="connsiteX2" fmla="*/ 631825 w 1225550"/>
                      <a:gd name="connsiteY2" fmla="*/ 377825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 name="connsiteX0" fmla="*/ 0 w 1225550"/>
                      <a:gd name="connsiteY0" fmla="*/ 0 h 574675"/>
                      <a:gd name="connsiteX1" fmla="*/ 3175 w 1225550"/>
                      <a:gd name="connsiteY1" fmla="*/ 288925 h 574675"/>
                      <a:gd name="connsiteX2" fmla="*/ 631825 w 1225550"/>
                      <a:gd name="connsiteY2" fmla="*/ 377825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550" h="574675">
                        <a:moveTo>
                          <a:pt x="0" y="0"/>
                        </a:moveTo>
                        <a:cubicBezTo>
                          <a:pt x="1058" y="96308"/>
                          <a:pt x="2117" y="192617"/>
                          <a:pt x="3175" y="288925"/>
                        </a:cubicBezTo>
                        <a:cubicBezTo>
                          <a:pt x="207433" y="286808"/>
                          <a:pt x="434537" y="318674"/>
                          <a:pt x="631825" y="377825"/>
                        </a:cubicBezTo>
                        <a:cubicBezTo>
                          <a:pt x="806872" y="430308"/>
                          <a:pt x="958850" y="510117"/>
                          <a:pt x="1082675" y="574675"/>
                        </a:cubicBezTo>
                        <a:lnTo>
                          <a:pt x="1225550" y="317500"/>
                        </a:lnTo>
                        <a:cubicBezTo>
                          <a:pt x="979488" y="183621"/>
                          <a:pt x="839258" y="129117"/>
                          <a:pt x="635000" y="76200"/>
                        </a:cubicBezTo>
                        <a:cubicBezTo>
                          <a:pt x="430742" y="23283"/>
                          <a:pt x="295804" y="15346"/>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2408238" y="1276350"/>
                    <a:ext cx="1046162" cy="1047750"/>
                  </a:xfrm>
                  <a:custGeom>
                    <a:avLst/>
                    <a:gdLst>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12812 w 1046162"/>
                      <a:gd name="connsiteY0" fmla="*/ 0 h 1047750"/>
                      <a:gd name="connsiteX1" fmla="*/ 392112 w 1046162"/>
                      <a:gd name="connsiteY1" fmla="*/ 393700 h 1047750"/>
                      <a:gd name="connsiteX2" fmla="*/ 0 w 1046162"/>
                      <a:gd name="connsiteY2" fmla="*/ 915988 h 1047750"/>
                      <a:gd name="connsiteX3" fmla="*/ 239712 w 1046162"/>
                      <a:gd name="connsiteY3" fmla="*/ 1047750 h 1047750"/>
                      <a:gd name="connsiteX4" fmla="*/ 620712 w 1046162"/>
                      <a:gd name="connsiteY4" fmla="*/ 552450 h 1047750"/>
                      <a:gd name="connsiteX5" fmla="*/ 1046162 w 1046162"/>
                      <a:gd name="connsiteY5" fmla="*/ 228600 h 1047750"/>
                      <a:gd name="connsiteX6" fmla="*/ 912812 w 1046162"/>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6162" h="1047750">
                        <a:moveTo>
                          <a:pt x="912812" y="0"/>
                        </a:moveTo>
                        <a:cubicBezTo>
                          <a:pt x="772847" y="63236"/>
                          <a:pt x="544247" y="241035"/>
                          <a:pt x="392112" y="393700"/>
                        </a:cubicBezTo>
                        <a:cubicBezTo>
                          <a:pt x="239977" y="546365"/>
                          <a:pt x="94456" y="749830"/>
                          <a:pt x="0" y="915988"/>
                        </a:cubicBezTo>
                        <a:lnTo>
                          <a:pt x="239712" y="1047750"/>
                        </a:lnTo>
                        <a:cubicBezTo>
                          <a:pt x="323320" y="899055"/>
                          <a:pt x="486304" y="688975"/>
                          <a:pt x="620712" y="552450"/>
                        </a:cubicBezTo>
                        <a:cubicBezTo>
                          <a:pt x="755120" y="415925"/>
                          <a:pt x="904610" y="320675"/>
                          <a:pt x="1046162" y="228600"/>
                        </a:cubicBezTo>
                        <a:lnTo>
                          <a:pt x="91281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3321844" y="928688"/>
                    <a:ext cx="1262062" cy="583406"/>
                  </a:xfrm>
                  <a:custGeom>
                    <a:avLst/>
                    <a:gdLst>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59"/>
                      <a:gd name="connsiteX1" fmla="*/ 1257300 w 1262062"/>
                      <a:gd name="connsiteY1" fmla="*/ 0 h 583459"/>
                      <a:gd name="connsiteX2" fmla="*/ 597694 w 1262062"/>
                      <a:gd name="connsiteY2" fmla="*/ 85725 h 583459"/>
                      <a:gd name="connsiteX3" fmla="*/ 0 w 1262062"/>
                      <a:gd name="connsiteY3" fmla="*/ 338137 h 583459"/>
                      <a:gd name="connsiteX4" fmla="*/ 140494 w 1262062"/>
                      <a:gd name="connsiteY4" fmla="*/ 583406 h 583459"/>
                      <a:gd name="connsiteX5" fmla="*/ 647700 w 1262062"/>
                      <a:gd name="connsiteY5" fmla="*/ 359568 h 583459"/>
                      <a:gd name="connsiteX6" fmla="*/ 1262062 w 1262062"/>
                      <a:gd name="connsiteY6" fmla="*/ 285750 h 583459"/>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54844 w 1262062"/>
                      <a:gd name="connsiteY5" fmla="*/ 364331 h 583406"/>
                      <a:gd name="connsiteX6" fmla="*/ 1262062 w 1262062"/>
                      <a:gd name="connsiteY6" fmla="*/ 285750 h 58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062" h="583406">
                        <a:moveTo>
                          <a:pt x="1262062" y="285750"/>
                        </a:moveTo>
                        <a:cubicBezTo>
                          <a:pt x="1260475" y="190500"/>
                          <a:pt x="1258887" y="95250"/>
                          <a:pt x="1257300" y="0"/>
                        </a:cubicBezTo>
                        <a:cubicBezTo>
                          <a:pt x="1042193" y="0"/>
                          <a:pt x="819944" y="23812"/>
                          <a:pt x="597694" y="85725"/>
                        </a:cubicBezTo>
                        <a:cubicBezTo>
                          <a:pt x="388657" y="143957"/>
                          <a:pt x="214312" y="224234"/>
                          <a:pt x="0" y="338137"/>
                        </a:cubicBezTo>
                        <a:lnTo>
                          <a:pt x="140494" y="583406"/>
                        </a:lnTo>
                        <a:cubicBezTo>
                          <a:pt x="277019" y="506015"/>
                          <a:pt x="467916" y="413940"/>
                          <a:pt x="654844" y="364331"/>
                        </a:cubicBezTo>
                        <a:cubicBezTo>
                          <a:pt x="841772" y="314722"/>
                          <a:pt x="1110456" y="288528"/>
                          <a:pt x="1262062" y="2857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2416175" y="4546600"/>
                    <a:ext cx="1063625" cy="1057275"/>
                  </a:xfrm>
                  <a:custGeom>
                    <a:avLst/>
                    <a:gdLst>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3625" h="1057275">
                        <a:moveTo>
                          <a:pt x="244475" y="0"/>
                        </a:moveTo>
                        <a:lnTo>
                          <a:pt x="0" y="139700"/>
                        </a:lnTo>
                        <a:cubicBezTo>
                          <a:pt x="171450" y="388408"/>
                          <a:pt x="261408" y="520171"/>
                          <a:pt x="415925" y="673100"/>
                        </a:cubicBezTo>
                        <a:cubicBezTo>
                          <a:pt x="570442" y="826029"/>
                          <a:pt x="762000" y="973138"/>
                          <a:pt x="927100" y="1057275"/>
                        </a:cubicBezTo>
                        <a:lnTo>
                          <a:pt x="1063625" y="815975"/>
                        </a:lnTo>
                        <a:cubicBezTo>
                          <a:pt x="864658" y="693208"/>
                          <a:pt x="708025" y="570971"/>
                          <a:pt x="571500" y="434975"/>
                        </a:cubicBezTo>
                        <a:cubicBezTo>
                          <a:pt x="434975" y="298979"/>
                          <a:pt x="317500" y="141287"/>
                          <a:pt x="2444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2081213" y="2190750"/>
                    <a:ext cx="557212" cy="1238250"/>
                  </a:xfrm>
                  <a:custGeom>
                    <a:avLst/>
                    <a:gdLst>
                      <a:gd name="connsiteX0" fmla="*/ 557212 w 557212"/>
                      <a:gd name="connsiteY0" fmla="*/ 138113 h 1238250"/>
                      <a:gd name="connsiteX1" fmla="*/ 323850 w 557212"/>
                      <a:gd name="connsiteY1" fmla="*/ 0 h 1238250"/>
                      <a:gd name="connsiteX2" fmla="*/ 76200 w 557212"/>
                      <a:gd name="connsiteY2" fmla="*/ 595313 h 1238250"/>
                      <a:gd name="connsiteX3" fmla="*/ 0 w 557212"/>
                      <a:gd name="connsiteY3" fmla="*/ 1238250 h 1238250"/>
                      <a:gd name="connsiteX4" fmla="*/ 276225 w 557212"/>
                      <a:gd name="connsiteY4" fmla="*/ 1233488 h 1238250"/>
                      <a:gd name="connsiteX5" fmla="*/ 347662 w 557212"/>
                      <a:gd name="connsiteY5" fmla="*/ 661988 h 1238250"/>
                      <a:gd name="connsiteX6" fmla="*/ 557212 w 557212"/>
                      <a:gd name="connsiteY6" fmla="*/ 138113 h 1238250"/>
                      <a:gd name="connsiteX0" fmla="*/ 567290 w 567290"/>
                      <a:gd name="connsiteY0" fmla="*/ 138113 h 1238250"/>
                      <a:gd name="connsiteX1" fmla="*/ 333928 w 567290"/>
                      <a:gd name="connsiteY1" fmla="*/ 0 h 1238250"/>
                      <a:gd name="connsiteX2" fmla="*/ 86278 w 567290"/>
                      <a:gd name="connsiteY2" fmla="*/ 595313 h 1238250"/>
                      <a:gd name="connsiteX3" fmla="*/ 10078 w 567290"/>
                      <a:gd name="connsiteY3" fmla="*/ 1238250 h 1238250"/>
                      <a:gd name="connsiteX4" fmla="*/ 286303 w 567290"/>
                      <a:gd name="connsiteY4" fmla="*/ 1233488 h 1238250"/>
                      <a:gd name="connsiteX5" fmla="*/ 357740 w 567290"/>
                      <a:gd name="connsiteY5" fmla="*/ 661988 h 1238250"/>
                      <a:gd name="connsiteX6" fmla="*/ 567290 w 567290"/>
                      <a:gd name="connsiteY6" fmla="*/ 138113 h 1238250"/>
                      <a:gd name="connsiteX0" fmla="*/ 567290 w 567359"/>
                      <a:gd name="connsiteY0" fmla="*/ 138113 h 1238250"/>
                      <a:gd name="connsiteX1" fmla="*/ 333928 w 567359"/>
                      <a:gd name="connsiteY1" fmla="*/ 0 h 1238250"/>
                      <a:gd name="connsiteX2" fmla="*/ 86278 w 567359"/>
                      <a:gd name="connsiteY2" fmla="*/ 595313 h 1238250"/>
                      <a:gd name="connsiteX3" fmla="*/ 10078 w 567359"/>
                      <a:gd name="connsiteY3" fmla="*/ 1238250 h 1238250"/>
                      <a:gd name="connsiteX4" fmla="*/ 286303 w 567359"/>
                      <a:gd name="connsiteY4" fmla="*/ 1233488 h 1238250"/>
                      <a:gd name="connsiteX5" fmla="*/ 357740 w 567359"/>
                      <a:gd name="connsiteY5" fmla="*/ 661988 h 1238250"/>
                      <a:gd name="connsiteX6" fmla="*/ 567290 w 567359"/>
                      <a:gd name="connsiteY6" fmla="*/ 138113 h 1238250"/>
                      <a:gd name="connsiteX0" fmla="*/ 567290 w 567359"/>
                      <a:gd name="connsiteY0" fmla="*/ 138113 h 1238250"/>
                      <a:gd name="connsiteX1" fmla="*/ 333928 w 567359"/>
                      <a:gd name="connsiteY1" fmla="*/ 0 h 1238250"/>
                      <a:gd name="connsiteX2" fmla="*/ 86278 w 567359"/>
                      <a:gd name="connsiteY2" fmla="*/ 595313 h 1238250"/>
                      <a:gd name="connsiteX3" fmla="*/ 10078 w 567359"/>
                      <a:gd name="connsiteY3" fmla="*/ 1238250 h 1238250"/>
                      <a:gd name="connsiteX4" fmla="*/ 286303 w 567359"/>
                      <a:gd name="connsiteY4" fmla="*/ 1233488 h 1238250"/>
                      <a:gd name="connsiteX5" fmla="*/ 357740 w 567359"/>
                      <a:gd name="connsiteY5" fmla="*/ 661988 h 1238250"/>
                      <a:gd name="connsiteX6" fmla="*/ 567290 w 567359"/>
                      <a:gd name="connsiteY6" fmla="*/ 138113 h 1238250"/>
                      <a:gd name="connsiteX0" fmla="*/ 567290 w 567290"/>
                      <a:gd name="connsiteY0" fmla="*/ 138113 h 1238250"/>
                      <a:gd name="connsiteX1" fmla="*/ 333928 w 567290"/>
                      <a:gd name="connsiteY1" fmla="*/ 0 h 1238250"/>
                      <a:gd name="connsiteX2" fmla="*/ 86278 w 567290"/>
                      <a:gd name="connsiteY2" fmla="*/ 595313 h 1238250"/>
                      <a:gd name="connsiteX3" fmla="*/ 10078 w 567290"/>
                      <a:gd name="connsiteY3" fmla="*/ 1238250 h 1238250"/>
                      <a:gd name="connsiteX4" fmla="*/ 286303 w 567290"/>
                      <a:gd name="connsiteY4" fmla="*/ 1233488 h 1238250"/>
                      <a:gd name="connsiteX5" fmla="*/ 357740 w 567290"/>
                      <a:gd name="connsiteY5" fmla="*/ 661988 h 1238250"/>
                      <a:gd name="connsiteX6" fmla="*/ 567290 w 567290"/>
                      <a:gd name="connsiteY6" fmla="*/ 138113 h 1238250"/>
                      <a:gd name="connsiteX0" fmla="*/ 557212 w 557212"/>
                      <a:gd name="connsiteY0" fmla="*/ 138113 h 1238250"/>
                      <a:gd name="connsiteX1" fmla="*/ 323850 w 557212"/>
                      <a:gd name="connsiteY1" fmla="*/ 0 h 1238250"/>
                      <a:gd name="connsiteX2" fmla="*/ 76200 w 557212"/>
                      <a:gd name="connsiteY2" fmla="*/ 595313 h 1238250"/>
                      <a:gd name="connsiteX3" fmla="*/ 0 w 557212"/>
                      <a:gd name="connsiteY3" fmla="*/ 1238250 h 1238250"/>
                      <a:gd name="connsiteX4" fmla="*/ 276225 w 557212"/>
                      <a:gd name="connsiteY4" fmla="*/ 1233488 h 1238250"/>
                      <a:gd name="connsiteX5" fmla="*/ 347662 w 557212"/>
                      <a:gd name="connsiteY5" fmla="*/ 661988 h 1238250"/>
                      <a:gd name="connsiteX6" fmla="*/ 557212 w 557212"/>
                      <a:gd name="connsiteY6" fmla="*/ 138113 h 1238250"/>
                      <a:gd name="connsiteX0" fmla="*/ 557212 w 557212"/>
                      <a:gd name="connsiteY0" fmla="*/ 138113 h 1238250"/>
                      <a:gd name="connsiteX1" fmla="*/ 323850 w 557212"/>
                      <a:gd name="connsiteY1" fmla="*/ 0 h 1238250"/>
                      <a:gd name="connsiteX2" fmla="*/ 76200 w 557212"/>
                      <a:gd name="connsiteY2" fmla="*/ 595313 h 1238250"/>
                      <a:gd name="connsiteX3" fmla="*/ 0 w 557212"/>
                      <a:gd name="connsiteY3" fmla="*/ 1238250 h 1238250"/>
                      <a:gd name="connsiteX4" fmla="*/ 276225 w 557212"/>
                      <a:gd name="connsiteY4" fmla="*/ 1233488 h 1238250"/>
                      <a:gd name="connsiteX5" fmla="*/ 347662 w 557212"/>
                      <a:gd name="connsiteY5" fmla="*/ 661988 h 1238250"/>
                      <a:gd name="connsiteX6" fmla="*/ 557212 w 557212"/>
                      <a:gd name="connsiteY6" fmla="*/ 138113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12" h="1238250">
                        <a:moveTo>
                          <a:pt x="557212" y="138113"/>
                        </a:moveTo>
                        <a:lnTo>
                          <a:pt x="323850" y="0"/>
                        </a:lnTo>
                        <a:cubicBezTo>
                          <a:pt x="186531" y="247650"/>
                          <a:pt x="130175" y="388938"/>
                          <a:pt x="76200" y="595313"/>
                        </a:cubicBezTo>
                        <a:cubicBezTo>
                          <a:pt x="22225" y="801688"/>
                          <a:pt x="14288" y="969963"/>
                          <a:pt x="0" y="1238250"/>
                        </a:cubicBezTo>
                        <a:lnTo>
                          <a:pt x="276225" y="1233488"/>
                        </a:lnTo>
                        <a:cubicBezTo>
                          <a:pt x="277019" y="1075531"/>
                          <a:pt x="300831" y="844550"/>
                          <a:pt x="347662" y="661988"/>
                        </a:cubicBezTo>
                        <a:cubicBezTo>
                          <a:pt x="394493" y="479426"/>
                          <a:pt x="456406" y="305594"/>
                          <a:pt x="557212" y="1381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2085975" y="3429000"/>
                    <a:ext cx="571500" cy="1257300"/>
                  </a:xfrm>
                  <a:custGeom>
                    <a:avLst/>
                    <a:gdLst>
                      <a:gd name="connsiteX0" fmla="*/ 261938 w 571500"/>
                      <a:gd name="connsiteY0" fmla="*/ 0 h 1257300"/>
                      <a:gd name="connsiteX1" fmla="*/ 0 w 571500"/>
                      <a:gd name="connsiteY1" fmla="*/ 0 h 1257300"/>
                      <a:gd name="connsiteX2" fmla="*/ 85725 w 571500"/>
                      <a:gd name="connsiteY2" fmla="*/ 657225 h 1257300"/>
                      <a:gd name="connsiteX3" fmla="*/ 328613 w 571500"/>
                      <a:gd name="connsiteY3" fmla="*/ 1257300 h 1257300"/>
                      <a:gd name="connsiteX4" fmla="*/ 571500 w 571500"/>
                      <a:gd name="connsiteY4" fmla="*/ 1114425 h 1257300"/>
                      <a:gd name="connsiteX5" fmla="*/ 342900 w 571500"/>
                      <a:gd name="connsiteY5" fmla="*/ 585788 h 1257300"/>
                      <a:gd name="connsiteX6" fmla="*/ 261938 w 571500"/>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9634 w 579219"/>
                      <a:gd name="connsiteY0" fmla="*/ 0 h 1257300"/>
                      <a:gd name="connsiteX1" fmla="*/ 7696 w 579219"/>
                      <a:gd name="connsiteY1" fmla="*/ 0 h 1257300"/>
                      <a:gd name="connsiteX2" fmla="*/ 93421 w 579219"/>
                      <a:gd name="connsiteY2" fmla="*/ 657225 h 1257300"/>
                      <a:gd name="connsiteX3" fmla="*/ 336309 w 579219"/>
                      <a:gd name="connsiteY3" fmla="*/ 1257300 h 1257300"/>
                      <a:gd name="connsiteX4" fmla="*/ 579196 w 579219"/>
                      <a:gd name="connsiteY4" fmla="*/ 1114425 h 1257300"/>
                      <a:gd name="connsiteX5" fmla="*/ 350596 w 579219"/>
                      <a:gd name="connsiteY5" fmla="*/ 585788 h 1257300"/>
                      <a:gd name="connsiteX6" fmla="*/ 269634 w 579219"/>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1938 w 571500"/>
                      <a:gd name="connsiteY0" fmla="*/ 0 h 1257300"/>
                      <a:gd name="connsiteX1" fmla="*/ 0 w 571500"/>
                      <a:gd name="connsiteY1" fmla="*/ 0 h 1257300"/>
                      <a:gd name="connsiteX2" fmla="*/ 85725 w 571500"/>
                      <a:gd name="connsiteY2" fmla="*/ 657225 h 1257300"/>
                      <a:gd name="connsiteX3" fmla="*/ 328613 w 571500"/>
                      <a:gd name="connsiteY3" fmla="*/ 1257300 h 1257300"/>
                      <a:gd name="connsiteX4" fmla="*/ 571500 w 571500"/>
                      <a:gd name="connsiteY4" fmla="*/ 1114425 h 1257300"/>
                      <a:gd name="connsiteX5" fmla="*/ 342900 w 571500"/>
                      <a:gd name="connsiteY5" fmla="*/ 585788 h 1257300"/>
                      <a:gd name="connsiteX6" fmla="*/ 261938 w 571500"/>
                      <a:gd name="connsiteY6"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0" h="1257300">
                        <a:moveTo>
                          <a:pt x="261938" y="0"/>
                        </a:moveTo>
                        <a:lnTo>
                          <a:pt x="0" y="0"/>
                        </a:lnTo>
                        <a:cubicBezTo>
                          <a:pt x="3969" y="204787"/>
                          <a:pt x="30956" y="447675"/>
                          <a:pt x="85725" y="657225"/>
                        </a:cubicBezTo>
                        <a:cubicBezTo>
                          <a:pt x="140494" y="866775"/>
                          <a:pt x="247651" y="1114425"/>
                          <a:pt x="328613" y="1257300"/>
                        </a:cubicBezTo>
                        <a:lnTo>
                          <a:pt x="571500" y="1114425"/>
                        </a:lnTo>
                        <a:cubicBezTo>
                          <a:pt x="497681" y="983456"/>
                          <a:pt x="394494" y="771525"/>
                          <a:pt x="342900" y="585788"/>
                        </a:cubicBezTo>
                        <a:cubicBezTo>
                          <a:pt x="291306" y="400051"/>
                          <a:pt x="266701" y="135731"/>
                          <a:pt x="26193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p:cNvGrpSpPr/>
                <p:nvPr/>
              </p:nvGrpSpPr>
              <p:grpSpPr>
                <a:xfrm>
                  <a:off x="2952750" y="1797051"/>
                  <a:ext cx="3241675" cy="3248024"/>
                  <a:chOff x="2952750" y="1797051"/>
                  <a:chExt cx="3241675" cy="3248024"/>
                </a:xfrm>
                <a:solidFill>
                  <a:srgbClr val="BEBFBF"/>
                </a:solidFill>
              </p:grpSpPr>
              <p:sp>
                <p:nvSpPr>
                  <p:cNvPr id="43" name="Freeform 42"/>
                  <p:cNvSpPr/>
                  <p:nvPr/>
                </p:nvSpPr>
                <p:spPr>
                  <a:xfrm>
                    <a:off x="3162300" y="2014538"/>
                    <a:ext cx="862013" cy="847725"/>
                  </a:xfrm>
                  <a:custGeom>
                    <a:avLst/>
                    <a:gdLst>
                      <a:gd name="connsiteX0" fmla="*/ 602456 w 862013"/>
                      <a:gd name="connsiteY0" fmla="*/ 0 h 847725"/>
                      <a:gd name="connsiteX1" fmla="*/ 288131 w 862013"/>
                      <a:gd name="connsiteY1" fmla="*/ 235743 h 847725"/>
                      <a:gd name="connsiteX2" fmla="*/ 0 w 862013"/>
                      <a:gd name="connsiteY2" fmla="*/ 604837 h 847725"/>
                      <a:gd name="connsiteX3" fmla="*/ 440531 w 862013"/>
                      <a:gd name="connsiteY3" fmla="*/ 847725 h 847725"/>
                      <a:gd name="connsiteX4" fmla="*/ 609600 w 862013"/>
                      <a:gd name="connsiteY4" fmla="*/ 614362 h 847725"/>
                      <a:gd name="connsiteX5" fmla="*/ 862013 w 862013"/>
                      <a:gd name="connsiteY5" fmla="*/ 431006 h 847725"/>
                      <a:gd name="connsiteX6" fmla="*/ 602456 w 862013"/>
                      <a:gd name="connsiteY6" fmla="*/ 0 h 847725"/>
                      <a:gd name="connsiteX0" fmla="*/ 604541 w 864098"/>
                      <a:gd name="connsiteY0" fmla="*/ 4127 h 851852"/>
                      <a:gd name="connsiteX1" fmla="*/ 290216 w 864098"/>
                      <a:gd name="connsiteY1" fmla="*/ 239870 h 851852"/>
                      <a:gd name="connsiteX2" fmla="*/ 2085 w 864098"/>
                      <a:gd name="connsiteY2" fmla="*/ 608964 h 851852"/>
                      <a:gd name="connsiteX3" fmla="*/ 442616 w 864098"/>
                      <a:gd name="connsiteY3" fmla="*/ 851852 h 851852"/>
                      <a:gd name="connsiteX4" fmla="*/ 611685 w 864098"/>
                      <a:gd name="connsiteY4" fmla="*/ 618489 h 851852"/>
                      <a:gd name="connsiteX5" fmla="*/ 864098 w 864098"/>
                      <a:gd name="connsiteY5" fmla="*/ 435133 h 851852"/>
                      <a:gd name="connsiteX6" fmla="*/ 604541 w 864098"/>
                      <a:gd name="connsiteY6" fmla="*/ 4127 h 851852"/>
                      <a:gd name="connsiteX0" fmla="*/ 604541 w 864098"/>
                      <a:gd name="connsiteY0" fmla="*/ 0 h 847725"/>
                      <a:gd name="connsiteX1" fmla="*/ 290216 w 864098"/>
                      <a:gd name="connsiteY1" fmla="*/ 235743 h 847725"/>
                      <a:gd name="connsiteX2" fmla="*/ 2085 w 864098"/>
                      <a:gd name="connsiteY2" fmla="*/ 604837 h 847725"/>
                      <a:gd name="connsiteX3" fmla="*/ 442616 w 864098"/>
                      <a:gd name="connsiteY3" fmla="*/ 847725 h 847725"/>
                      <a:gd name="connsiteX4" fmla="*/ 611685 w 864098"/>
                      <a:gd name="connsiteY4" fmla="*/ 614362 h 847725"/>
                      <a:gd name="connsiteX5" fmla="*/ 864098 w 864098"/>
                      <a:gd name="connsiteY5" fmla="*/ 431006 h 847725"/>
                      <a:gd name="connsiteX6" fmla="*/ 604541 w 864098"/>
                      <a:gd name="connsiteY6" fmla="*/ 0 h 847725"/>
                      <a:gd name="connsiteX0" fmla="*/ 602456 w 862013"/>
                      <a:gd name="connsiteY0" fmla="*/ 0 h 847725"/>
                      <a:gd name="connsiteX1" fmla="*/ 288131 w 862013"/>
                      <a:gd name="connsiteY1" fmla="*/ 235743 h 847725"/>
                      <a:gd name="connsiteX2" fmla="*/ 0 w 862013"/>
                      <a:gd name="connsiteY2" fmla="*/ 604837 h 847725"/>
                      <a:gd name="connsiteX3" fmla="*/ 440531 w 862013"/>
                      <a:gd name="connsiteY3" fmla="*/ 847725 h 847725"/>
                      <a:gd name="connsiteX4" fmla="*/ 609600 w 862013"/>
                      <a:gd name="connsiteY4" fmla="*/ 614362 h 847725"/>
                      <a:gd name="connsiteX5" fmla="*/ 862013 w 862013"/>
                      <a:gd name="connsiteY5" fmla="*/ 431006 h 847725"/>
                      <a:gd name="connsiteX6" fmla="*/ 602456 w 862013"/>
                      <a:gd name="connsiteY6" fmla="*/ 0 h 847725"/>
                      <a:gd name="connsiteX0" fmla="*/ 602456 w 862018"/>
                      <a:gd name="connsiteY0" fmla="*/ 0 h 847736"/>
                      <a:gd name="connsiteX1" fmla="*/ 288131 w 862018"/>
                      <a:gd name="connsiteY1" fmla="*/ 235743 h 847736"/>
                      <a:gd name="connsiteX2" fmla="*/ 0 w 862018"/>
                      <a:gd name="connsiteY2" fmla="*/ 604837 h 847736"/>
                      <a:gd name="connsiteX3" fmla="*/ 440531 w 862018"/>
                      <a:gd name="connsiteY3" fmla="*/ 847725 h 847736"/>
                      <a:gd name="connsiteX4" fmla="*/ 609600 w 862018"/>
                      <a:gd name="connsiteY4" fmla="*/ 614362 h 847736"/>
                      <a:gd name="connsiteX5" fmla="*/ 862013 w 862018"/>
                      <a:gd name="connsiteY5" fmla="*/ 431006 h 847736"/>
                      <a:gd name="connsiteX6" fmla="*/ 602456 w 862018"/>
                      <a:gd name="connsiteY6" fmla="*/ 0 h 847736"/>
                      <a:gd name="connsiteX0" fmla="*/ 602456 w 862018"/>
                      <a:gd name="connsiteY0" fmla="*/ 0 h 847725"/>
                      <a:gd name="connsiteX1" fmla="*/ 288131 w 862018"/>
                      <a:gd name="connsiteY1" fmla="*/ 235743 h 847725"/>
                      <a:gd name="connsiteX2" fmla="*/ 0 w 862018"/>
                      <a:gd name="connsiteY2" fmla="*/ 604837 h 847725"/>
                      <a:gd name="connsiteX3" fmla="*/ 440531 w 862018"/>
                      <a:gd name="connsiteY3" fmla="*/ 847725 h 847725"/>
                      <a:gd name="connsiteX4" fmla="*/ 609600 w 862018"/>
                      <a:gd name="connsiteY4" fmla="*/ 614362 h 847725"/>
                      <a:gd name="connsiteX5" fmla="*/ 862013 w 862018"/>
                      <a:gd name="connsiteY5" fmla="*/ 431006 h 847725"/>
                      <a:gd name="connsiteX6" fmla="*/ 602456 w 862018"/>
                      <a:gd name="connsiteY6" fmla="*/ 0 h 847725"/>
                      <a:gd name="connsiteX0" fmla="*/ 602456 w 862013"/>
                      <a:gd name="connsiteY0" fmla="*/ 0 h 847725"/>
                      <a:gd name="connsiteX1" fmla="*/ 288131 w 862013"/>
                      <a:gd name="connsiteY1" fmla="*/ 235743 h 847725"/>
                      <a:gd name="connsiteX2" fmla="*/ 0 w 862013"/>
                      <a:gd name="connsiteY2" fmla="*/ 604837 h 847725"/>
                      <a:gd name="connsiteX3" fmla="*/ 440531 w 862013"/>
                      <a:gd name="connsiteY3" fmla="*/ 847725 h 847725"/>
                      <a:gd name="connsiteX4" fmla="*/ 609600 w 862013"/>
                      <a:gd name="connsiteY4" fmla="*/ 614362 h 847725"/>
                      <a:gd name="connsiteX5" fmla="*/ 862013 w 862013"/>
                      <a:gd name="connsiteY5" fmla="*/ 431006 h 847725"/>
                      <a:gd name="connsiteX6" fmla="*/ 602456 w 862013"/>
                      <a:gd name="connsiteY6"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2013" h="847725">
                        <a:moveTo>
                          <a:pt x="602456" y="0"/>
                        </a:moveTo>
                        <a:cubicBezTo>
                          <a:pt x="468709" y="81756"/>
                          <a:pt x="388540" y="134937"/>
                          <a:pt x="288131" y="235743"/>
                        </a:cubicBezTo>
                        <a:cubicBezTo>
                          <a:pt x="187722" y="336549"/>
                          <a:pt x="98425" y="450453"/>
                          <a:pt x="0" y="604837"/>
                        </a:cubicBezTo>
                        <a:lnTo>
                          <a:pt x="440531" y="847725"/>
                        </a:lnTo>
                        <a:cubicBezTo>
                          <a:pt x="506412" y="725488"/>
                          <a:pt x="539353" y="683815"/>
                          <a:pt x="609600" y="614362"/>
                        </a:cubicBezTo>
                        <a:cubicBezTo>
                          <a:pt x="679847" y="544909"/>
                          <a:pt x="739379" y="504825"/>
                          <a:pt x="862013" y="431006"/>
                        </a:cubicBezTo>
                        <a:lnTo>
                          <a:pt x="6024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5541169" y="2600325"/>
                    <a:ext cx="652462" cy="823913"/>
                  </a:xfrm>
                  <a:custGeom>
                    <a:avLst/>
                    <a:gdLst>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578644 w 652462"/>
                      <a:gd name="connsiteY5" fmla="*/ 330994 h 823913"/>
                      <a:gd name="connsiteX6" fmla="*/ 426244 w 652462"/>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 name="connsiteX0" fmla="*/ 426244 w 682073"/>
                      <a:gd name="connsiteY0" fmla="*/ 0 h 823913"/>
                      <a:gd name="connsiteX1" fmla="*/ 0 w 682073"/>
                      <a:gd name="connsiteY1" fmla="*/ 250031 h 823913"/>
                      <a:gd name="connsiteX2" fmla="*/ 130969 w 682073"/>
                      <a:gd name="connsiteY2" fmla="*/ 576263 h 823913"/>
                      <a:gd name="connsiteX3" fmla="*/ 159544 w 682073"/>
                      <a:gd name="connsiteY3" fmla="*/ 819150 h 823913"/>
                      <a:gd name="connsiteX4" fmla="*/ 652462 w 682073"/>
                      <a:gd name="connsiteY4" fmla="*/ 823913 h 823913"/>
                      <a:gd name="connsiteX5" fmla="*/ 604838 w 682073"/>
                      <a:gd name="connsiteY5" fmla="*/ 404813 h 823913"/>
                      <a:gd name="connsiteX6" fmla="*/ 426244 w 682073"/>
                      <a:gd name="connsiteY6" fmla="*/ 0 h 823913"/>
                      <a:gd name="connsiteX0" fmla="*/ 426244 w 682073"/>
                      <a:gd name="connsiteY0" fmla="*/ 0 h 823913"/>
                      <a:gd name="connsiteX1" fmla="*/ 0 w 682073"/>
                      <a:gd name="connsiteY1" fmla="*/ 250031 h 823913"/>
                      <a:gd name="connsiteX2" fmla="*/ 130969 w 682073"/>
                      <a:gd name="connsiteY2" fmla="*/ 576263 h 823913"/>
                      <a:gd name="connsiteX3" fmla="*/ 159544 w 682073"/>
                      <a:gd name="connsiteY3" fmla="*/ 819150 h 823913"/>
                      <a:gd name="connsiteX4" fmla="*/ 652462 w 682073"/>
                      <a:gd name="connsiteY4" fmla="*/ 823913 h 823913"/>
                      <a:gd name="connsiteX5" fmla="*/ 604838 w 682073"/>
                      <a:gd name="connsiteY5" fmla="*/ 404813 h 823913"/>
                      <a:gd name="connsiteX6" fmla="*/ 426244 w 682073"/>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 name="connsiteX0" fmla="*/ 435899 w 662117"/>
                      <a:gd name="connsiteY0" fmla="*/ 0 h 823913"/>
                      <a:gd name="connsiteX1" fmla="*/ 9655 w 662117"/>
                      <a:gd name="connsiteY1" fmla="*/ 250031 h 823913"/>
                      <a:gd name="connsiteX2" fmla="*/ 140624 w 662117"/>
                      <a:gd name="connsiteY2" fmla="*/ 576263 h 823913"/>
                      <a:gd name="connsiteX3" fmla="*/ 169199 w 662117"/>
                      <a:gd name="connsiteY3" fmla="*/ 819150 h 823913"/>
                      <a:gd name="connsiteX4" fmla="*/ 662117 w 662117"/>
                      <a:gd name="connsiteY4" fmla="*/ 823913 h 823913"/>
                      <a:gd name="connsiteX5" fmla="*/ 614493 w 662117"/>
                      <a:gd name="connsiteY5" fmla="*/ 404813 h 823913"/>
                      <a:gd name="connsiteX6" fmla="*/ 435899 w 662117"/>
                      <a:gd name="connsiteY6" fmla="*/ 0 h 823913"/>
                      <a:gd name="connsiteX0" fmla="*/ 435899 w 662117"/>
                      <a:gd name="connsiteY0" fmla="*/ 0 h 823913"/>
                      <a:gd name="connsiteX1" fmla="*/ 9655 w 662117"/>
                      <a:gd name="connsiteY1" fmla="*/ 250031 h 823913"/>
                      <a:gd name="connsiteX2" fmla="*/ 140624 w 662117"/>
                      <a:gd name="connsiteY2" fmla="*/ 576263 h 823913"/>
                      <a:gd name="connsiteX3" fmla="*/ 169199 w 662117"/>
                      <a:gd name="connsiteY3" fmla="*/ 819150 h 823913"/>
                      <a:gd name="connsiteX4" fmla="*/ 662117 w 662117"/>
                      <a:gd name="connsiteY4" fmla="*/ 823913 h 823913"/>
                      <a:gd name="connsiteX5" fmla="*/ 614493 w 662117"/>
                      <a:gd name="connsiteY5" fmla="*/ 404813 h 823913"/>
                      <a:gd name="connsiteX6" fmla="*/ 435899 w 662117"/>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462" h="823913">
                        <a:moveTo>
                          <a:pt x="426244" y="0"/>
                        </a:moveTo>
                        <a:lnTo>
                          <a:pt x="0" y="250031"/>
                        </a:lnTo>
                        <a:cubicBezTo>
                          <a:pt x="86520" y="386556"/>
                          <a:pt x="104378" y="481410"/>
                          <a:pt x="130969" y="576263"/>
                        </a:cubicBezTo>
                        <a:cubicBezTo>
                          <a:pt x="157560" y="671116"/>
                          <a:pt x="153592" y="713582"/>
                          <a:pt x="159544" y="819150"/>
                        </a:cubicBezTo>
                        <a:lnTo>
                          <a:pt x="652462" y="823913"/>
                        </a:lnTo>
                        <a:cubicBezTo>
                          <a:pt x="645716" y="611982"/>
                          <a:pt x="642541" y="542132"/>
                          <a:pt x="604838" y="404813"/>
                        </a:cubicBezTo>
                        <a:cubicBezTo>
                          <a:pt x="567135" y="267494"/>
                          <a:pt x="503238" y="135334"/>
                          <a:pt x="42624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5553075" y="3413125"/>
                    <a:ext cx="641350" cy="806450"/>
                  </a:xfrm>
                  <a:custGeom>
                    <a:avLst/>
                    <a:gdLst>
                      <a:gd name="connsiteX0" fmla="*/ 142875 w 641350"/>
                      <a:gd name="connsiteY0" fmla="*/ 3175 h 806450"/>
                      <a:gd name="connsiteX1" fmla="*/ 117475 w 641350"/>
                      <a:gd name="connsiteY1" fmla="*/ 295275 h 806450"/>
                      <a:gd name="connsiteX2" fmla="*/ 0 w 641350"/>
                      <a:gd name="connsiteY2" fmla="*/ 565150 h 806450"/>
                      <a:gd name="connsiteX3" fmla="*/ 425450 w 641350"/>
                      <a:gd name="connsiteY3" fmla="*/ 806450 h 806450"/>
                      <a:gd name="connsiteX4" fmla="*/ 584200 w 641350"/>
                      <a:gd name="connsiteY4" fmla="*/ 428625 h 806450"/>
                      <a:gd name="connsiteX5" fmla="*/ 641350 w 641350"/>
                      <a:gd name="connsiteY5" fmla="*/ 0 h 806450"/>
                      <a:gd name="connsiteX6" fmla="*/ 142875 w 641350"/>
                      <a:gd name="connsiteY6" fmla="*/ 3175 h 806450"/>
                      <a:gd name="connsiteX0" fmla="*/ 153793 w 652268"/>
                      <a:gd name="connsiteY0" fmla="*/ 3175 h 806450"/>
                      <a:gd name="connsiteX1" fmla="*/ 128393 w 652268"/>
                      <a:gd name="connsiteY1" fmla="*/ 295275 h 806450"/>
                      <a:gd name="connsiteX2" fmla="*/ 10918 w 652268"/>
                      <a:gd name="connsiteY2" fmla="*/ 565150 h 806450"/>
                      <a:gd name="connsiteX3" fmla="*/ 436368 w 652268"/>
                      <a:gd name="connsiteY3" fmla="*/ 806450 h 806450"/>
                      <a:gd name="connsiteX4" fmla="*/ 595118 w 652268"/>
                      <a:gd name="connsiteY4" fmla="*/ 428625 h 806450"/>
                      <a:gd name="connsiteX5" fmla="*/ 652268 w 652268"/>
                      <a:gd name="connsiteY5" fmla="*/ 0 h 806450"/>
                      <a:gd name="connsiteX6" fmla="*/ 153793 w 652268"/>
                      <a:gd name="connsiteY6" fmla="*/ 3175 h 806450"/>
                      <a:gd name="connsiteX0" fmla="*/ 153793 w 679517"/>
                      <a:gd name="connsiteY0" fmla="*/ 3175 h 806450"/>
                      <a:gd name="connsiteX1" fmla="*/ 128393 w 679517"/>
                      <a:gd name="connsiteY1" fmla="*/ 295275 h 806450"/>
                      <a:gd name="connsiteX2" fmla="*/ 10918 w 679517"/>
                      <a:gd name="connsiteY2" fmla="*/ 565150 h 806450"/>
                      <a:gd name="connsiteX3" fmla="*/ 436368 w 679517"/>
                      <a:gd name="connsiteY3" fmla="*/ 806450 h 806450"/>
                      <a:gd name="connsiteX4" fmla="*/ 595118 w 679517"/>
                      <a:gd name="connsiteY4" fmla="*/ 428625 h 806450"/>
                      <a:gd name="connsiteX5" fmla="*/ 652268 w 679517"/>
                      <a:gd name="connsiteY5" fmla="*/ 0 h 806450"/>
                      <a:gd name="connsiteX6" fmla="*/ 153793 w 679517"/>
                      <a:gd name="connsiteY6" fmla="*/ 3175 h 806450"/>
                      <a:gd name="connsiteX0" fmla="*/ 153793 w 652268"/>
                      <a:gd name="connsiteY0" fmla="*/ 3175 h 806450"/>
                      <a:gd name="connsiteX1" fmla="*/ 128393 w 652268"/>
                      <a:gd name="connsiteY1" fmla="*/ 295275 h 806450"/>
                      <a:gd name="connsiteX2" fmla="*/ 10918 w 652268"/>
                      <a:gd name="connsiteY2" fmla="*/ 565150 h 806450"/>
                      <a:gd name="connsiteX3" fmla="*/ 436368 w 652268"/>
                      <a:gd name="connsiteY3" fmla="*/ 806450 h 806450"/>
                      <a:gd name="connsiteX4" fmla="*/ 595118 w 652268"/>
                      <a:gd name="connsiteY4" fmla="*/ 428625 h 806450"/>
                      <a:gd name="connsiteX5" fmla="*/ 652268 w 652268"/>
                      <a:gd name="connsiteY5" fmla="*/ 0 h 806450"/>
                      <a:gd name="connsiteX6" fmla="*/ 153793 w 652268"/>
                      <a:gd name="connsiteY6" fmla="*/ 3175 h 806450"/>
                      <a:gd name="connsiteX0" fmla="*/ 153793 w 652268"/>
                      <a:gd name="connsiteY0" fmla="*/ 3175 h 806450"/>
                      <a:gd name="connsiteX1" fmla="*/ 128393 w 652268"/>
                      <a:gd name="connsiteY1" fmla="*/ 295275 h 806450"/>
                      <a:gd name="connsiteX2" fmla="*/ 10918 w 652268"/>
                      <a:gd name="connsiteY2" fmla="*/ 565150 h 806450"/>
                      <a:gd name="connsiteX3" fmla="*/ 436368 w 652268"/>
                      <a:gd name="connsiteY3" fmla="*/ 806450 h 806450"/>
                      <a:gd name="connsiteX4" fmla="*/ 595118 w 652268"/>
                      <a:gd name="connsiteY4" fmla="*/ 428625 h 806450"/>
                      <a:gd name="connsiteX5" fmla="*/ 652268 w 652268"/>
                      <a:gd name="connsiteY5" fmla="*/ 0 h 806450"/>
                      <a:gd name="connsiteX6" fmla="*/ 153793 w 652268"/>
                      <a:gd name="connsiteY6" fmla="*/ 3175 h 806450"/>
                      <a:gd name="connsiteX0" fmla="*/ 153793 w 652268"/>
                      <a:gd name="connsiteY0" fmla="*/ 3175 h 806450"/>
                      <a:gd name="connsiteX1" fmla="*/ 128393 w 652268"/>
                      <a:gd name="connsiteY1" fmla="*/ 295275 h 806450"/>
                      <a:gd name="connsiteX2" fmla="*/ 10918 w 652268"/>
                      <a:gd name="connsiteY2" fmla="*/ 565150 h 806450"/>
                      <a:gd name="connsiteX3" fmla="*/ 436368 w 652268"/>
                      <a:gd name="connsiteY3" fmla="*/ 806450 h 806450"/>
                      <a:gd name="connsiteX4" fmla="*/ 595118 w 652268"/>
                      <a:gd name="connsiteY4" fmla="*/ 428625 h 806450"/>
                      <a:gd name="connsiteX5" fmla="*/ 652268 w 652268"/>
                      <a:gd name="connsiteY5" fmla="*/ 0 h 806450"/>
                      <a:gd name="connsiteX6" fmla="*/ 153793 w 652268"/>
                      <a:gd name="connsiteY6" fmla="*/ 3175 h 806450"/>
                      <a:gd name="connsiteX0" fmla="*/ 142875 w 641350"/>
                      <a:gd name="connsiteY0" fmla="*/ 3175 h 806450"/>
                      <a:gd name="connsiteX1" fmla="*/ 117475 w 641350"/>
                      <a:gd name="connsiteY1" fmla="*/ 295275 h 806450"/>
                      <a:gd name="connsiteX2" fmla="*/ 0 w 641350"/>
                      <a:gd name="connsiteY2" fmla="*/ 565150 h 806450"/>
                      <a:gd name="connsiteX3" fmla="*/ 425450 w 641350"/>
                      <a:gd name="connsiteY3" fmla="*/ 806450 h 806450"/>
                      <a:gd name="connsiteX4" fmla="*/ 584200 w 641350"/>
                      <a:gd name="connsiteY4" fmla="*/ 428625 h 806450"/>
                      <a:gd name="connsiteX5" fmla="*/ 641350 w 641350"/>
                      <a:gd name="connsiteY5" fmla="*/ 0 h 806450"/>
                      <a:gd name="connsiteX6" fmla="*/ 142875 w 641350"/>
                      <a:gd name="connsiteY6" fmla="*/ 3175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350" h="806450">
                        <a:moveTo>
                          <a:pt x="142875" y="3175"/>
                        </a:moveTo>
                        <a:cubicBezTo>
                          <a:pt x="150812" y="131763"/>
                          <a:pt x="141287" y="201613"/>
                          <a:pt x="117475" y="295275"/>
                        </a:cubicBezTo>
                        <a:cubicBezTo>
                          <a:pt x="93663" y="388937"/>
                          <a:pt x="82021" y="429154"/>
                          <a:pt x="0" y="565150"/>
                        </a:cubicBezTo>
                        <a:lnTo>
                          <a:pt x="425450" y="806450"/>
                        </a:lnTo>
                        <a:cubicBezTo>
                          <a:pt x="513292" y="643996"/>
                          <a:pt x="548217" y="563033"/>
                          <a:pt x="584200" y="428625"/>
                        </a:cubicBezTo>
                        <a:cubicBezTo>
                          <a:pt x="620183" y="294217"/>
                          <a:pt x="629179" y="185208"/>
                          <a:pt x="641350" y="0"/>
                        </a:cubicBezTo>
                        <a:lnTo>
                          <a:pt x="142875" y="31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5156200" y="3975100"/>
                    <a:ext cx="822325" cy="835025"/>
                  </a:xfrm>
                  <a:custGeom>
                    <a:avLst/>
                    <a:gdLst>
                      <a:gd name="connsiteX0" fmla="*/ 0 w 822325"/>
                      <a:gd name="connsiteY0" fmla="*/ 415925 h 835025"/>
                      <a:gd name="connsiteX1" fmla="*/ 241300 w 822325"/>
                      <a:gd name="connsiteY1" fmla="*/ 835025 h 835025"/>
                      <a:gd name="connsiteX2" fmla="*/ 577850 w 822325"/>
                      <a:gd name="connsiteY2" fmla="*/ 571500 h 835025"/>
                      <a:gd name="connsiteX3" fmla="*/ 822325 w 822325"/>
                      <a:gd name="connsiteY3" fmla="*/ 238125 h 835025"/>
                      <a:gd name="connsiteX4" fmla="*/ 393700 w 822325"/>
                      <a:gd name="connsiteY4" fmla="*/ 0 h 835025"/>
                      <a:gd name="connsiteX5" fmla="*/ 241300 w 822325"/>
                      <a:gd name="connsiteY5" fmla="*/ 222250 h 835025"/>
                      <a:gd name="connsiteX6" fmla="*/ 0 w 822325"/>
                      <a:gd name="connsiteY6" fmla="*/ 415925 h 835025"/>
                      <a:gd name="connsiteX0" fmla="*/ 0 w 825829"/>
                      <a:gd name="connsiteY0" fmla="*/ 415925 h 837431"/>
                      <a:gd name="connsiteX1" fmla="*/ 241300 w 825829"/>
                      <a:gd name="connsiteY1" fmla="*/ 835025 h 837431"/>
                      <a:gd name="connsiteX2" fmla="*/ 577850 w 825829"/>
                      <a:gd name="connsiteY2" fmla="*/ 571500 h 837431"/>
                      <a:gd name="connsiteX3" fmla="*/ 822325 w 825829"/>
                      <a:gd name="connsiteY3" fmla="*/ 238125 h 837431"/>
                      <a:gd name="connsiteX4" fmla="*/ 393700 w 825829"/>
                      <a:gd name="connsiteY4" fmla="*/ 0 h 837431"/>
                      <a:gd name="connsiteX5" fmla="*/ 241300 w 825829"/>
                      <a:gd name="connsiteY5" fmla="*/ 222250 h 837431"/>
                      <a:gd name="connsiteX6" fmla="*/ 0 w 825829"/>
                      <a:gd name="connsiteY6" fmla="*/ 415925 h 837431"/>
                      <a:gd name="connsiteX0" fmla="*/ 0 w 825829"/>
                      <a:gd name="connsiteY0" fmla="*/ 415958 h 837464"/>
                      <a:gd name="connsiteX1" fmla="*/ 241300 w 825829"/>
                      <a:gd name="connsiteY1" fmla="*/ 835058 h 837464"/>
                      <a:gd name="connsiteX2" fmla="*/ 577850 w 825829"/>
                      <a:gd name="connsiteY2" fmla="*/ 571533 h 837464"/>
                      <a:gd name="connsiteX3" fmla="*/ 822325 w 825829"/>
                      <a:gd name="connsiteY3" fmla="*/ 238158 h 837464"/>
                      <a:gd name="connsiteX4" fmla="*/ 393700 w 825829"/>
                      <a:gd name="connsiteY4" fmla="*/ 33 h 837464"/>
                      <a:gd name="connsiteX5" fmla="*/ 241300 w 825829"/>
                      <a:gd name="connsiteY5" fmla="*/ 222283 h 837464"/>
                      <a:gd name="connsiteX6" fmla="*/ 0 w 825829"/>
                      <a:gd name="connsiteY6" fmla="*/ 415958 h 837464"/>
                      <a:gd name="connsiteX0" fmla="*/ 0 w 825829"/>
                      <a:gd name="connsiteY0" fmla="*/ 415925 h 837431"/>
                      <a:gd name="connsiteX1" fmla="*/ 241300 w 825829"/>
                      <a:gd name="connsiteY1" fmla="*/ 835025 h 837431"/>
                      <a:gd name="connsiteX2" fmla="*/ 577850 w 825829"/>
                      <a:gd name="connsiteY2" fmla="*/ 571500 h 837431"/>
                      <a:gd name="connsiteX3" fmla="*/ 822325 w 825829"/>
                      <a:gd name="connsiteY3" fmla="*/ 238125 h 837431"/>
                      <a:gd name="connsiteX4" fmla="*/ 393700 w 825829"/>
                      <a:gd name="connsiteY4" fmla="*/ 0 h 837431"/>
                      <a:gd name="connsiteX5" fmla="*/ 241300 w 825829"/>
                      <a:gd name="connsiteY5" fmla="*/ 222250 h 837431"/>
                      <a:gd name="connsiteX6" fmla="*/ 0 w 825829"/>
                      <a:gd name="connsiteY6" fmla="*/ 415925 h 837431"/>
                      <a:gd name="connsiteX0" fmla="*/ 0 w 825829"/>
                      <a:gd name="connsiteY0" fmla="*/ 415925 h 837431"/>
                      <a:gd name="connsiteX1" fmla="*/ 241300 w 825829"/>
                      <a:gd name="connsiteY1" fmla="*/ 835025 h 837431"/>
                      <a:gd name="connsiteX2" fmla="*/ 577850 w 825829"/>
                      <a:gd name="connsiteY2" fmla="*/ 571500 h 837431"/>
                      <a:gd name="connsiteX3" fmla="*/ 822325 w 825829"/>
                      <a:gd name="connsiteY3" fmla="*/ 238125 h 837431"/>
                      <a:gd name="connsiteX4" fmla="*/ 393700 w 825829"/>
                      <a:gd name="connsiteY4" fmla="*/ 0 h 837431"/>
                      <a:gd name="connsiteX5" fmla="*/ 241300 w 825829"/>
                      <a:gd name="connsiteY5" fmla="*/ 222250 h 837431"/>
                      <a:gd name="connsiteX6" fmla="*/ 0 w 825829"/>
                      <a:gd name="connsiteY6" fmla="*/ 415925 h 837431"/>
                      <a:gd name="connsiteX0" fmla="*/ 0 w 822325"/>
                      <a:gd name="connsiteY0" fmla="*/ 415925 h 837431"/>
                      <a:gd name="connsiteX1" fmla="*/ 241300 w 822325"/>
                      <a:gd name="connsiteY1" fmla="*/ 835025 h 837431"/>
                      <a:gd name="connsiteX2" fmla="*/ 577850 w 822325"/>
                      <a:gd name="connsiteY2" fmla="*/ 571500 h 837431"/>
                      <a:gd name="connsiteX3" fmla="*/ 822325 w 822325"/>
                      <a:gd name="connsiteY3" fmla="*/ 238125 h 837431"/>
                      <a:gd name="connsiteX4" fmla="*/ 393700 w 822325"/>
                      <a:gd name="connsiteY4" fmla="*/ 0 h 837431"/>
                      <a:gd name="connsiteX5" fmla="*/ 241300 w 822325"/>
                      <a:gd name="connsiteY5" fmla="*/ 222250 h 837431"/>
                      <a:gd name="connsiteX6" fmla="*/ 0 w 822325"/>
                      <a:gd name="connsiteY6" fmla="*/ 415925 h 837431"/>
                      <a:gd name="connsiteX0" fmla="*/ 0 w 822325"/>
                      <a:gd name="connsiteY0" fmla="*/ 415925 h 835025"/>
                      <a:gd name="connsiteX1" fmla="*/ 241300 w 822325"/>
                      <a:gd name="connsiteY1" fmla="*/ 835025 h 835025"/>
                      <a:gd name="connsiteX2" fmla="*/ 577850 w 822325"/>
                      <a:gd name="connsiteY2" fmla="*/ 571500 h 835025"/>
                      <a:gd name="connsiteX3" fmla="*/ 822325 w 822325"/>
                      <a:gd name="connsiteY3" fmla="*/ 238125 h 835025"/>
                      <a:gd name="connsiteX4" fmla="*/ 393700 w 822325"/>
                      <a:gd name="connsiteY4" fmla="*/ 0 h 835025"/>
                      <a:gd name="connsiteX5" fmla="*/ 241300 w 822325"/>
                      <a:gd name="connsiteY5" fmla="*/ 222250 h 835025"/>
                      <a:gd name="connsiteX6" fmla="*/ 0 w 822325"/>
                      <a:gd name="connsiteY6" fmla="*/ 415925 h 835025"/>
                      <a:gd name="connsiteX0" fmla="*/ 0 w 822325"/>
                      <a:gd name="connsiteY0" fmla="*/ 415925 h 835025"/>
                      <a:gd name="connsiteX1" fmla="*/ 241300 w 822325"/>
                      <a:gd name="connsiteY1" fmla="*/ 835025 h 835025"/>
                      <a:gd name="connsiteX2" fmla="*/ 577850 w 822325"/>
                      <a:gd name="connsiteY2" fmla="*/ 571500 h 835025"/>
                      <a:gd name="connsiteX3" fmla="*/ 822325 w 822325"/>
                      <a:gd name="connsiteY3" fmla="*/ 238125 h 835025"/>
                      <a:gd name="connsiteX4" fmla="*/ 393700 w 822325"/>
                      <a:gd name="connsiteY4" fmla="*/ 0 h 835025"/>
                      <a:gd name="connsiteX5" fmla="*/ 241300 w 822325"/>
                      <a:gd name="connsiteY5" fmla="*/ 222250 h 835025"/>
                      <a:gd name="connsiteX6" fmla="*/ 0 w 822325"/>
                      <a:gd name="connsiteY6" fmla="*/ 415925 h 83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325" h="835025">
                        <a:moveTo>
                          <a:pt x="0" y="415925"/>
                        </a:moveTo>
                        <a:lnTo>
                          <a:pt x="241300" y="835025"/>
                        </a:lnTo>
                        <a:cubicBezTo>
                          <a:pt x="388408" y="733954"/>
                          <a:pt x="481013" y="670983"/>
                          <a:pt x="577850" y="571500"/>
                        </a:cubicBezTo>
                        <a:cubicBezTo>
                          <a:pt x="674687" y="472017"/>
                          <a:pt x="726017" y="409575"/>
                          <a:pt x="822325" y="238125"/>
                        </a:cubicBezTo>
                        <a:lnTo>
                          <a:pt x="393700" y="0"/>
                        </a:lnTo>
                        <a:cubicBezTo>
                          <a:pt x="354013" y="89429"/>
                          <a:pt x="306917" y="152929"/>
                          <a:pt x="241300" y="222250"/>
                        </a:cubicBezTo>
                        <a:cubicBezTo>
                          <a:pt x="175683" y="291571"/>
                          <a:pt x="149225" y="313796"/>
                          <a:pt x="0" y="4159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4581525" y="4391025"/>
                    <a:ext cx="819150" cy="654050"/>
                  </a:xfrm>
                  <a:custGeom>
                    <a:avLst/>
                    <a:gdLst>
                      <a:gd name="connsiteX0" fmla="*/ 0 w 819150"/>
                      <a:gd name="connsiteY0" fmla="*/ 152400 h 654050"/>
                      <a:gd name="connsiteX1" fmla="*/ 3175 w 819150"/>
                      <a:gd name="connsiteY1" fmla="*/ 654050 h 654050"/>
                      <a:gd name="connsiteX2" fmla="*/ 400050 w 819150"/>
                      <a:gd name="connsiteY2" fmla="*/ 596900 h 654050"/>
                      <a:gd name="connsiteX3" fmla="*/ 819150 w 819150"/>
                      <a:gd name="connsiteY3" fmla="*/ 425450 h 654050"/>
                      <a:gd name="connsiteX4" fmla="*/ 574675 w 819150"/>
                      <a:gd name="connsiteY4" fmla="*/ 0 h 654050"/>
                      <a:gd name="connsiteX5" fmla="*/ 292100 w 819150"/>
                      <a:gd name="connsiteY5" fmla="*/ 123825 h 654050"/>
                      <a:gd name="connsiteX6" fmla="*/ 0 w 819150"/>
                      <a:gd name="connsiteY6" fmla="*/ 152400 h 654050"/>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52400 h 654050"/>
                      <a:gd name="connsiteX1" fmla="*/ 3175 w 819150"/>
                      <a:gd name="connsiteY1" fmla="*/ 654050 h 654050"/>
                      <a:gd name="connsiteX2" fmla="*/ 400050 w 819150"/>
                      <a:gd name="connsiteY2" fmla="*/ 596900 h 654050"/>
                      <a:gd name="connsiteX3" fmla="*/ 819150 w 819150"/>
                      <a:gd name="connsiteY3" fmla="*/ 425450 h 654050"/>
                      <a:gd name="connsiteX4" fmla="*/ 574675 w 819150"/>
                      <a:gd name="connsiteY4" fmla="*/ 0 h 654050"/>
                      <a:gd name="connsiteX5" fmla="*/ 292100 w 819150"/>
                      <a:gd name="connsiteY5" fmla="*/ 123825 h 654050"/>
                      <a:gd name="connsiteX6" fmla="*/ 0 w 819150"/>
                      <a:gd name="connsiteY6" fmla="*/ 152400 h 654050"/>
                      <a:gd name="connsiteX0" fmla="*/ 0 w 819150"/>
                      <a:gd name="connsiteY0" fmla="*/ 152400 h 654050"/>
                      <a:gd name="connsiteX1" fmla="*/ 3175 w 819150"/>
                      <a:gd name="connsiteY1" fmla="*/ 654050 h 654050"/>
                      <a:gd name="connsiteX2" fmla="*/ 400050 w 819150"/>
                      <a:gd name="connsiteY2" fmla="*/ 596900 h 654050"/>
                      <a:gd name="connsiteX3" fmla="*/ 819150 w 819150"/>
                      <a:gd name="connsiteY3" fmla="*/ 425450 h 654050"/>
                      <a:gd name="connsiteX4" fmla="*/ 574675 w 819150"/>
                      <a:gd name="connsiteY4" fmla="*/ 0 h 654050"/>
                      <a:gd name="connsiteX5" fmla="*/ 292100 w 819150"/>
                      <a:gd name="connsiteY5" fmla="*/ 123825 h 654050"/>
                      <a:gd name="connsiteX6" fmla="*/ 0 w 819150"/>
                      <a:gd name="connsiteY6" fmla="*/ 152400 h 65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150" h="654050">
                        <a:moveTo>
                          <a:pt x="0" y="152400"/>
                        </a:moveTo>
                        <a:cubicBezTo>
                          <a:pt x="1058" y="319617"/>
                          <a:pt x="2117" y="486833"/>
                          <a:pt x="3175" y="654050"/>
                        </a:cubicBezTo>
                        <a:cubicBezTo>
                          <a:pt x="151342" y="644525"/>
                          <a:pt x="271899" y="634866"/>
                          <a:pt x="400050" y="596900"/>
                        </a:cubicBezTo>
                        <a:cubicBezTo>
                          <a:pt x="543015" y="554545"/>
                          <a:pt x="707496" y="505883"/>
                          <a:pt x="819150" y="425450"/>
                        </a:cubicBezTo>
                        <a:lnTo>
                          <a:pt x="574675" y="0"/>
                        </a:lnTo>
                        <a:cubicBezTo>
                          <a:pt x="470958" y="60854"/>
                          <a:pt x="387879" y="98425"/>
                          <a:pt x="292100" y="123825"/>
                        </a:cubicBezTo>
                        <a:cubicBezTo>
                          <a:pt x="196321" y="149225"/>
                          <a:pt x="124354" y="152929"/>
                          <a:pt x="0" y="1524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130800" y="2009775"/>
                    <a:ext cx="838200" cy="841375"/>
                  </a:xfrm>
                  <a:custGeom>
                    <a:avLst/>
                    <a:gdLst>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 name="connsiteX0" fmla="*/ 234950 w 840156"/>
                      <a:gd name="connsiteY0" fmla="*/ 3704 h 845079"/>
                      <a:gd name="connsiteX1" fmla="*/ 0 w 840156"/>
                      <a:gd name="connsiteY1" fmla="*/ 432329 h 845079"/>
                      <a:gd name="connsiteX2" fmla="*/ 247650 w 840156"/>
                      <a:gd name="connsiteY2" fmla="*/ 622829 h 845079"/>
                      <a:gd name="connsiteX3" fmla="*/ 419100 w 840156"/>
                      <a:gd name="connsiteY3" fmla="*/ 845079 h 845079"/>
                      <a:gd name="connsiteX4" fmla="*/ 838200 w 840156"/>
                      <a:gd name="connsiteY4" fmla="*/ 597429 h 845079"/>
                      <a:gd name="connsiteX5" fmla="*/ 561975 w 840156"/>
                      <a:gd name="connsiteY5" fmla="*/ 245004 h 845079"/>
                      <a:gd name="connsiteX6" fmla="*/ 234950 w 840156"/>
                      <a:gd name="connsiteY6" fmla="*/ 3704 h 845079"/>
                      <a:gd name="connsiteX0" fmla="*/ 234950 w 838200"/>
                      <a:gd name="connsiteY0" fmla="*/ 3704 h 845079"/>
                      <a:gd name="connsiteX1" fmla="*/ 0 w 838200"/>
                      <a:gd name="connsiteY1" fmla="*/ 432329 h 845079"/>
                      <a:gd name="connsiteX2" fmla="*/ 247650 w 838200"/>
                      <a:gd name="connsiteY2" fmla="*/ 622829 h 845079"/>
                      <a:gd name="connsiteX3" fmla="*/ 419100 w 838200"/>
                      <a:gd name="connsiteY3" fmla="*/ 845079 h 845079"/>
                      <a:gd name="connsiteX4" fmla="*/ 838200 w 838200"/>
                      <a:gd name="connsiteY4" fmla="*/ 597429 h 845079"/>
                      <a:gd name="connsiteX5" fmla="*/ 561975 w 838200"/>
                      <a:gd name="connsiteY5" fmla="*/ 245004 h 845079"/>
                      <a:gd name="connsiteX6" fmla="*/ 234950 w 838200"/>
                      <a:gd name="connsiteY6" fmla="*/ 3704 h 845079"/>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 name="connsiteX0" fmla="*/ 234950 w 838200"/>
                      <a:gd name="connsiteY0" fmla="*/ 0 h 841458"/>
                      <a:gd name="connsiteX1" fmla="*/ 0 w 838200"/>
                      <a:gd name="connsiteY1" fmla="*/ 428625 h 841458"/>
                      <a:gd name="connsiteX2" fmla="*/ 247650 w 838200"/>
                      <a:gd name="connsiteY2" fmla="*/ 619125 h 841458"/>
                      <a:gd name="connsiteX3" fmla="*/ 419100 w 838200"/>
                      <a:gd name="connsiteY3" fmla="*/ 841375 h 841458"/>
                      <a:gd name="connsiteX4" fmla="*/ 838200 w 838200"/>
                      <a:gd name="connsiteY4" fmla="*/ 593725 h 841458"/>
                      <a:gd name="connsiteX5" fmla="*/ 561975 w 838200"/>
                      <a:gd name="connsiteY5" fmla="*/ 241300 h 841458"/>
                      <a:gd name="connsiteX6" fmla="*/ 234950 w 838200"/>
                      <a:gd name="connsiteY6" fmla="*/ 0 h 841458"/>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841375">
                        <a:moveTo>
                          <a:pt x="234950" y="0"/>
                        </a:moveTo>
                        <a:lnTo>
                          <a:pt x="0" y="428625"/>
                        </a:lnTo>
                        <a:cubicBezTo>
                          <a:pt x="113242" y="503237"/>
                          <a:pt x="177800" y="550333"/>
                          <a:pt x="247650" y="619125"/>
                        </a:cubicBezTo>
                        <a:cubicBezTo>
                          <a:pt x="317500" y="687917"/>
                          <a:pt x="352425" y="731308"/>
                          <a:pt x="419100" y="841375"/>
                        </a:cubicBezTo>
                        <a:lnTo>
                          <a:pt x="838200" y="593725"/>
                        </a:lnTo>
                        <a:cubicBezTo>
                          <a:pt x="744537" y="433388"/>
                          <a:pt x="662517" y="340254"/>
                          <a:pt x="561975" y="241300"/>
                        </a:cubicBezTo>
                        <a:cubicBezTo>
                          <a:pt x="461433" y="142346"/>
                          <a:pt x="379412" y="86254"/>
                          <a:pt x="2349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4581525" y="1797051"/>
                    <a:ext cx="787400" cy="641350"/>
                  </a:xfrm>
                  <a:custGeom>
                    <a:avLst/>
                    <a:gdLst>
                      <a:gd name="connsiteX0" fmla="*/ 0 w 787400"/>
                      <a:gd name="connsiteY0" fmla="*/ 0 h 641350"/>
                      <a:gd name="connsiteX1" fmla="*/ 3175 w 787400"/>
                      <a:gd name="connsiteY1" fmla="*/ 501650 h 641350"/>
                      <a:gd name="connsiteX2" fmla="*/ 260350 w 787400"/>
                      <a:gd name="connsiteY2" fmla="*/ 530225 h 641350"/>
                      <a:gd name="connsiteX3" fmla="*/ 542925 w 787400"/>
                      <a:gd name="connsiteY3" fmla="*/ 641350 h 641350"/>
                      <a:gd name="connsiteX4" fmla="*/ 787400 w 787400"/>
                      <a:gd name="connsiteY4" fmla="*/ 215900 h 641350"/>
                      <a:gd name="connsiteX5" fmla="*/ 406400 w 787400"/>
                      <a:gd name="connsiteY5" fmla="*/ 60325 h 641350"/>
                      <a:gd name="connsiteX6" fmla="*/ 0 w 787400"/>
                      <a:gd name="connsiteY6" fmla="*/ 0 h 641350"/>
                      <a:gd name="connsiteX0" fmla="*/ 0 w 787400"/>
                      <a:gd name="connsiteY0" fmla="*/ 26703 h 668053"/>
                      <a:gd name="connsiteX1" fmla="*/ 3175 w 787400"/>
                      <a:gd name="connsiteY1" fmla="*/ 528353 h 668053"/>
                      <a:gd name="connsiteX2" fmla="*/ 260350 w 787400"/>
                      <a:gd name="connsiteY2" fmla="*/ 556928 h 668053"/>
                      <a:gd name="connsiteX3" fmla="*/ 542925 w 787400"/>
                      <a:gd name="connsiteY3" fmla="*/ 668053 h 668053"/>
                      <a:gd name="connsiteX4" fmla="*/ 787400 w 787400"/>
                      <a:gd name="connsiteY4" fmla="*/ 242603 h 668053"/>
                      <a:gd name="connsiteX5" fmla="*/ 406400 w 787400"/>
                      <a:gd name="connsiteY5" fmla="*/ 87028 h 668053"/>
                      <a:gd name="connsiteX6" fmla="*/ 0 w 787400"/>
                      <a:gd name="connsiteY6" fmla="*/ 26703 h 668053"/>
                      <a:gd name="connsiteX0" fmla="*/ 0 w 787400"/>
                      <a:gd name="connsiteY0" fmla="*/ 26703 h 668053"/>
                      <a:gd name="connsiteX1" fmla="*/ 3175 w 787400"/>
                      <a:gd name="connsiteY1" fmla="*/ 528353 h 668053"/>
                      <a:gd name="connsiteX2" fmla="*/ 260350 w 787400"/>
                      <a:gd name="connsiteY2" fmla="*/ 556928 h 668053"/>
                      <a:gd name="connsiteX3" fmla="*/ 542925 w 787400"/>
                      <a:gd name="connsiteY3" fmla="*/ 668053 h 668053"/>
                      <a:gd name="connsiteX4" fmla="*/ 787400 w 787400"/>
                      <a:gd name="connsiteY4" fmla="*/ 242603 h 668053"/>
                      <a:gd name="connsiteX5" fmla="*/ 406400 w 787400"/>
                      <a:gd name="connsiteY5" fmla="*/ 87028 h 668053"/>
                      <a:gd name="connsiteX6" fmla="*/ 0 w 787400"/>
                      <a:gd name="connsiteY6" fmla="*/ 26703 h 668053"/>
                      <a:gd name="connsiteX0" fmla="*/ 0 w 787400"/>
                      <a:gd name="connsiteY0" fmla="*/ 0 h 641350"/>
                      <a:gd name="connsiteX1" fmla="*/ 3175 w 787400"/>
                      <a:gd name="connsiteY1" fmla="*/ 501650 h 641350"/>
                      <a:gd name="connsiteX2" fmla="*/ 260350 w 787400"/>
                      <a:gd name="connsiteY2" fmla="*/ 530225 h 641350"/>
                      <a:gd name="connsiteX3" fmla="*/ 542925 w 787400"/>
                      <a:gd name="connsiteY3" fmla="*/ 641350 h 641350"/>
                      <a:gd name="connsiteX4" fmla="*/ 787400 w 787400"/>
                      <a:gd name="connsiteY4" fmla="*/ 215900 h 641350"/>
                      <a:gd name="connsiteX5" fmla="*/ 406400 w 787400"/>
                      <a:gd name="connsiteY5" fmla="*/ 60325 h 641350"/>
                      <a:gd name="connsiteX6" fmla="*/ 0 w 787400"/>
                      <a:gd name="connsiteY6" fmla="*/ 0 h 641350"/>
                      <a:gd name="connsiteX0" fmla="*/ 0 w 787400"/>
                      <a:gd name="connsiteY0" fmla="*/ 0 h 652230"/>
                      <a:gd name="connsiteX1" fmla="*/ 3175 w 787400"/>
                      <a:gd name="connsiteY1" fmla="*/ 501650 h 652230"/>
                      <a:gd name="connsiteX2" fmla="*/ 260350 w 787400"/>
                      <a:gd name="connsiteY2" fmla="*/ 530225 h 652230"/>
                      <a:gd name="connsiteX3" fmla="*/ 542925 w 787400"/>
                      <a:gd name="connsiteY3" fmla="*/ 641350 h 652230"/>
                      <a:gd name="connsiteX4" fmla="*/ 787400 w 787400"/>
                      <a:gd name="connsiteY4" fmla="*/ 215900 h 652230"/>
                      <a:gd name="connsiteX5" fmla="*/ 406400 w 787400"/>
                      <a:gd name="connsiteY5" fmla="*/ 60325 h 652230"/>
                      <a:gd name="connsiteX6" fmla="*/ 0 w 787400"/>
                      <a:gd name="connsiteY6" fmla="*/ 0 h 652230"/>
                      <a:gd name="connsiteX0" fmla="*/ 0 w 787400"/>
                      <a:gd name="connsiteY0" fmla="*/ 0 h 653359"/>
                      <a:gd name="connsiteX1" fmla="*/ 3175 w 787400"/>
                      <a:gd name="connsiteY1" fmla="*/ 501650 h 653359"/>
                      <a:gd name="connsiteX2" fmla="*/ 260350 w 787400"/>
                      <a:gd name="connsiteY2" fmla="*/ 530225 h 653359"/>
                      <a:gd name="connsiteX3" fmla="*/ 542925 w 787400"/>
                      <a:gd name="connsiteY3" fmla="*/ 641350 h 653359"/>
                      <a:gd name="connsiteX4" fmla="*/ 787400 w 787400"/>
                      <a:gd name="connsiteY4" fmla="*/ 215900 h 653359"/>
                      <a:gd name="connsiteX5" fmla="*/ 406400 w 787400"/>
                      <a:gd name="connsiteY5" fmla="*/ 60325 h 653359"/>
                      <a:gd name="connsiteX6" fmla="*/ 0 w 787400"/>
                      <a:gd name="connsiteY6" fmla="*/ 0 h 653359"/>
                      <a:gd name="connsiteX0" fmla="*/ 0 w 787400"/>
                      <a:gd name="connsiteY0" fmla="*/ 0 h 654054"/>
                      <a:gd name="connsiteX1" fmla="*/ 3175 w 787400"/>
                      <a:gd name="connsiteY1" fmla="*/ 501650 h 654054"/>
                      <a:gd name="connsiteX2" fmla="*/ 301625 w 787400"/>
                      <a:gd name="connsiteY2" fmla="*/ 539750 h 654054"/>
                      <a:gd name="connsiteX3" fmla="*/ 542925 w 787400"/>
                      <a:gd name="connsiteY3" fmla="*/ 641350 h 654054"/>
                      <a:gd name="connsiteX4" fmla="*/ 787400 w 787400"/>
                      <a:gd name="connsiteY4" fmla="*/ 215900 h 654054"/>
                      <a:gd name="connsiteX5" fmla="*/ 406400 w 787400"/>
                      <a:gd name="connsiteY5" fmla="*/ 60325 h 654054"/>
                      <a:gd name="connsiteX6" fmla="*/ 0 w 787400"/>
                      <a:gd name="connsiteY6" fmla="*/ 0 h 654054"/>
                      <a:gd name="connsiteX0" fmla="*/ 0 w 787400"/>
                      <a:gd name="connsiteY0" fmla="*/ 0 h 641350"/>
                      <a:gd name="connsiteX1" fmla="*/ 3175 w 787400"/>
                      <a:gd name="connsiteY1" fmla="*/ 501650 h 641350"/>
                      <a:gd name="connsiteX2" fmla="*/ 301625 w 787400"/>
                      <a:gd name="connsiteY2" fmla="*/ 539750 h 641350"/>
                      <a:gd name="connsiteX3" fmla="*/ 542925 w 787400"/>
                      <a:gd name="connsiteY3" fmla="*/ 641350 h 641350"/>
                      <a:gd name="connsiteX4" fmla="*/ 787400 w 787400"/>
                      <a:gd name="connsiteY4" fmla="*/ 215900 h 641350"/>
                      <a:gd name="connsiteX5" fmla="*/ 406400 w 787400"/>
                      <a:gd name="connsiteY5" fmla="*/ 60325 h 641350"/>
                      <a:gd name="connsiteX6" fmla="*/ 0 w 787400"/>
                      <a:gd name="connsiteY6" fmla="*/ 0 h 6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400" h="641350">
                        <a:moveTo>
                          <a:pt x="0" y="0"/>
                        </a:moveTo>
                        <a:cubicBezTo>
                          <a:pt x="1058" y="167217"/>
                          <a:pt x="2117" y="334433"/>
                          <a:pt x="3175" y="501650"/>
                        </a:cubicBezTo>
                        <a:cubicBezTo>
                          <a:pt x="88900" y="511175"/>
                          <a:pt x="219167" y="514449"/>
                          <a:pt x="301625" y="539750"/>
                        </a:cubicBezTo>
                        <a:cubicBezTo>
                          <a:pt x="397154" y="569062"/>
                          <a:pt x="464608" y="595312"/>
                          <a:pt x="542925" y="641350"/>
                        </a:cubicBezTo>
                        <a:lnTo>
                          <a:pt x="787400" y="215900"/>
                        </a:lnTo>
                        <a:cubicBezTo>
                          <a:pt x="672571" y="147638"/>
                          <a:pt x="537633" y="96308"/>
                          <a:pt x="406400" y="60325"/>
                        </a:cubicBezTo>
                        <a:cubicBezTo>
                          <a:pt x="275167" y="24342"/>
                          <a:pt x="184679" y="2646"/>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3175000" y="3987800"/>
                    <a:ext cx="847725" cy="841375"/>
                  </a:xfrm>
                  <a:custGeom>
                    <a:avLst/>
                    <a:gdLst>
                      <a:gd name="connsiteX0" fmla="*/ 431800 w 847725"/>
                      <a:gd name="connsiteY0" fmla="*/ 0 h 841375"/>
                      <a:gd name="connsiteX1" fmla="*/ 0 w 847725"/>
                      <a:gd name="connsiteY1" fmla="*/ 254000 h 841375"/>
                      <a:gd name="connsiteX2" fmla="*/ 276225 w 847725"/>
                      <a:gd name="connsiteY2" fmla="*/ 603250 h 841375"/>
                      <a:gd name="connsiteX3" fmla="*/ 600075 w 847725"/>
                      <a:gd name="connsiteY3" fmla="*/ 841375 h 841375"/>
                      <a:gd name="connsiteX4" fmla="*/ 847725 w 847725"/>
                      <a:gd name="connsiteY4" fmla="*/ 415925 h 841375"/>
                      <a:gd name="connsiteX5" fmla="*/ 600075 w 847725"/>
                      <a:gd name="connsiteY5" fmla="*/ 241300 h 841375"/>
                      <a:gd name="connsiteX6" fmla="*/ 431800 w 847725"/>
                      <a:gd name="connsiteY6" fmla="*/ 0 h 841375"/>
                      <a:gd name="connsiteX0" fmla="*/ 434075 w 850000"/>
                      <a:gd name="connsiteY0" fmla="*/ 0 h 845119"/>
                      <a:gd name="connsiteX1" fmla="*/ 2275 w 850000"/>
                      <a:gd name="connsiteY1" fmla="*/ 254000 h 845119"/>
                      <a:gd name="connsiteX2" fmla="*/ 278500 w 850000"/>
                      <a:gd name="connsiteY2" fmla="*/ 603250 h 845119"/>
                      <a:gd name="connsiteX3" fmla="*/ 602350 w 850000"/>
                      <a:gd name="connsiteY3" fmla="*/ 841375 h 845119"/>
                      <a:gd name="connsiteX4" fmla="*/ 850000 w 850000"/>
                      <a:gd name="connsiteY4" fmla="*/ 415925 h 845119"/>
                      <a:gd name="connsiteX5" fmla="*/ 602350 w 850000"/>
                      <a:gd name="connsiteY5" fmla="*/ 241300 h 845119"/>
                      <a:gd name="connsiteX6" fmla="*/ 434075 w 850000"/>
                      <a:gd name="connsiteY6" fmla="*/ 0 h 845119"/>
                      <a:gd name="connsiteX0" fmla="*/ 434075 w 850000"/>
                      <a:gd name="connsiteY0" fmla="*/ 0 h 841375"/>
                      <a:gd name="connsiteX1" fmla="*/ 2275 w 850000"/>
                      <a:gd name="connsiteY1" fmla="*/ 254000 h 841375"/>
                      <a:gd name="connsiteX2" fmla="*/ 278500 w 850000"/>
                      <a:gd name="connsiteY2" fmla="*/ 603250 h 841375"/>
                      <a:gd name="connsiteX3" fmla="*/ 602350 w 850000"/>
                      <a:gd name="connsiteY3" fmla="*/ 841375 h 841375"/>
                      <a:gd name="connsiteX4" fmla="*/ 850000 w 850000"/>
                      <a:gd name="connsiteY4" fmla="*/ 415925 h 841375"/>
                      <a:gd name="connsiteX5" fmla="*/ 602350 w 850000"/>
                      <a:gd name="connsiteY5" fmla="*/ 241300 h 841375"/>
                      <a:gd name="connsiteX6" fmla="*/ 434075 w 850000"/>
                      <a:gd name="connsiteY6" fmla="*/ 0 h 841375"/>
                      <a:gd name="connsiteX0" fmla="*/ 431800 w 847725"/>
                      <a:gd name="connsiteY0" fmla="*/ 0 h 841375"/>
                      <a:gd name="connsiteX1" fmla="*/ 0 w 847725"/>
                      <a:gd name="connsiteY1" fmla="*/ 254000 h 841375"/>
                      <a:gd name="connsiteX2" fmla="*/ 276225 w 847725"/>
                      <a:gd name="connsiteY2" fmla="*/ 603250 h 841375"/>
                      <a:gd name="connsiteX3" fmla="*/ 600075 w 847725"/>
                      <a:gd name="connsiteY3" fmla="*/ 841375 h 841375"/>
                      <a:gd name="connsiteX4" fmla="*/ 847725 w 847725"/>
                      <a:gd name="connsiteY4" fmla="*/ 415925 h 841375"/>
                      <a:gd name="connsiteX5" fmla="*/ 600075 w 847725"/>
                      <a:gd name="connsiteY5" fmla="*/ 241300 h 841375"/>
                      <a:gd name="connsiteX6" fmla="*/ 431800 w 847725"/>
                      <a:gd name="connsiteY6" fmla="*/ 0 h 841375"/>
                      <a:gd name="connsiteX0" fmla="*/ 431800 w 847725"/>
                      <a:gd name="connsiteY0" fmla="*/ 19 h 841394"/>
                      <a:gd name="connsiteX1" fmla="*/ 0 w 847725"/>
                      <a:gd name="connsiteY1" fmla="*/ 254019 h 841394"/>
                      <a:gd name="connsiteX2" fmla="*/ 276225 w 847725"/>
                      <a:gd name="connsiteY2" fmla="*/ 603269 h 841394"/>
                      <a:gd name="connsiteX3" fmla="*/ 600075 w 847725"/>
                      <a:gd name="connsiteY3" fmla="*/ 841394 h 841394"/>
                      <a:gd name="connsiteX4" fmla="*/ 847725 w 847725"/>
                      <a:gd name="connsiteY4" fmla="*/ 415944 h 841394"/>
                      <a:gd name="connsiteX5" fmla="*/ 600075 w 847725"/>
                      <a:gd name="connsiteY5" fmla="*/ 241319 h 841394"/>
                      <a:gd name="connsiteX6" fmla="*/ 431800 w 847725"/>
                      <a:gd name="connsiteY6" fmla="*/ 19 h 841394"/>
                      <a:gd name="connsiteX0" fmla="*/ 431800 w 847725"/>
                      <a:gd name="connsiteY0" fmla="*/ 0 h 841375"/>
                      <a:gd name="connsiteX1" fmla="*/ 0 w 847725"/>
                      <a:gd name="connsiteY1" fmla="*/ 254000 h 841375"/>
                      <a:gd name="connsiteX2" fmla="*/ 276225 w 847725"/>
                      <a:gd name="connsiteY2" fmla="*/ 603250 h 841375"/>
                      <a:gd name="connsiteX3" fmla="*/ 600075 w 847725"/>
                      <a:gd name="connsiteY3" fmla="*/ 841375 h 841375"/>
                      <a:gd name="connsiteX4" fmla="*/ 847725 w 847725"/>
                      <a:gd name="connsiteY4" fmla="*/ 415925 h 841375"/>
                      <a:gd name="connsiteX5" fmla="*/ 600075 w 847725"/>
                      <a:gd name="connsiteY5" fmla="*/ 241300 h 841375"/>
                      <a:gd name="connsiteX6" fmla="*/ 431800 w 847725"/>
                      <a:gd name="connsiteY6" fmla="*/ 0 h 841375"/>
                      <a:gd name="connsiteX0" fmla="*/ 431800 w 847725"/>
                      <a:gd name="connsiteY0" fmla="*/ 0 h 841375"/>
                      <a:gd name="connsiteX1" fmla="*/ 0 w 847725"/>
                      <a:gd name="connsiteY1" fmla="*/ 254000 h 841375"/>
                      <a:gd name="connsiteX2" fmla="*/ 276225 w 847725"/>
                      <a:gd name="connsiteY2" fmla="*/ 603250 h 841375"/>
                      <a:gd name="connsiteX3" fmla="*/ 600075 w 847725"/>
                      <a:gd name="connsiteY3" fmla="*/ 841375 h 841375"/>
                      <a:gd name="connsiteX4" fmla="*/ 847725 w 847725"/>
                      <a:gd name="connsiteY4" fmla="*/ 415925 h 841375"/>
                      <a:gd name="connsiteX5" fmla="*/ 600075 w 847725"/>
                      <a:gd name="connsiteY5" fmla="*/ 241300 h 841375"/>
                      <a:gd name="connsiteX6" fmla="*/ 431800 w 847725"/>
                      <a:gd name="connsiteY6" fmla="*/ 0 h 84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725" h="841375">
                        <a:moveTo>
                          <a:pt x="431800" y="0"/>
                        </a:moveTo>
                        <a:lnTo>
                          <a:pt x="0" y="254000"/>
                        </a:lnTo>
                        <a:cubicBezTo>
                          <a:pt x="104246" y="411692"/>
                          <a:pt x="176213" y="505354"/>
                          <a:pt x="276225" y="603250"/>
                        </a:cubicBezTo>
                        <a:cubicBezTo>
                          <a:pt x="376238" y="701146"/>
                          <a:pt x="466725" y="758296"/>
                          <a:pt x="600075" y="841375"/>
                        </a:cubicBezTo>
                        <a:lnTo>
                          <a:pt x="847725" y="415925"/>
                        </a:lnTo>
                        <a:cubicBezTo>
                          <a:pt x="733425" y="350838"/>
                          <a:pt x="669396" y="310621"/>
                          <a:pt x="600075" y="241300"/>
                        </a:cubicBezTo>
                        <a:cubicBezTo>
                          <a:pt x="530754" y="171979"/>
                          <a:pt x="484187" y="93133"/>
                          <a:pt x="431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3775075" y="4410075"/>
                    <a:ext cx="809625" cy="628669"/>
                  </a:xfrm>
                  <a:custGeom>
                    <a:avLst/>
                    <a:gdLst>
                      <a:gd name="connsiteX0" fmla="*/ 809625 w 809625"/>
                      <a:gd name="connsiteY0" fmla="*/ 142875 h 628650"/>
                      <a:gd name="connsiteX1" fmla="*/ 492125 w 809625"/>
                      <a:gd name="connsiteY1" fmla="*/ 107950 h 628650"/>
                      <a:gd name="connsiteX2" fmla="*/ 244475 w 809625"/>
                      <a:gd name="connsiteY2" fmla="*/ 0 h 628650"/>
                      <a:gd name="connsiteX3" fmla="*/ 0 w 809625"/>
                      <a:gd name="connsiteY3" fmla="*/ 419100 h 628650"/>
                      <a:gd name="connsiteX4" fmla="*/ 403225 w 809625"/>
                      <a:gd name="connsiteY4" fmla="*/ 584200 h 628650"/>
                      <a:gd name="connsiteX5" fmla="*/ 806450 w 809625"/>
                      <a:gd name="connsiteY5" fmla="*/ 628650 h 628650"/>
                      <a:gd name="connsiteX6" fmla="*/ 809625 w 809625"/>
                      <a:gd name="connsiteY6" fmla="*/ 142875 h 628650"/>
                      <a:gd name="connsiteX0" fmla="*/ 809625 w 809625"/>
                      <a:gd name="connsiteY0" fmla="*/ 154570 h 640345"/>
                      <a:gd name="connsiteX1" fmla="*/ 492125 w 809625"/>
                      <a:gd name="connsiteY1" fmla="*/ 119645 h 640345"/>
                      <a:gd name="connsiteX2" fmla="*/ 244475 w 809625"/>
                      <a:gd name="connsiteY2" fmla="*/ 11695 h 640345"/>
                      <a:gd name="connsiteX3" fmla="*/ 0 w 809625"/>
                      <a:gd name="connsiteY3" fmla="*/ 430795 h 640345"/>
                      <a:gd name="connsiteX4" fmla="*/ 403225 w 809625"/>
                      <a:gd name="connsiteY4" fmla="*/ 595895 h 640345"/>
                      <a:gd name="connsiteX5" fmla="*/ 806450 w 809625"/>
                      <a:gd name="connsiteY5" fmla="*/ 640345 h 640345"/>
                      <a:gd name="connsiteX6" fmla="*/ 809625 w 809625"/>
                      <a:gd name="connsiteY6" fmla="*/ 154570 h 640345"/>
                      <a:gd name="connsiteX0" fmla="*/ 809625 w 809625"/>
                      <a:gd name="connsiteY0" fmla="*/ 154570 h 640345"/>
                      <a:gd name="connsiteX1" fmla="*/ 492125 w 809625"/>
                      <a:gd name="connsiteY1" fmla="*/ 119645 h 640345"/>
                      <a:gd name="connsiteX2" fmla="*/ 244475 w 809625"/>
                      <a:gd name="connsiteY2" fmla="*/ 11695 h 640345"/>
                      <a:gd name="connsiteX3" fmla="*/ 0 w 809625"/>
                      <a:gd name="connsiteY3" fmla="*/ 430795 h 640345"/>
                      <a:gd name="connsiteX4" fmla="*/ 403225 w 809625"/>
                      <a:gd name="connsiteY4" fmla="*/ 595895 h 640345"/>
                      <a:gd name="connsiteX5" fmla="*/ 806450 w 809625"/>
                      <a:gd name="connsiteY5" fmla="*/ 640345 h 640345"/>
                      <a:gd name="connsiteX6" fmla="*/ 809625 w 809625"/>
                      <a:gd name="connsiteY6" fmla="*/ 154570 h 640345"/>
                      <a:gd name="connsiteX0" fmla="*/ 809625 w 809625"/>
                      <a:gd name="connsiteY0" fmla="*/ 142875 h 628650"/>
                      <a:gd name="connsiteX1" fmla="*/ 492125 w 809625"/>
                      <a:gd name="connsiteY1" fmla="*/ 107950 h 628650"/>
                      <a:gd name="connsiteX2" fmla="*/ 244475 w 809625"/>
                      <a:gd name="connsiteY2" fmla="*/ 0 h 628650"/>
                      <a:gd name="connsiteX3" fmla="*/ 0 w 809625"/>
                      <a:gd name="connsiteY3" fmla="*/ 419100 h 628650"/>
                      <a:gd name="connsiteX4" fmla="*/ 403225 w 809625"/>
                      <a:gd name="connsiteY4" fmla="*/ 584200 h 628650"/>
                      <a:gd name="connsiteX5" fmla="*/ 806450 w 809625"/>
                      <a:gd name="connsiteY5" fmla="*/ 628650 h 628650"/>
                      <a:gd name="connsiteX6" fmla="*/ 809625 w 809625"/>
                      <a:gd name="connsiteY6" fmla="*/ 142875 h 628650"/>
                      <a:gd name="connsiteX0" fmla="*/ 809625 w 809625"/>
                      <a:gd name="connsiteY0" fmla="*/ 142875 h 658118"/>
                      <a:gd name="connsiteX1" fmla="*/ 492125 w 809625"/>
                      <a:gd name="connsiteY1" fmla="*/ 107950 h 658118"/>
                      <a:gd name="connsiteX2" fmla="*/ 244475 w 809625"/>
                      <a:gd name="connsiteY2" fmla="*/ 0 h 658118"/>
                      <a:gd name="connsiteX3" fmla="*/ 0 w 809625"/>
                      <a:gd name="connsiteY3" fmla="*/ 419100 h 658118"/>
                      <a:gd name="connsiteX4" fmla="*/ 403225 w 809625"/>
                      <a:gd name="connsiteY4" fmla="*/ 584200 h 658118"/>
                      <a:gd name="connsiteX5" fmla="*/ 806450 w 809625"/>
                      <a:gd name="connsiteY5" fmla="*/ 628650 h 658118"/>
                      <a:gd name="connsiteX6" fmla="*/ 809625 w 809625"/>
                      <a:gd name="connsiteY6" fmla="*/ 142875 h 658118"/>
                      <a:gd name="connsiteX0" fmla="*/ 809625 w 809625"/>
                      <a:gd name="connsiteY0" fmla="*/ 142875 h 658118"/>
                      <a:gd name="connsiteX1" fmla="*/ 492125 w 809625"/>
                      <a:gd name="connsiteY1" fmla="*/ 107950 h 658118"/>
                      <a:gd name="connsiteX2" fmla="*/ 244475 w 809625"/>
                      <a:gd name="connsiteY2" fmla="*/ 0 h 658118"/>
                      <a:gd name="connsiteX3" fmla="*/ 0 w 809625"/>
                      <a:gd name="connsiteY3" fmla="*/ 419100 h 658118"/>
                      <a:gd name="connsiteX4" fmla="*/ 403225 w 809625"/>
                      <a:gd name="connsiteY4" fmla="*/ 584200 h 658118"/>
                      <a:gd name="connsiteX5" fmla="*/ 806450 w 809625"/>
                      <a:gd name="connsiteY5" fmla="*/ 628650 h 658118"/>
                      <a:gd name="connsiteX6" fmla="*/ 809625 w 809625"/>
                      <a:gd name="connsiteY6" fmla="*/ 142875 h 658118"/>
                      <a:gd name="connsiteX0" fmla="*/ 809625 w 809625"/>
                      <a:gd name="connsiteY0" fmla="*/ 142875 h 628650"/>
                      <a:gd name="connsiteX1" fmla="*/ 492125 w 809625"/>
                      <a:gd name="connsiteY1" fmla="*/ 107950 h 628650"/>
                      <a:gd name="connsiteX2" fmla="*/ 244475 w 809625"/>
                      <a:gd name="connsiteY2" fmla="*/ 0 h 628650"/>
                      <a:gd name="connsiteX3" fmla="*/ 0 w 809625"/>
                      <a:gd name="connsiteY3" fmla="*/ 419100 h 628650"/>
                      <a:gd name="connsiteX4" fmla="*/ 403225 w 809625"/>
                      <a:gd name="connsiteY4" fmla="*/ 584200 h 628650"/>
                      <a:gd name="connsiteX5" fmla="*/ 806450 w 809625"/>
                      <a:gd name="connsiteY5" fmla="*/ 628650 h 628650"/>
                      <a:gd name="connsiteX6" fmla="*/ 809625 w 809625"/>
                      <a:gd name="connsiteY6" fmla="*/ 142875 h 628650"/>
                      <a:gd name="connsiteX0" fmla="*/ 809625 w 809625"/>
                      <a:gd name="connsiteY0" fmla="*/ 142875 h 628669"/>
                      <a:gd name="connsiteX1" fmla="*/ 492125 w 809625"/>
                      <a:gd name="connsiteY1" fmla="*/ 107950 h 628669"/>
                      <a:gd name="connsiteX2" fmla="*/ 244475 w 809625"/>
                      <a:gd name="connsiteY2" fmla="*/ 0 h 628669"/>
                      <a:gd name="connsiteX3" fmla="*/ 0 w 809625"/>
                      <a:gd name="connsiteY3" fmla="*/ 419100 h 628669"/>
                      <a:gd name="connsiteX4" fmla="*/ 403225 w 809625"/>
                      <a:gd name="connsiteY4" fmla="*/ 584200 h 628669"/>
                      <a:gd name="connsiteX5" fmla="*/ 806450 w 809625"/>
                      <a:gd name="connsiteY5" fmla="*/ 628650 h 628669"/>
                      <a:gd name="connsiteX6" fmla="*/ 809625 w 809625"/>
                      <a:gd name="connsiteY6" fmla="*/ 142875 h 62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625" h="628669">
                        <a:moveTo>
                          <a:pt x="809625" y="142875"/>
                        </a:moveTo>
                        <a:cubicBezTo>
                          <a:pt x="696913" y="138642"/>
                          <a:pt x="586317" y="131763"/>
                          <a:pt x="492125" y="107950"/>
                        </a:cubicBezTo>
                        <a:cubicBezTo>
                          <a:pt x="397933" y="84138"/>
                          <a:pt x="339196" y="56092"/>
                          <a:pt x="244475" y="0"/>
                        </a:cubicBezTo>
                        <a:lnTo>
                          <a:pt x="0" y="419100"/>
                        </a:lnTo>
                        <a:cubicBezTo>
                          <a:pt x="143933" y="510117"/>
                          <a:pt x="268817" y="549275"/>
                          <a:pt x="403225" y="584200"/>
                        </a:cubicBezTo>
                        <a:cubicBezTo>
                          <a:pt x="537633" y="619125"/>
                          <a:pt x="665692" y="629179"/>
                          <a:pt x="806450" y="628650"/>
                        </a:cubicBezTo>
                        <a:cubicBezTo>
                          <a:pt x="807508" y="465667"/>
                          <a:pt x="808567" y="302683"/>
                          <a:pt x="809625" y="14287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3768725" y="1800225"/>
                    <a:ext cx="819150" cy="638175"/>
                  </a:xfrm>
                  <a:custGeom>
                    <a:avLst/>
                    <a:gdLst>
                      <a:gd name="connsiteX0" fmla="*/ 815975 w 819150"/>
                      <a:gd name="connsiteY0" fmla="*/ 0 h 638175"/>
                      <a:gd name="connsiteX1" fmla="*/ 400050 w 819150"/>
                      <a:gd name="connsiteY1" fmla="*/ 50800 h 638175"/>
                      <a:gd name="connsiteX2" fmla="*/ 0 w 819150"/>
                      <a:gd name="connsiteY2" fmla="*/ 215900 h 638175"/>
                      <a:gd name="connsiteX3" fmla="*/ 250825 w 819150"/>
                      <a:gd name="connsiteY3" fmla="*/ 638175 h 638175"/>
                      <a:gd name="connsiteX4" fmla="*/ 511175 w 819150"/>
                      <a:gd name="connsiteY4" fmla="*/ 530225 h 638175"/>
                      <a:gd name="connsiteX5" fmla="*/ 819150 w 819150"/>
                      <a:gd name="connsiteY5" fmla="*/ 498475 h 638175"/>
                      <a:gd name="connsiteX6" fmla="*/ 815975 w 819150"/>
                      <a:gd name="connsiteY6" fmla="*/ 0 h 638175"/>
                      <a:gd name="connsiteX0" fmla="*/ 815975 w 819150"/>
                      <a:gd name="connsiteY0" fmla="*/ 28866 h 667041"/>
                      <a:gd name="connsiteX1" fmla="*/ 400050 w 819150"/>
                      <a:gd name="connsiteY1" fmla="*/ 79666 h 667041"/>
                      <a:gd name="connsiteX2" fmla="*/ 0 w 819150"/>
                      <a:gd name="connsiteY2" fmla="*/ 244766 h 667041"/>
                      <a:gd name="connsiteX3" fmla="*/ 250825 w 819150"/>
                      <a:gd name="connsiteY3" fmla="*/ 667041 h 667041"/>
                      <a:gd name="connsiteX4" fmla="*/ 511175 w 819150"/>
                      <a:gd name="connsiteY4" fmla="*/ 559091 h 667041"/>
                      <a:gd name="connsiteX5" fmla="*/ 819150 w 819150"/>
                      <a:gd name="connsiteY5" fmla="*/ 527341 h 667041"/>
                      <a:gd name="connsiteX6" fmla="*/ 815975 w 819150"/>
                      <a:gd name="connsiteY6" fmla="*/ 28866 h 667041"/>
                      <a:gd name="connsiteX0" fmla="*/ 815975 w 819150"/>
                      <a:gd name="connsiteY0" fmla="*/ 28866 h 667041"/>
                      <a:gd name="connsiteX1" fmla="*/ 400050 w 819150"/>
                      <a:gd name="connsiteY1" fmla="*/ 79666 h 667041"/>
                      <a:gd name="connsiteX2" fmla="*/ 0 w 819150"/>
                      <a:gd name="connsiteY2" fmla="*/ 244766 h 667041"/>
                      <a:gd name="connsiteX3" fmla="*/ 250825 w 819150"/>
                      <a:gd name="connsiteY3" fmla="*/ 667041 h 667041"/>
                      <a:gd name="connsiteX4" fmla="*/ 511175 w 819150"/>
                      <a:gd name="connsiteY4" fmla="*/ 559091 h 667041"/>
                      <a:gd name="connsiteX5" fmla="*/ 819150 w 819150"/>
                      <a:gd name="connsiteY5" fmla="*/ 527341 h 667041"/>
                      <a:gd name="connsiteX6" fmla="*/ 815975 w 819150"/>
                      <a:gd name="connsiteY6" fmla="*/ 28866 h 667041"/>
                      <a:gd name="connsiteX0" fmla="*/ 815975 w 819150"/>
                      <a:gd name="connsiteY0" fmla="*/ 0 h 638175"/>
                      <a:gd name="connsiteX1" fmla="*/ 400050 w 819150"/>
                      <a:gd name="connsiteY1" fmla="*/ 50800 h 638175"/>
                      <a:gd name="connsiteX2" fmla="*/ 0 w 819150"/>
                      <a:gd name="connsiteY2" fmla="*/ 215900 h 638175"/>
                      <a:gd name="connsiteX3" fmla="*/ 250825 w 819150"/>
                      <a:gd name="connsiteY3" fmla="*/ 638175 h 638175"/>
                      <a:gd name="connsiteX4" fmla="*/ 511175 w 819150"/>
                      <a:gd name="connsiteY4" fmla="*/ 530225 h 638175"/>
                      <a:gd name="connsiteX5" fmla="*/ 819150 w 819150"/>
                      <a:gd name="connsiteY5" fmla="*/ 498475 h 638175"/>
                      <a:gd name="connsiteX6" fmla="*/ 815975 w 819150"/>
                      <a:gd name="connsiteY6" fmla="*/ 0 h 638175"/>
                      <a:gd name="connsiteX0" fmla="*/ 815975 w 819150"/>
                      <a:gd name="connsiteY0" fmla="*/ 0 h 650014"/>
                      <a:gd name="connsiteX1" fmla="*/ 400050 w 819150"/>
                      <a:gd name="connsiteY1" fmla="*/ 50800 h 650014"/>
                      <a:gd name="connsiteX2" fmla="*/ 0 w 819150"/>
                      <a:gd name="connsiteY2" fmla="*/ 215900 h 650014"/>
                      <a:gd name="connsiteX3" fmla="*/ 250825 w 819150"/>
                      <a:gd name="connsiteY3" fmla="*/ 638175 h 650014"/>
                      <a:gd name="connsiteX4" fmla="*/ 511175 w 819150"/>
                      <a:gd name="connsiteY4" fmla="*/ 530225 h 650014"/>
                      <a:gd name="connsiteX5" fmla="*/ 819150 w 819150"/>
                      <a:gd name="connsiteY5" fmla="*/ 498475 h 650014"/>
                      <a:gd name="connsiteX6" fmla="*/ 815975 w 819150"/>
                      <a:gd name="connsiteY6" fmla="*/ 0 h 650014"/>
                      <a:gd name="connsiteX0" fmla="*/ 815975 w 819150"/>
                      <a:gd name="connsiteY0" fmla="*/ 0 h 650014"/>
                      <a:gd name="connsiteX1" fmla="*/ 400050 w 819150"/>
                      <a:gd name="connsiteY1" fmla="*/ 50800 h 650014"/>
                      <a:gd name="connsiteX2" fmla="*/ 0 w 819150"/>
                      <a:gd name="connsiteY2" fmla="*/ 215900 h 650014"/>
                      <a:gd name="connsiteX3" fmla="*/ 250825 w 819150"/>
                      <a:gd name="connsiteY3" fmla="*/ 638175 h 650014"/>
                      <a:gd name="connsiteX4" fmla="*/ 511175 w 819150"/>
                      <a:gd name="connsiteY4" fmla="*/ 530225 h 650014"/>
                      <a:gd name="connsiteX5" fmla="*/ 819150 w 819150"/>
                      <a:gd name="connsiteY5" fmla="*/ 498475 h 650014"/>
                      <a:gd name="connsiteX6" fmla="*/ 815975 w 819150"/>
                      <a:gd name="connsiteY6" fmla="*/ 0 h 650014"/>
                      <a:gd name="connsiteX0" fmla="*/ 815975 w 819150"/>
                      <a:gd name="connsiteY0" fmla="*/ 0 h 638175"/>
                      <a:gd name="connsiteX1" fmla="*/ 400050 w 819150"/>
                      <a:gd name="connsiteY1" fmla="*/ 50800 h 638175"/>
                      <a:gd name="connsiteX2" fmla="*/ 0 w 819150"/>
                      <a:gd name="connsiteY2" fmla="*/ 215900 h 638175"/>
                      <a:gd name="connsiteX3" fmla="*/ 250825 w 819150"/>
                      <a:gd name="connsiteY3" fmla="*/ 638175 h 638175"/>
                      <a:gd name="connsiteX4" fmla="*/ 511175 w 819150"/>
                      <a:gd name="connsiteY4" fmla="*/ 530225 h 638175"/>
                      <a:gd name="connsiteX5" fmla="*/ 819150 w 819150"/>
                      <a:gd name="connsiteY5" fmla="*/ 498475 h 638175"/>
                      <a:gd name="connsiteX6" fmla="*/ 815975 w 819150"/>
                      <a:gd name="connsiteY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150" h="638175">
                        <a:moveTo>
                          <a:pt x="815975" y="0"/>
                        </a:moveTo>
                        <a:cubicBezTo>
                          <a:pt x="622300" y="7937"/>
                          <a:pt x="536046" y="14817"/>
                          <a:pt x="400050" y="50800"/>
                        </a:cubicBezTo>
                        <a:cubicBezTo>
                          <a:pt x="264054" y="86783"/>
                          <a:pt x="164571" y="127529"/>
                          <a:pt x="0" y="215900"/>
                        </a:cubicBezTo>
                        <a:lnTo>
                          <a:pt x="250825" y="638175"/>
                        </a:lnTo>
                        <a:cubicBezTo>
                          <a:pt x="370946" y="582612"/>
                          <a:pt x="416454" y="553508"/>
                          <a:pt x="511175" y="530225"/>
                        </a:cubicBezTo>
                        <a:cubicBezTo>
                          <a:pt x="605896" y="506942"/>
                          <a:pt x="698500" y="491596"/>
                          <a:pt x="819150" y="498475"/>
                        </a:cubicBezTo>
                        <a:cubicBezTo>
                          <a:pt x="818092" y="332317"/>
                          <a:pt x="817033" y="166158"/>
                          <a:pt x="8159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2957487" y="2619375"/>
                    <a:ext cx="647726" cy="800100"/>
                  </a:xfrm>
                  <a:custGeom>
                    <a:avLst/>
                    <a:gdLst>
                      <a:gd name="connsiteX0" fmla="*/ 214312 w 647700"/>
                      <a:gd name="connsiteY0" fmla="*/ 0 h 800100"/>
                      <a:gd name="connsiteX1" fmla="*/ 38100 w 647700"/>
                      <a:gd name="connsiteY1" fmla="*/ 419100 h 800100"/>
                      <a:gd name="connsiteX2" fmla="*/ 0 w 647700"/>
                      <a:gd name="connsiteY2" fmla="*/ 800100 h 800100"/>
                      <a:gd name="connsiteX3" fmla="*/ 500062 w 647700"/>
                      <a:gd name="connsiteY3" fmla="*/ 790575 h 800100"/>
                      <a:gd name="connsiteX4" fmla="*/ 538162 w 647700"/>
                      <a:gd name="connsiteY4" fmla="*/ 476250 h 800100"/>
                      <a:gd name="connsiteX5" fmla="*/ 647700 w 647700"/>
                      <a:gd name="connsiteY5" fmla="*/ 247650 h 800100"/>
                      <a:gd name="connsiteX6" fmla="*/ 214312 w 647700"/>
                      <a:gd name="connsiteY6" fmla="*/ 0 h 800100"/>
                      <a:gd name="connsiteX0" fmla="*/ 246798 w 680186"/>
                      <a:gd name="connsiteY0" fmla="*/ 0 h 800100"/>
                      <a:gd name="connsiteX1" fmla="*/ 70586 w 680186"/>
                      <a:gd name="connsiteY1" fmla="*/ 419100 h 800100"/>
                      <a:gd name="connsiteX2" fmla="*/ 32486 w 680186"/>
                      <a:gd name="connsiteY2" fmla="*/ 800100 h 800100"/>
                      <a:gd name="connsiteX3" fmla="*/ 532548 w 680186"/>
                      <a:gd name="connsiteY3" fmla="*/ 790575 h 800100"/>
                      <a:gd name="connsiteX4" fmla="*/ 570648 w 680186"/>
                      <a:gd name="connsiteY4" fmla="*/ 476250 h 800100"/>
                      <a:gd name="connsiteX5" fmla="*/ 680186 w 680186"/>
                      <a:gd name="connsiteY5" fmla="*/ 247650 h 800100"/>
                      <a:gd name="connsiteX6" fmla="*/ 246798 w 680186"/>
                      <a:gd name="connsiteY6" fmla="*/ 0 h 800100"/>
                      <a:gd name="connsiteX0" fmla="*/ 243870 w 677258"/>
                      <a:gd name="connsiteY0" fmla="*/ 0 h 800100"/>
                      <a:gd name="connsiteX1" fmla="*/ 81945 w 677258"/>
                      <a:gd name="connsiteY1" fmla="*/ 366712 h 800100"/>
                      <a:gd name="connsiteX2" fmla="*/ 29558 w 677258"/>
                      <a:gd name="connsiteY2" fmla="*/ 800100 h 800100"/>
                      <a:gd name="connsiteX3" fmla="*/ 529620 w 677258"/>
                      <a:gd name="connsiteY3" fmla="*/ 790575 h 800100"/>
                      <a:gd name="connsiteX4" fmla="*/ 567720 w 677258"/>
                      <a:gd name="connsiteY4" fmla="*/ 476250 h 800100"/>
                      <a:gd name="connsiteX5" fmla="*/ 677258 w 677258"/>
                      <a:gd name="connsiteY5" fmla="*/ 247650 h 800100"/>
                      <a:gd name="connsiteX6" fmla="*/ 243870 w 677258"/>
                      <a:gd name="connsiteY6" fmla="*/ 0 h 800100"/>
                      <a:gd name="connsiteX0" fmla="*/ 243870 w 677258"/>
                      <a:gd name="connsiteY0" fmla="*/ 0 h 800100"/>
                      <a:gd name="connsiteX1" fmla="*/ 81945 w 677258"/>
                      <a:gd name="connsiteY1" fmla="*/ 366712 h 800100"/>
                      <a:gd name="connsiteX2" fmla="*/ 29558 w 677258"/>
                      <a:gd name="connsiteY2" fmla="*/ 800100 h 800100"/>
                      <a:gd name="connsiteX3" fmla="*/ 529620 w 677258"/>
                      <a:gd name="connsiteY3" fmla="*/ 790575 h 800100"/>
                      <a:gd name="connsiteX4" fmla="*/ 567720 w 677258"/>
                      <a:gd name="connsiteY4" fmla="*/ 476250 h 800100"/>
                      <a:gd name="connsiteX5" fmla="*/ 677258 w 677258"/>
                      <a:gd name="connsiteY5" fmla="*/ 247650 h 800100"/>
                      <a:gd name="connsiteX6" fmla="*/ 243870 w 677258"/>
                      <a:gd name="connsiteY6" fmla="*/ 0 h 800100"/>
                      <a:gd name="connsiteX0" fmla="*/ 214338 w 647726"/>
                      <a:gd name="connsiteY0" fmla="*/ 0 h 800100"/>
                      <a:gd name="connsiteX1" fmla="*/ 52413 w 647726"/>
                      <a:gd name="connsiteY1" fmla="*/ 366712 h 800100"/>
                      <a:gd name="connsiteX2" fmla="*/ 26 w 647726"/>
                      <a:gd name="connsiteY2" fmla="*/ 800100 h 800100"/>
                      <a:gd name="connsiteX3" fmla="*/ 500088 w 647726"/>
                      <a:gd name="connsiteY3" fmla="*/ 790575 h 800100"/>
                      <a:gd name="connsiteX4" fmla="*/ 538188 w 647726"/>
                      <a:gd name="connsiteY4" fmla="*/ 476250 h 800100"/>
                      <a:gd name="connsiteX5" fmla="*/ 647726 w 647726"/>
                      <a:gd name="connsiteY5" fmla="*/ 247650 h 800100"/>
                      <a:gd name="connsiteX6" fmla="*/ 214338 w 647726"/>
                      <a:gd name="connsiteY6" fmla="*/ 0 h 800100"/>
                      <a:gd name="connsiteX0" fmla="*/ 214338 w 660078"/>
                      <a:gd name="connsiteY0" fmla="*/ 0 h 800100"/>
                      <a:gd name="connsiteX1" fmla="*/ 52413 w 660078"/>
                      <a:gd name="connsiteY1" fmla="*/ 366712 h 800100"/>
                      <a:gd name="connsiteX2" fmla="*/ 26 w 660078"/>
                      <a:gd name="connsiteY2" fmla="*/ 800100 h 800100"/>
                      <a:gd name="connsiteX3" fmla="*/ 500088 w 660078"/>
                      <a:gd name="connsiteY3" fmla="*/ 790575 h 800100"/>
                      <a:gd name="connsiteX4" fmla="*/ 538188 w 660078"/>
                      <a:gd name="connsiteY4" fmla="*/ 476250 h 800100"/>
                      <a:gd name="connsiteX5" fmla="*/ 647726 w 660078"/>
                      <a:gd name="connsiteY5" fmla="*/ 247650 h 800100"/>
                      <a:gd name="connsiteX6" fmla="*/ 214338 w 660078"/>
                      <a:gd name="connsiteY6" fmla="*/ 0 h 800100"/>
                      <a:gd name="connsiteX0" fmla="*/ 214338 w 660078"/>
                      <a:gd name="connsiteY0" fmla="*/ 0 h 800100"/>
                      <a:gd name="connsiteX1" fmla="*/ 52413 w 660078"/>
                      <a:gd name="connsiteY1" fmla="*/ 366712 h 800100"/>
                      <a:gd name="connsiteX2" fmla="*/ 26 w 660078"/>
                      <a:gd name="connsiteY2" fmla="*/ 800100 h 800100"/>
                      <a:gd name="connsiteX3" fmla="*/ 500088 w 660078"/>
                      <a:gd name="connsiteY3" fmla="*/ 790575 h 800100"/>
                      <a:gd name="connsiteX4" fmla="*/ 538188 w 660078"/>
                      <a:gd name="connsiteY4" fmla="*/ 476250 h 800100"/>
                      <a:gd name="connsiteX5" fmla="*/ 647726 w 660078"/>
                      <a:gd name="connsiteY5" fmla="*/ 247650 h 800100"/>
                      <a:gd name="connsiteX6" fmla="*/ 214338 w 660078"/>
                      <a:gd name="connsiteY6" fmla="*/ 0 h 800100"/>
                      <a:gd name="connsiteX0" fmla="*/ 214338 w 647726"/>
                      <a:gd name="connsiteY0" fmla="*/ 0 h 800100"/>
                      <a:gd name="connsiteX1" fmla="*/ 52413 w 647726"/>
                      <a:gd name="connsiteY1" fmla="*/ 366712 h 800100"/>
                      <a:gd name="connsiteX2" fmla="*/ 26 w 647726"/>
                      <a:gd name="connsiteY2" fmla="*/ 800100 h 800100"/>
                      <a:gd name="connsiteX3" fmla="*/ 500088 w 647726"/>
                      <a:gd name="connsiteY3" fmla="*/ 790575 h 800100"/>
                      <a:gd name="connsiteX4" fmla="*/ 538188 w 647726"/>
                      <a:gd name="connsiteY4" fmla="*/ 476250 h 800100"/>
                      <a:gd name="connsiteX5" fmla="*/ 647726 w 647726"/>
                      <a:gd name="connsiteY5" fmla="*/ 247650 h 800100"/>
                      <a:gd name="connsiteX6" fmla="*/ 214338 w 647726"/>
                      <a:gd name="connsiteY6" fmla="*/ 0 h 800100"/>
                      <a:gd name="connsiteX0" fmla="*/ 214338 w 647726"/>
                      <a:gd name="connsiteY0" fmla="*/ 0 h 800100"/>
                      <a:gd name="connsiteX1" fmla="*/ 52413 w 647726"/>
                      <a:gd name="connsiteY1" fmla="*/ 366712 h 800100"/>
                      <a:gd name="connsiteX2" fmla="*/ 26 w 647726"/>
                      <a:gd name="connsiteY2" fmla="*/ 800100 h 800100"/>
                      <a:gd name="connsiteX3" fmla="*/ 497707 w 647726"/>
                      <a:gd name="connsiteY3" fmla="*/ 800100 h 800100"/>
                      <a:gd name="connsiteX4" fmla="*/ 538188 w 647726"/>
                      <a:gd name="connsiteY4" fmla="*/ 476250 h 800100"/>
                      <a:gd name="connsiteX5" fmla="*/ 647726 w 647726"/>
                      <a:gd name="connsiteY5" fmla="*/ 247650 h 800100"/>
                      <a:gd name="connsiteX6" fmla="*/ 214338 w 647726"/>
                      <a:gd name="connsiteY6"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726" h="800100">
                        <a:moveTo>
                          <a:pt x="214338" y="0"/>
                        </a:moveTo>
                        <a:cubicBezTo>
                          <a:pt x="112738" y="161925"/>
                          <a:pt x="88132" y="233362"/>
                          <a:pt x="52413" y="366712"/>
                        </a:cubicBezTo>
                        <a:cubicBezTo>
                          <a:pt x="16694" y="500062"/>
                          <a:pt x="-768" y="609601"/>
                          <a:pt x="26" y="800100"/>
                        </a:cubicBezTo>
                        <a:lnTo>
                          <a:pt x="497707" y="800100"/>
                        </a:lnTo>
                        <a:cubicBezTo>
                          <a:pt x="496914" y="684212"/>
                          <a:pt x="513185" y="568325"/>
                          <a:pt x="538188" y="476250"/>
                        </a:cubicBezTo>
                        <a:cubicBezTo>
                          <a:pt x="563191" y="384175"/>
                          <a:pt x="582639" y="355600"/>
                          <a:pt x="647726" y="247650"/>
                        </a:cubicBezTo>
                        <a:lnTo>
                          <a:pt x="21433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2952750" y="3419475"/>
                    <a:ext cx="642938" cy="823913"/>
                  </a:xfrm>
                  <a:custGeom>
                    <a:avLst/>
                    <a:gdLst>
                      <a:gd name="connsiteX0" fmla="*/ 0 w 642938"/>
                      <a:gd name="connsiteY0" fmla="*/ 9525 h 833438"/>
                      <a:gd name="connsiteX1" fmla="*/ 76200 w 642938"/>
                      <a:gd name="connsiteY1" fmla="*/ 500063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9525 h 833438"/>
                      <a:gd name="connsiteX1" fmla="*/ 47625 w 642938"/>
                      <a:gd name="connsiteY1" fmla="*/ 442913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9525 h 833438"/>
                      <a:gd name="connsiteX1" fmla="*/ 47625 w 642938"/>
                      <a:gd name="connsiteY1" fmla="*/ 442913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30061 w 672999"/>
                      <a:gd name="connsiteY0" fmla="*/ 9525 h 833438"/>
                      <a:gd name="connsiteX1" fmla="*/ 77686 w 672999"/>
                      <a:gd name="connsiteY1" fmla="*/ 442913 h 833438"/>
                      <a:gd name="connsiteX2" fmla="*/ 253899 w 672999"/>
                      <a:gd name="connsiteY2" fmla="*/ 833438 h 833438"/>
                      <a:gd name="connsiteX3" fmla="*/ 672999 w 672999"/>
                      <a:gd name="connsiteY3" fmla="*/ 581025 h 833438"/>
                      <a:gd name="connsiteX4" fmla="*/ 568224 w 672999"/>
                      <a:gd name="connsiteY4" fmla="*/ 290513 h 833438"/>
                      <a:gd name="connsiteX5" fmla="*/ 530124 w 672999"/>
                      <a:gd name="connsiteY5" fmla="*/ 0 h 833438"/>
                      <a:gd name="connsiteX6" fmla="*/ 30061 w 672999"/>
                      <a:gd name="connsiteY6" fmla="*/ 9525 h 833438"/>
                      <a:gd name="connsiteX0" fmla="*/ 26645 w 669583"/>
                      <a:gd name="connsiteY0" fmla="*/ 9525 h 833438"/>
                      <a:gd name="connsiteX1" fmla="*/ 93320 w 669583"/>
                      <a:gd name="connsiteY1" fmla="*/ 438150 h 833438"/>
                      <a:gd name="connsiteX2" fmla="*/ 250483 w 669583"/>
                      <a:gd name="connsiteY2" fmla="*/ 833438 h 833438"/>
                      <a:gd name="connsiteX3" fmla="*/ 669583 w 669583"/>
                      <a:gd name="connsiteY3" fmla="*/ 581025 h 833438"/>
                      <a:gd name="connsiteX4" fmla="*/ 564808 w 669583"/>
                      <a:gd name="connsiteY4" fmla="*/ 290513 h 833438"/>
                      <a:gd name="connsiteX5" fmla="*/ 526708 w 669583"/>
                      <a:gd name="connsiteY5" fmla="*/ 0 h 833438"/>
                      <a:gd name="connsiteX6" fmla="*/ 26645 w 669583"/>
                      <a:gd name="connsiteY6" fmla="*/ 9525 h 833438"/>
                      <a:gd name="connsiteX0" fmla="*/ 26645 w 669583"/>
                      <a:gd name="connsiteY0" fmla="*/ 9525 h 833438"/>
                      <a:gd name="connsiteX1" fmla="*/ 93320 w 669583"/>
                      <a:gd name="connsiteY1" fmla="*/ 438150 h 833438"/>
                      <a:gd name="connsiteX2" fmla="*/ 250483 w 669583"/>
                      <a:gd name="connsiteY2" fmla="*/ 833438 h 833438"/>
                      <a:gd name="connsiteX3" fmla="*/ 669583 w 669583"/>
                      <a:gd name="connsiteY3" fmla="*/ 581025 h 833438"/>
                      <a:gd name="connsiteX4" fmla="*/ 564808 w 669583"/>
                      <a:gd name="connsiteY4" fmla="*/ 290513 h 833438"/>
                      <a:gd name="connsiteX5" fmla="*/ 526708 w 669583"/>
                      <a:gd name="connsiteY5" fmla="*/ 0 h 833438"/>
                      <a:gd name="connsiteX6" fmla="*/ 26645 w 669583"/>
                      <a:gd name="connsiteY6" fmla="*/ 9525 h 833438"/>
                      <a:gd name="connsiteX0" fmla="*/ 26645 w 669583"/>
                      <a:gd name="connsiteY0" fmla="*/ 9525 h 833438"/>
                      <a:gd name="connsiteX1" fmla="*/ 93320 w 669583"/>
                      <a:gd name="connsiteY1" fmla="*/ 438150 h 833438"/>
                      <a:gd name="connsiteX2" fmla="*/ 250483 w 669583"/>
                      <a:gd name="connsiteY2" fmla="*/ 833438 h 833438"/>
                      <a:gd name="connsiteX3" fmla="*/ 669583 w 669583"/>
                      <a:gd name="connsiteY3" fmla="*/ 581025 h 833438"/>
                      <a:gd name="connsiteX4" fmla="*/ 564808 w 669583"/>
                      <a:gd name="connsiteY4" fmla="*/ 290513 h 833438"/>
                      <a:gd name="connsiteX5" fmla="*/ 526708 w 669583"/>
                      <a:gd name="connsiteY5" fmla="*/ 0 h 833438"/>
                      <a:gd name="connsiteX6" fmla="*/ 26645 w 669583"/>
                      <a:gd name="connsiteY6" fmla="*/ 9525 h 833438"/>
                      <a:gd name="connsiteX0" fmla="*/ 0 w 642938"/>
                      <a:gd name="connsiteY0" fmla="*/ 9525 h 833438"/>
                      <a:gd name="connsiteX1" fmla="*/ 66675 w 642938"/>
                      <a:gd name="connsiteY1" fmla="*/ 438150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9525 h 833438"/>
                      <a:gd name="connsiteX1" fmla="*/ 66675 w 642938"/>
                      <a:gd name="connsiteY1" fmla="*/ 438150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55030"/>
                      <a:gd name="connsiteY0" fmla="*/ 9525 h 833438"/>
                      <a:gd name="connsiteX1" fmla="*/ 66675 w 655030"/>
                      <a:gd name="connsiteY1" fmla="*/ 438150 h 833438"/>
                      <a:gd name="connsiteX2" fmla="*/ 223838 w 655030"/>
                      <a:gd name="connsiteY2" fmla="*/ 833438 h 833438"/>
                      <a:gd name="connsiteX3" fmla="*/ 642938 w 655030"/>
                      <a:gd name="connsiteY3" fmla="*/ 581025 h 833438"/>
                      <a:gd name="connsiteX4" fmla="*/ 538163 w 655030"/>
                      <a:gd name="connsiteY4" fmla="*/ 290513 h 833438"/>
                      <a:gd name="connsiteX5" fmla="*/ 500063 w 655030"/>
                      <a:gd name="connsiteY5" fmla="*/ 0 h 833438"/>
                      <a:gd name="connsiteX6" fmla="*/ 0 w 655030"/>
                      <a:gd name="connsiteY6" fmla="*/ 9525 h 833438"/>
                      <a:gd name="connsiteX0" fmla="*/ 0 w 642938"/>
                      <a:gd name="connsiteY0" fmla="*/ 9525 h 833438"/>
                      <a:gd name="connsiteX1" fmla="*/ 66675 w 642938"/>
                      <a:gd name="connsiteY1" fmla="*/ 438150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9525 h 833438"/>
                      <a:gd name="connsiteX1" fmla="*/ 66675 w 642938"/>
                      <a:gd name="connsiteY1" fmla="*/ 438150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0 h 823913"/>
                      <a:gd name="connsiteX1" fmla="*/ 66675 w 642938"/>
                      <a:gd name="connsiteY1" fmla="*/ 428625 h 823913"/>
                      <a:gd name="connsiteX2" fmla="*/ 223838 w 642938"/>
                      <a:gd name="connsiteY2" fmla="*/ 823913 h 823913"/>
                      <a:gd name="connsiteX3" fmla="*/ 642938 w 642938"/>
                      <a:gd name="connsiteY3" fmla="*/ 571500 h 823913"/>
                      <a:gd name="connsiteX4" fmla="*/ 538163 w 642938"/>
                      <a:gd name="connsiteY4" fmla="*/ 280988 h 823913"/>
                      <a:gd name="connsiteX5" fmla="*/ 504825 w 642938"/>
                      <a:gd name="connsiteY5" fmla="*/ 0 h 823913"/>
                      <a:gd name="connsiteX6" fmla="*/ 0 w 642938"/>
                      <a:gd name="connsiteY6" fmla="*/ 0 h 823913"/>
                      <a:gd name="connsiteX0" fmla="*/ 0 w 642938"/>
                      <a:gd name="connsiteY0" fmla="*/ 0 h 823913"/>
                      <a:gd name="connsiteX1" fmla="*/ 66675 w 642938"/>
                      <a:gd name="connsiteY1" fmla="*/ 428625 h 823913"/>
                      <a:gd name="connsiteX2" fmla="*/ 223838 w 642938"/>
                      <a:gd name="connsiteY2" fmla="*/ 823913 h 823913"/>
                      <a:gd name="connsiteX3" fmla="*/ 642938 w 642938"/>
                      <a:gd name="connsiteY3" fmla="*/ 571500 h 823913"/>
                      <a:gd name="connsiteX4" fmla="*/ 538163 w 642938"/>
                      <a:gd name="connsiteY4" fmla="*/ 280988 h 823913"/>
                      <a:gd name="connsiteX5" fmla="*/ 504825 w 642938"/>
                      <a:gd name="connsiteY5" fmla="*/ 0 h 823913"/>
                      <a:gd name="connsiteX6" fmla="*/ 0 w 642938"/>
                      <a:gd name="connsiteY6" fmla="*/ 0 h 82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38" h="823913">
                        <a:moveTo>
                          <a:pt x="0" y="0"/>
                        </a:moveTo>
                        <a:cubicBezTo>
                          <a:pt x="15081" y="192881"/>
                          <a:pt x="29369" y="291306"/>
                          <a:pt x="66675" y="428625"/>
                        </a:cubicBezTo>
                        <a:cubicBezTo>
                          <a:pt x="103981" y="565944"/>
                          <a:pt x="134144" y="648495"/>
                          <a:pt x="223838" y="823913"/>
                        </a:cubicBezTo>
                        <a:lnTo>
                          <a:pt x="642938" y="571500"/>
                        </a:lnTo>
                        <a:cubicBezTo>
                          <a:pt x="604839" y="466726"/>
                          <a:pt x="561182" y="376238"/>
                          <a:pt x="538163" y="280988"/>
                        </a:cubicBezTo>
                        <a:cubicBezTo>
                          <a:pt x="515144" y="185738"/>
                          <a:pt x="494506" y="115887"/>
                          <a:pt x="504825" y="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p:cNvGrpSpPr/>
                <p:nvPr/>
              </p:nvGrpSpPr>
              <p:grpSpPr>
                <a:xfrm>
                  <a:off x="3457575" y="2295525"/>
                  <a:ext cx="2241550" cy="2254250"/>
                  <a:chOff x="3457575" y="2295525"/>
                  <a:chExt cx="2241550" cy="2254250"/>
                </a:xfrm>
                <a:gradFill flip="none" rotWithShape="1">
                  <a:gsLst>
                    <a:gs pos="13000">
                      <a:schemeClr val="bg1"/>
                    </a:gs>
                    <a:gs pos="82000">
                      <a:schemeClr val="tx1">
                        <a:lumMod val="75000"/>
                      </a:schemeClr>
                    </a:gs>
                  </a:gsLst>
                  <a:path path="circle">
                    <a:fillToRect l="50000" t="50000" r="50000" b="50000"/>
                  </a:path>
                  <a:tileRect/>
                </a:gradFill>
              </p:grpSpPr>
              <p:sp>
                <p:nvSpPr>
                  <p:cNvPr id="55" name="Freeform 54"/>
                  <p:cNvSpPr/>
                  <p:nvPr/>
                </p:nvSpPr>
                <p:spPr>
                  <a:xfrm>
                    <a:off x="4578350" y="3409950"/>
                    <a:ext cx="1117980" cy="568325"/>
                  </a:xfrm>
                  <a:custGeom>
                    <a:avLst/>
                    <a:gdLst>
                      <a:gd name="connsiteX0" fmla="*/ 0 w 1117600"/>
                      <a:gd name="connsiteY0" fmla="*/ 0 h 568325"/>
                      <a:gd name="connsiteX1" fmla="*/ 971550 w 1117600"/>
                      <a:gd name="connsiteY1" fmla="*/ 568325 h 568325"/>
                      <a:gd name="connsiteX2" fmla="*/ 1098550 w 1117600"/>
                      <a:gd name="connsiteY2" fmla="*/ 260350 h 568325"/>
                      <a:gd name="connsiteX3" fmla="*/ 1117600 w 1117600"/>
                      <a:gd name="connsiteY3" fmla="*/ 9525 h 568325"/>
                      <a:gd name="connsiteX4" fmla="*/ 0 w 1117600"/>
                      <a:gd name="connsiteY4" fmla="*/ 0 h 568325"/>
                      <a:gd name="connsiteX0" fmla="*/ 0 w 1199445"/>
                      <a:gd name="connsiteY0" fmla="*/ 0 h 573196"/>
                      <a:gd name="connsiteX1" fmla="*/ 971550 w 1199445"/>
                      <a:gd name="connsiteY1" fmla="*/ 568325 h 573196"/>
                      <a:gd name="connsiteX2" fmla="*/ 1098550 w 1199445"/>
                      <a:gd name="connsiteY2" fmla="*/ 260350 h 573196"/>
                      <a:gd name="connsiteX3" fmla="*/ 1117600 w 1199445"/>
                      <a:gd name="connsiteY3" fmla="*/ 9525 h 573196"/>
                      <a:gd name="connsiteX4" fmla="*/ 0 w 1199445"/>
                      <a:gd name="connsiteY4" fmla="*/ 0 h 573196"/>
                      <a:gd name="connsiteX0" fmla="*/ 0 w 1119022"/>
                      <a:gd name="connsiteY0" fmla="*/ 0 h 573196"/>
                      <a:gd name="connsiteX1" fmla="*/ 971550 w 1119022"/>
                      <a:gd name="connsiteY1" fmla="*/ 568325 h 573196"/>
                      <a:gd name="connsiteX2" fmla="*/ 1098550 w 1119022"/>
                      <a:gd name="connsiteY2" fmla="*/ 260350 h 573196"/>
                      <a:gd name="connsiteX3" fmla="*/ 1117600 w 1119022"/>
                      <a:gd name="connsiteY3" fmla="*/ 9525 h 573196"/>
                      <a:gd name="connsiteX4" fmla="*/ 0 w 1119022"/>
                      <a:gd name="connsiteY4" fmla="*/ 0 h 573196"/>
                      <a:gd name="connsiteX0" fmla="*/ 0 w 1119022"/>
                      <a:gd name="connsiteY0" fmla="*/ 0 h 568325"/>
                      <a:gd name="connsiteX1" fmla="*/ 971550 w 1119022"/>
                      <a:gd name="connsiteY1" fmla="*/ 568325 h 568325"/>
                      <a:gd name="connsiteX2" fmla="*/ 1098550 w 1119022"/>
                      <a:gd name="connsiteY2" fmla="*/ 260350 h 568325"/>
                      <a:gd name="connsiteX3" fmla="*/ 1117600 w 1119022"/>
                      <a:gd name="connsiteY3" fmla="*/ 9525 h 568325"/>
                      <a:gd name="connsiteX4" fmla="*/ 0 w 1119022"/>
                      <a:gd name="connsiteY4" fmla="*/ 0 h 568325"/>
                      <a:gd name="connsiteX0" fmla="*/ 0 w 1117980"/>
                      <a:gd name="connsiteY0" fmla="*/ 0 h 568325"/>
                      <a:gd name="connsiteX1" fmla="*/ 971550 w 1117980"/>
                      <a:gd name="connsiteY1" fmla="*/ 568325 h 568325"/>
                      <a:gd name="connsiteX2" fmla="*/ 1089025 w 1117980"/>
                      <a:gd name="connsiteY2" fmla="*/ 295275 h 568325"/>
                      <a:gd name="connsiteX3" fmla="*/ 1117600 w 1117980"/>
                      <a:gd name="connsiteY3" fmla="*/ 9525 h 568325"/>
                      <a:gd name="connsiteX4" fmla="*/ 0 w 1117980"/>
                      <a:gd name="connsiteY4" fmla="*/ 0 h 568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980" h="568325">
                        <a:moveTo>
                          <a:pt x="0" y="0"/>
                        </a:moveTo>
                        <a:lnTo>
                          <a:pt x="971550" y="568325"/>
                        </a:lnTo>
                        <a:cubicBezTo>
                          <a:pt x="1049867" y="418042"/>
                          <a:pt x="1064683" y="388408"/>
                          <a:pt x="1089025" y="295275"/>
                        </a:cubicBezTo>
                        <a:cubicBezTo>
                          <a:pt x="1113367" y="202142"/>
                          <a:pt x="1119717" y="113242"/>
                          <a:pt x="1117600" y="9525"/>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4575175" y="3403600"/>
                    <a:ext cx="984250" cy="981075"/>
                  </a:xfrm>
                  <a:custGeom>
                    <a:avLst/>
                    <a:gdLst>
                      <a:gd name="connsiteX0" fmla="*/ 0 w 984250"/>
                      <a:gd name="connsiteY0" fmla="*/ 0 h 981075"/>
                      <a:gd name="connsiteX1" fmla="*/ 581025 w 984250"/>
                      <a:gd name="connsiteY1" fmla="*/ 981075 h 981075"/>
                      <a:gd name="connsiteX2" fmla="*/ 787400 w 984250"/>
                      <a:gd name="connsiteY2" fmla="*/ 822325 h 981075"/>
                      <a:gd name="connsiteX3" fmla="*/ 984250 w 984250"/>
                      <a:gd name="connsiteY3" fmla="*/ 571500 h 981075"/>
                      <a:gd name="connsiteX4" fmla="*/ 0 w 984250"/>
                      <a:gd name="connsiteY4" fmla="*/ 0 h 981075"/>
                      <a:gd name="connsiteX0" fmla="*/ 0 w 984250"/>
                      <a:gd name="connsiteY0" fmla="*/ 0 h 981075"/>
                      <a:gd name="connsiteX1" fmla="*/ 581025 w 984250"/>
                      <a:gd name="connsiteY1" fmla="*/ 981075 h 981075"/>
                      <a:gd name="connsiteX2" fmla="*/ 787400 w 984250"/>
                      <a:gd name="connsiteY2" fmla="*/ 822325 h 981075"/>
                      <a:gd name="connsiteX3" fmla="*/ 984250 w 984250"/>
                      <a:gd name="connsiteY3" fmla="*/ 571500 h 981075"/>
                      <a:gd name="connsiteX4" fmla="*/ 0 w 984250"/>
                      <a:gd name="connsiteY4" fmla="*/ 0 h 981075"/>
                      <a:gd name="connsiteX0" fmla="*/ 0 w 1020635"/>
                      <a:gd name="connsiteY0" fmla="*/ 0 h 1024181"/>
                      <a:gd name="connsiteX1" fmla="*/ 581025 w 1020635"/>
                      <a:gd name="connsiteY1" fmla="*/ 981075 h 1024181"/>
                      <a:gd name="connsiteX2" fmla="*/ 787400 w 1020635"/>
                      <a:gd name="connsiteY2" fmla="*/ 822325 h 1024181"/>
                      <a:gd name="connsiteX3" fmla="*/ 984250 w 1020635"/>
                      <a:gd name="connsiteY3" fmla="*/ 571500 h 1024181"/>
                      <a:gd name="connsiteX4" fmla="*/ 0 w 1020635"/>
                      <a:gd name="connsiteY4" fmla="*/ 0 h 1024181"/>
                      <a:gd name="connsiteX0" fmla="*/ 0 w 984250"/>
                      <a:gd name="connsiteY0" fmla="*/ 0 h 1024181"/>
                      <a:gd name="connsiteX1" fmla="*/ 581025 w 984250"/>
                      <a:gd name="connsiteY1" fmla="*/ 981075 h 1024181"/>
                      <a:gd name="connsiteX2" fmla="*/ 787400 w 984250"/>
                      <a:gd name="connsiteY2" fmla="*/ 822325 h 1024181"/>
                      <a:gd name="connsiteX3" fmla="*/ 984250 w 984250"/>
                      <a:gd name="connsiteY3" fmla="*/ 571500 h 1024181"/>
                      <a:gd name="connsiteX4" fmla="*/ 0 w 984250"/>
                      <a:gd name="connsiteY4" fmla="*/ 0 h 1024181"/>
                      <a:gd name="connsiteX0" fmla="*/ 0 w 984250"/>
                      <a:gd name="connsiteY0" fmla="*/ 0 h 981075"/>
                      <a:gd name="connsiteX1" fmla="*/ 581025 w 984250"/>
                      <a:gd name="connsiteY1" fmla="*/ 981075 h 981075"/>
                      <a:gd name="connsiteX2" fmla="*/ 787400 w 984250"/>
                      <a:gd name="connsiteY2" fmla="*/ 822325 h 981075"/>
                      <a:gd name="connsiteX3" fmla="*/ 984250 w 984250"/>
                      <a:gd name="connsiteY3" fmla="*/ 571500 h 981075"/>
                      <a:gd name="connsiteX4" fmla="*/ 0 w 984250"/>
                      <a:gd name="connsiteY4" fmla="*/ 0 h 981075"/>
                      <a:gd name="connsiteX0" fmla="*/ 0 w 984250"/>
                      <a:gd name="connsiteY0" fmla="*/ 0 h 981075"/>
                      <a:gd name="connsiteX1" fmla="*/ 581025 w 984250"/>
                      <a:gd name="connsiteY1" fmla="*/ 981075 h 981075"/>
                      <a:gd name="connsiteX2" fmla="*/ 787400 w 984250"/>
                      <a:gd name="connsiteY2" fmla="*/ 822325 h 981075"/>
                      <a:gd name="connsiteX3" fmla="*/ 984250 w 984250"/>
                      <a:gd name="connsiteY3" fmla="*/ 571500 h 981075"/>
                      <a:gd name="connsiteX4" fmla="*/ 0 w 984250"/>
                      <a:gd name="connsiteY4" fmla="*/ 0 h 981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250" h="981075">
                        <a:moveTo>
                          <a:pt x="0" y="0"/>
                        </a:moveTo>
                        <a:lnTo>
                          <a:pt x="581025" y="981075"/>
                        </a:lnTo>
                        <a:cubicBezTo>
                          <a:pt x="667808" y="921279"/>
                          <a:pt x="720196" y="890588"/>
                          <a:pt x="787400" y="822325"/>
                        </a:cubicBezTo>
                        <a:cubicBezTo>
                          <a:pt x="854604" y="754062"/>
                          <a:pt x="905933" y="699029"/>
                          <a:pt x="984250" y="57150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4578350" y="3406775"/>
                    <a:ext cx="581025" cy="1139825"/>
                  </a:xfrm>
                  <a:custGeom>
                    <a:avLst/>
                    <a:gdLst>
                      <a:gd name="connsiteX0" fmla="*/ 0 w 581025"/>
                      <a:gd name="connsiteY0" fmla="*/ 0 h 1139825"/>
                      <a:gd name="connsiteX1" fmla="*/ 6350 w 581025"/>
                      <a:gd name="connsiteY1" fmla="*/ 1139825 h 1139825"/>
                      <a:gd name="connsiteX2" fmla="*/ 288925 w 581025"/>
                      <a:gd name="connsiteY2" fmla="*/ 1101725 h 1139825"/>
                      <a:gd name="connsiteX3" fmla="*/ 581025 w 581025"/>
                      <a:gd name="connsiteY3" fmla="*/ 984250 h 1139825"/>
                      <a:gd name="connsiteX4" fmla="*/ 0 w 581025"/>
                      <a:gd name="connsiteY4" fmla="*/ 0 h 1139825"/>
                      <a:gd name="connsiteX0" fmla="*/ 0 w 581025"/>
                      <a:gd name="connsiteY0" fmla="*/ 0 h 1139825"/>
                      <a:gd name="connsiteX1" fmla="*/ 6350 w 581025"/>
                      <a:gd name="connsiteY1" fmla="*/ 1139825 h 1139825"/>
                      <a:gd name="connsiteX2" fmla="*/ 288925 w 581025"/>
                      <a:gd name="connsiteY2" fmla="*/ 1101725 h 1139825"/>
                      <a:gd name="connsiteX3" fmla="*/ 581025 w 581025"/>
                      <a:gd name="connsiteY3" fmla="*/ 984250 h 1139825"/>
                      <a:gd name="connsiteX4" fmla="*/ 0 w 581025"/>
                      <a:gd name="connsiteY4" fmla="*/ 0 h 1139825"/>
                      <a:gd name="connsiteX0" fmla="*/ 0 w 587294"/>
                      <a:gd name="connsiteY0" fmla="*/ 0 h 1139825"/>
                      <a:gd name="connsiteX1" fmla="*/ 6350 w 587294"/>
                      <a:gd name="connsiteY1" fmla="*/ 1139825 h 1139825"/>
                      <a:gd name="connsiteX2" fmla="*/ 288925 w 587294"/>
                      <a:gd name="connsiteY2" fmla="*/ 1101725 h 1139825"/>
                      <a:gd name="connsiteX3" fmla="*/ 581025 w 587294"/>
                      <a:gd name="connsiteY3" fmla="*/ 984250 h 1139825"/>
                      <a:gd name="connsiteX4" fmla="*/ 0 w 587294"/>
                      <a:gd name="connsiteY4" fmla="*/ 0 h 1139825"/>
                      <a:gd name="connsiteX0" fmla="*/ 0 w 587240"/>
                      <a:gd name="connsiteY0" fmla="*/ 0 h 1139825"/>
                      <a:gd name="connsiteX1" fmla="*/ 6350 w 587240"/>
                      <a:gd name="connsiteY1" fmla="*/ 1139825 h 1139825"/>
                      <a:gd name="connsiteX2" fmla="*/ 288925 w 587240"/>
                      <a:gd name="connsiteY2" fmla="*/ 1101725 h 1139825"/>
                      <a:gd name="connsiteX3" fmla="*/ 581025 w 587240"/>
                      <a:gd name="connsiteY3" fmla="*/ 984250 h 1139825"/>
                      <a:gd name="connsiteX4" fmla="*/ 0 w 587240"/>
                      <a:gd name="connsiteY4" fmla="*/ 0 h 1139825"/>
                      <a:gd name="connsiteX0" fmla="*/ 0 w 587240"/>
                      <a:gd name="connsiteY0" fmla="*/ 0 h 1139825"/>
                      <a:gd name="connsiteX1" fmla="*/ 6350 w 587240"/>
                      <a:gd name="connsiteY1" fmla="*/ 1139825 h 1139825"/>
                      <a:gd name="connsiteX2" fmla="*/ 288925 w 587240"/>
                      <a:gd name="connsiteY2" fmla="*/ 1101725 h 1139825"/>
                      <a:gd name="connsiteX3" fmla="*/ 581025 w 587240"/>
                      <a:gd name="connsiteY3" fmla="*/ 984250 h 1139825"/>
                      <a:gd name="connsiteX4" fmla="*/ 0 w 587240"/>
                      <a:gd name="connsiteY4" fmla="*/ 0 h 1139825"/>
                      <a:gd name="connsiteX0" fmla="*/ 0 w 581025"/>
                      <a:gd name="connsiteY0" fmla="*/ 0 h 1139825"/>
                      <a:gd name="connsiteX1" fmla="*/ 6350 w 581025"/>
                      <a:gd name="connsiteY1" fmla="*/ 1139825 h 1139825"/>
                      <a:gd name="connsiteX2" fmla="*/ 288925 w 581025"/>
                      <a:gd name="connsiteY2" fmla="*/ 1101725 h 1139825"/>
                      <a:gd name="connsiteX3" fmla="*/ 581025 w 581025"/>
                      <a:gd name="connsiteY3" fmla="*/ 984250 h 1139825"/>
                      <a:gd name="connsiteX4" fmla="*/ 0 w 581025"/>
                      <a:gd name="connsiteY4" fmla="*/ 0 h 1139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5" h="1139825">
                        <a:moveTo>
                          <a:pt x="0" y="0"/>
                        </a:moveTo>
                        <a:cubicBezTo>
                          <a:pt x="2117" y="379942"/>
                          <a:pt x="4233" y="759883"/>
                          <a:pt x="6350" y="1139825"/>
                        </a:cubicBezTo>
                        <a:cubicBezTo>
                          <a:pt x="144992" y="1139825"/>
                          <a:pt x="194733" y="1127125"/>
                          <a:pt x="288925" y="1101725"/>
                        </a:cubicBezTo>
                        <a:cubicBezTo>
                          <a:pt x="384730" y="1075890"/>
                          <a:pt x="448204" y="1053571"/>
                          <a:pt x="581025" y="98425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581525" y="2298700"/>
                    <a:ext cx="546100" cy="1114425"/>
                  </a:xfrm>
                  <a:custGeom>
                    <a:avLst/>
                    <a:gdLst>
                      <a:gd name="connsiteX0" fmla="*/ 0 w 546100"/>
                      <a:gd name="connsiteY0" fmla="*/ 0 h 1114425"/>
                      <a:gd name="connsiteX1" fmla="*/ 0 w 546100"/>
                      <a:gd name="connsiteY1" fmla="*/ 1114425 h 1114425"/>
                      <a:gd name="connsiteX2" fmla="*/ 546100 w 546100"/>
                      <a:gd name="connsiteY2" fmla="*/ 142875 h 1114425"/>
                      <a:gd name="connsiteX3" fmla="*/ 266700 w 546100"/>
                      <a:gd name="connsiteY3" fmla="*/ 31750 h 1114425"/>
                      <a:gd name="connsiteX4" fmla="*/ 0 w 546100"/>
                      <a:gd name="connsiteY4" fmla="*/ 0 h 1114425"/>
                      <a:gd name="connsiteX0" fmla="*/ 0 w 551682"/>
                      <a:gd name="connsiteY0" fmla="*/ 77405 h 1191830"/>
                      <a:gd name="connsiteX1" fmla="*/ 0 w 551682"/>
                      <a:gd name="connsiteY1" fmla="*/ 1191830 h 1191830"/>
                      <a:gd name="connsiteX2" fmla="*/ 546100 w 551682"/>
                      <a:gd name="connsiteY2" fmla="*/ 220280 h 1191830"/>
                      <a:gd name="connsiteX3" fmla="*/ 266700 w 551682"/>
                      <a:gd name="connsiteY3" fmla="*/ 109155 h 1191830"/>
                      <a:gd name="connsiteX4" fmla="*/ 0 w 551682"/>
                      <a:gd name="connsiteY4" fmla="*/ 77405 h 1191830"/>
                      <a:gd name="connsiteX0" fmla="*/ 0 w 551682"/>
                      <a:gd name="connsiteY0" fmla="*/ 0 h 1114425"/>
                      <a:gd name="connsiteX1" fmla="*/ 0 w 551682"/>
                      <a:gd name="connsiteY1" fmla="*/ 1114425 h 1114425"/>
                      <a:gd name="connsiteX2" fmla="*/ 546100 w 551682"/>
                      <a:gd name="connsiteY2" fmla="*/ 142875 h 1114425"/>
                      <a:gd name="connsiteX3" fmla="*/ 266700 w 551682"/>
                      <a:gd name="connsiteY3" fmla="*/ 31750 h 1114425"/>
                      <a:gd name="connsiteX4" fmla="*/ 0 w 551682"/>
                      <a:gd name="connsiteY4" fmla="*/ 0 h 1114425"/>
                      <a:gd name="connsiteX0" fmla="*/ 0 w 546100"/>
                      <a:gd name="connsiteY0" fmla="*/ 0 h 1114425"/>
                      <a:gd name="connsiteX1" fmla="*/ 0 w 546100"/>
                      <a:gd name="connsiteY1" fmla="*/ 1114425 h 1114425"/>
                      <a:gd name="connsiteX2" fmla="*/ 546100 w 546100"/>
                      <a:gd name="connsiteY2" fmla="*/ 142875 h 1114425"/>
                      <a:gd name="connsiteX3" fmla="*/ 266700 w 546100"/>
                      <a:gd name="connsiteY3" fmla="*/ 31750 h 1114425"/>
                      <a:gd name="connsiteX4" fmla="*/ 0 w 546100"/>
                      <a:gd name="connsiteY4" fmla="*/ 0 h 1114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00" h="1114425">
                        <a:moveTo>
                          <a:pt x="0" y="0"/>
                        </a:moveTo>
                        <a:lnTo>
                          <a:pt x="0" y="1114425"/>
                        </a:lnTo>
                        <a:lnTo>
                          <a:pt x="546100" y="142875"/>
                        </a:lnTo>
                        <a:cubicBezTo>
                          <a:pt x="409575" y="79904"/>
                          <a:pt x="357717" y="55562"/>
                          <a:pt x="266700" y="31750"/>
                        </a:cubicBezTo>
                        <a:cubicBezTo>
                          <a:pt x="175683" y="7938"/>
                          <a:pt x="139700" y="3704"/>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584700" y="2438400"/>
                    <a:ext cx="968375" cy="968375"/>
                  </a:xfrm>
                  <a:custGeom>
                    <a:avLst/>
                    <a:gdLst>
                      <a:gd name="connsiteX0" fmla="*/ 546100 w 955675"/>
                      <a:gd name="connsiteY0" fmla="*/ 0 h 968375"/>
                      <a:gd name="connsiteX1" fmla="*/ 0 w 955675"/>
                      <a:gd name="connsiteY1" fmla="*/ 968375 h 968375"/>
                      <a:gd name="connsiteX2" fmla="*/ 955675 w 955675"/>
                      <a:gd name="connsiteY2" fmla="*/ 419100 h 968375"/>
                      <a:gd name="connsiteX3" fmla="*/ 774700 w 955675"/>
                      <a:gd name="connsiteY3" fmla="*/ 171450 h 968375"/>
                      <a:gd name="connsiteX4" fmla="*/ 546100 w 955675"/>
                      <a:gd name="connsiteY4" fmla="*/ 0 h 968375"/>
                      <a:gd name="connsiteX0" fmla="*/ 546100 w 993005"/>
                      <a:gd name="connsiteY0" fmla="*/ 40028 h 1008403"/>
                      <a:gd name="connsiteX1" fmla="*/ 0 w 993005"/>
                      <a:gd name="connsiteY1" fmla="*/ 1008403 h 1008403"/>
                      <a:gd name="connsiteX2" fmla="*/ 955675 w 993005"/>
                      <a:gd name="connsiteY2" fmla="*/ 459128 h 1008403"/>
                      <a:gd name="connsiteX3" fmla="*/ 774700 w 993005"/>
                      <a:gd name="connsiteY3" fmla="*/ 211478 h 1008403"/>
                      <a:gd name="connsiteX4" fmla="*/ 546100 w 993005"/>
                      <a:gd name="connsiteY4" fmla="*/ 40028 h 1008403"/>
                      <a:gd name="connsiteX0" fmla="*/ 546100 w 993005"/>
                      <a:gd name="connsiteY0" fmla="*/ 0 h 968375"/>
                      <a:gd name="connsiteX1" fmla="*/ 0 w 993005"/>
                      <a:gd name="connsiteY1" fmla="*/ 968375 h 968375"/>
                      <a:gd name="connsiteX2" fmla="*/ 955675 w 993005"/>
                      <a:gd name="connsiteY2" fmla="*/ 419100 h 968375"/>
                      <a:gd name="connsiteX3" fmla="*/ 774700 w 993005"/>
                      <a:gd name="connsiteY3" fmla="*/ 171450 h 968375"/>
                      <a:gd name="connsiteX4" fmla="*/ 546100 w 993005"/>
                      <a:gd name="connsiteY4" fmla="*/ 0 h 968375"/>
                      <a:gd name="connsiteX0" fmla="*/ 546100 w 955675"/>
                      <a:gd name="connsiteY0" fmla="*/ 0 h 968375"/>
                      <a:gd name="connsiteX1" fmla="*/ 0 w 955675"/>
                      <a:gd name="connsiteY1" fmla="*/ 968375 h 968375"/>
                      <a:gd name="connsiteX2" fmla="*/ 955675 w 955675"/>
                      <a:gd name="connsiteY2" fmla="*/ 419100 h 968375"/>
                      <a:gd name="connsiteX3" fmla="*/ 774700 w 955675"/>
                      <a:gd name="connsiteY3" fmla="*/ 171450 h 968375"/>
                      <a:gd name="connsiteX4" fmla="*/ 546100 w 955675"/>
                      <a:gd name="connsiteY4" fmla="*/ 0 h 968375"/>
                      <a:gd name="connsiteX0" fmla="*/ 546100 w 955675"/>
                      <a:gd name="connsiteY0" fmla="*/ 0 h 968375"/>
                      <a:gd name="connsiteX1" fmla="*/ 0 w 955675"/>
                      <a:gd name="connsiteY1" fmla="*/ 968375 h 968375"/>
                      <a:gd name="connsiteX2" fmla="*/ 955675 w 955675"/>
                      <a:gd name="connsiteY2" fmla="*/ 419100 h 968375"/>
                      <a:gd name="connsiteX3" fmla="*/ 774700 w 955675"/>
                      <a:gd name="connsiteY3" fmla="*/ 171450 h 968375"/>
                      <a:gd name="connsiteX4" fmla="*/ 546100 w 955675"/>
                      <a:gd name="connsiteY4" fmla="*/ 0 h 968375"/>
                      <a:gd name="connsiteX0" fmla="*/ 546100 w 968375"/>
                      <a:gd name="connsiteY0" fmla="*/ 0 h 968375"/>
                      <a:gd name="connsiteX1" fmla="*/ 0 w 968375"/>
                      <a:gd name="connsiteY1" fmla="*/ 968375 h 968375"/>
                      <a:gd name="connsiteX2" fmla="*/ 968375 w 968375"/>
                      <a:gd name="connsiteY2" fmla="*/ 412750 h 968375"/>
                      <a:gd name="connsiteX3" fmla="*/ 774700 w 968375"/>
                      <a:gd name="connsiteY3" fmla="*/ 171450 h 968375"/>
                      <a:gd name="connsiteX4" fmla="*/ 546100 w 968375"/>
                      <a:gd name="connsiteY4" fmla="*/ 0 h 96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375" h="968375">
                        <a:moveTo>
                          <a:pt x="546100" y="0"/>
                        </a:moveTo>
                        <a:lnTo>
                          <a:pt x="0" y="968375"/>
                        </a:lnTo>
                        <a:lnTo>
                          <a:pt x="968375" y="412750"/>
                        </a:lnTo>
                        <a:cubicBezTo>
                          <a:pt x="872067" y="273579"/>
                          <a:pt x="845079" y="240242"/>
                          <a:pt x="774700" y="171450"/>
                        </a:cubicBezTo>
                        <a:cubicBezTo>
                          <a:pt x="704321" y="102658"/>
                          <a:pt x="687917" y="95779"/>
                          <a:pt x="5461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584700" y="2854325"/>
                    <a:ext cx="1114425" cy="565150"/>
                  </a:xfrm>
                  <a:custGeom>
                    <a:avLst/>
                    <a:gdLst>
                      <a:gd name="connsiteX0" fmla="*/ 958850 w 1114425"/>
                      <a:gd name="connsiteY0" fmla="*/ 0 h 565150"/>
                      <a:gd name="connsiteX1" fmla="*/ 0 w 1114425"/>
                      <a:gd name="connsiteY1" fmla="*/ 561975 h 565150"/>
                      <a:gd name="connsiteX2" fmla="*/ 1114425 w 1114425"/>
                      <a:gd name="connsiteY2" fmla="*/ 565150 h 565150"/>
                      <a:gd name="connsiteX3" fmla="*/ 1076325 w 1114425"/>
                      <a:gd name="connsiteY3" fmla="*/ 250825 h 565150"/>
                      <a:gd name="connsiteX4" fmla="*/ 958850 w 1114425"/>
                      <a:gd name="connsiteY4" fmla="*/ 0 h 565150"/>
                      <a:gd name="connsiteX0" fmla="*/ 958850 w 1190300"/>
                      <a:gd name="connsiteY0" fmla="*/ 8163 h 573313"/>
                      <a:gd name="connsiteX1" fmla="*/ 0 w 1190300"/>
                      <a:gd name="connsiteY1" fmla="*/ 570138 h 573313"/>
                      <a:gd name="connsiteX2" fmla="*/ 1114425 w 1190300"/>
                      <a:gd name="connsiteY2" fmla="*/ 573313 h 573313"/>
                      <a:gd name="connsiteX3" fmla="*/ 1076325 w 1190300"/>
                      <a:gd name="connsiteY3" fmla="*/ 258988 h 573313"/>
                      <a:gd name="connsiteX4" fmla="*/ 958850 w 1190300"/>
                      <a:gd name="connsiteY4" fmla="*/ 8163 h 573313"/>
                      <a:gd name="connsiteX0" fmla="*/ 958850 w 1114425"/>
                      <a:gd name="connsiteY0" fmla="*/ 8163 h 573313"/>
                      <a:gd name="connsiteX1" fmla="*/ 0 w 1114425"/>
                      <a:gd name="connsiteY1" fmla="*/ 570138 h 573313"/>
                      <a:gd name="connsiteX2" fmla="*/ 1114425 w 1114425"/>
                      <a:gd name="connsiteY2" fmla="*/ 573313 h 573313"/>
                      <a:gd name="connsiteX3" fmla="*/ 1076325 w 1114425"/>
                      <a:gd name="connsiteY3" fmla="*/ 258988 h 573313"/>
                      <a:gd name="connsiteX4" fmla="*/ 958850 w 1114425"/>
                      <a:gd name="connsiteY4" fmla="*/ 8163 h 573313"/>
                      <a:gd name="connsiteX0" fmla="*/ 958850 w 1114425"/>
                      <a:gd name="connsiteY0" fmla="*/ 0 h 565150"/>
                      <a:gd name="connsiteX1" fmla="*/ 0 w 1114425"/>
                      <a:gd name="connsiteY1" fmla="*/ 561975 h 565150"/>
                      <a:gd name="connsiteX2" fmla="*/ 1114425 w 1114425"/>
                      <a:gd name="connsiteY2" fmla="*/ 565150 h 565150"/>
                      <a:gd name="connsiteX3" fmla="*/ 1076325 w 1114425"/>
                      <a:gd name="connsiteY3" fmla="*/ 250825 h 565150"/>
                      <a:gd name="connsiteX4" fmla="*/ 958850 w 1114425"/>
                      <a:gd name="connsiteY4" fmla="*/ 0 h 565150"/>
                      <a:gd name="connsiteX0" fmla="*/ 958850 w 1114425"/>
                      <a:gd name="connsiteY0" fmla="*/ 0 h 565150"/>
                      <a:gd name="connsiteX1" fmla="*/ 0 w 1114425"/>
                      <a:gd name="connsiteY1" fmla="*/ 561975 h 565150"/>
                      <a:gd name="connsiteX2" fmla="*/ 1114425 w 1114425"/>
                      <a:gd name="connsiteY2" fmla="*/ 565150 h 565150"/>
                      <a:gd name="connsiteX3" fmla="*/ 1076325 w 1114425"/>
                      <a:gd name="connsiteY3" fmla="*/ 250825 h 565150"/>
                      <a:gd name="connsiteX4" fmla="*/ 958850 w 1114425"/>
                      <a:gd name="connsiteY4" fmla="*/ 0 h 56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565150">
                        <a:moveTo>
                          <a:pt x="958850" y="0"/>
                        </a:moveTo>
                        <a:lnTo>
                          <a:pt x="0" y="561975"/>
                        </a:lnTo>
                        <a:lnTo>
                          <a:pt x="1114425" y="565150"/>
                        </a:lnTo>
                        <a:cubicBezTo>
                          <a:pt x="1100138" y="373592"/>
                          <a:pt x="1102254" y="345017"/>
                          <a:pt x="1076325" y="250825"/>
                        </a:cubicBezTo>
                        <a:cubicBezTo>
                          <a:pt x="1050396" y="156633"/>
                          <a:pt x="1023938" y="106892"/>
                          <a:pt x="9588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3603625" y="3416300"/>
                    <a:ext cx="977900" cy="987425"/>
                  </a:xfrm>
                  <a:custGeom>
                    <a:avLst/>
                    <a:gdLst>
                      <a:gd name="connsiteX0" fmla="*/ 0 w 977900"/>
                      <a:gd name="connsiteY0" fmla="*/ 571500 h 987425"/>
                      <a:gd name="connsiteX1" fmla="*/ 193675 w 977900"/>
                      <a:gd name="connsiteY1" fmla="*/ 825500 h 987425"/>
                      <a:gd name="connsiteX2" fmla="*/ 415925 w 977900"/>
                      <a:gd name="connsiteY2" fmla="*/ 987425 h 987425"/>
                      <a:gd name="connsiteX3" fmla="*/ 977900 w 977900"/>
                      <a:gd name="connsiteY3" fmla="*/ 0 h 987425"/>
                      <a:gd name="connsiteX4" fmla="*/ 0 w 977900"/>
                      <a:gd name="connsiteY4" fmla="*/ 571500 h 987425"/>
                      <a:gd name="connsiteX0" fmla="*/ 36704 w 1014604"/>
                      <a:gd name="connsiteY0" fmla="*/ 571500 h 1030463"/>
                      <a:gd name="connsiteX1" fmla="*/ 230379 w 1014604"/>
                      <a:gd name="connsiteY1" fmla="*/ 825500 h 1030463"/>
                      <a:gd name="connsiteX2" fmla="*/ 452629 w 1014604"/>
                      <a:gd name="connsiteY2" fmla="*/ 987425 h 1030463"/>
                      <a:gd name="connsiteX3" fmla="*/ 1014604 w 1014604"/>
                      <a:gd name="connsiteY3" fmla="*/ 0 h 1030463"/>
                      <a:gd name="connsiteX4" fmla="*/ 36704 w 1014604"/>
                      <a:gd name="connsiteY4" fmla="*/ 571500 h 1030463"/>
                      <a:gd name="connsiteX0" fmla="*/ 0 w 977900"/>
                      <a:gd name="connsiteY0" fmla="*/ 571500 h 1030463"/>
                      <a:gd name="connsiteX1" fmla="*/ 193675 w 977900"/>
                      <a:gd name="connsiteY1" fmla="*/ 825500 h 1030463"/>
                      <a:gd name="connsiteX2" fmla="*/ 415925 w 977900"/>
                      <a:gd name="connsiteY2" fmla="*/ 987425 h 1030463"/>
                      <a:gd name="connsiteX3" fmla="*/ 977900 w 977900"/>
                      <a:gd name="connsiteY3" fmla="*/ 0 h 1030463"/>
                      <a:gd name="connsiteX4" fmla="*/ 0 w 977900"/>
                      <a:gd name="connsiteY4" fmla="*/ 571500 h 1030463"/>
                      <a:gd name="connsiteX0" fmla="*/ 0 w 977900"/>
                      <a:gd name="connsiteY0" fmla="*/ 571500 h 987425"/>
                      <a:gd name="connsiteX1" fmla="*/ 193675 w 977900"/>
                      <a:gd name="connsiteY1" fmla="*/ 825500 h 987425"/>
                      <a:gd name="connsiteX2" fmla="*/ 415925 w 977900"/>
                      <a:gd name="connsiteY2" fmla="*/ 987425 h 987425"/>
                      <a:gd name="connsiteX3" fmla="*/ 977900 w 977900"/>
                      <a:gd name="connsiteY3" fmla="*/ 0 h 987425"/>
                      <a:gd name="connsiteX4" fmla="*/ 0 w 977900"/>
                      <a:gd name="connsiteY4" fmla="*/ 571500 h 987425"/>
                      <a:gd name="connsiteX0" fmla="*/ 0 w 977900"/>
                      <a:gd name="connsiteY0" fmla="*/ 571500 h 987425"/>
                      <a:gd name="connsiteX1" fmla="*/ 180975 w 977900"/>
                      <a:gd name="connsiteY1" fmla="*/ 819150 h 987425"/>
                      <a:gd name="connsiteX2" fmla="*/ 415925 w 977900"/>
                      <a:gd name="connsiteY2" fmla="*/ 987425 h 987425"/>
                      <a:gd name="connsiteX3" fmla="*/ 977900 w 977900"/>
                      <a:gd name="connsiteY3" fmla="*/ 0 h 987425"/>
                      <a:gd name="connsiteX4" fmla="*/ 0 w 977900"/>
                      <a:gd name="connsiteY4" fmla="*/ 571500 h 98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900" h="987425">
                        <a:moveTo>
                          <a:pt x="0" y="571500"/>
                        </a:moveTo>
                        <a:cubicBezTo>
                          <a:pt x="62971" y="674158"/>
                          <a:pt x="111654" y="749829"/>
                          <a:pt x="180975" y="819150"/>
                        </a:cubicBezTo>
                        <a:cubicBezTo>
                          <a:pt x="250296" y="888471"/>
                          <a:pt x="291571" y="912283"/>
                          <a:pt x="415925" y="987425"/>
                        </a:cubicBezTo>
                        <a:lnTo>
                          <a:pt x="977900" y="0"/>
                        </a:lnTo>
                        <a:lnTo>
                          <a:pt x="0" y="5715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4019550" y="3416300"/>
                    <a:ext cx="568325" cy="1133475"/>
                  </a:xfrm>
                  <a:custGeom>
                    <a:avLst/>
                    <a:gdLst>
                      <a:gd name="connsiteX0" fmla="*/ 558800 w 568325"/>
                      <a:gd name="connsiteY0" fmla="*/ 0 h 1133475"/>
                      <a:gd name="connsiteX1" fmla="*/ 0 w 568325"/>
                      <a:gd name="connsiteY1" fmla="*/ 977900 h 1133475"/>
                      <a:gd name="connsiteX2" fmla="*/ 263525 w 568325"/>
                      <a:gd name="connsiteY2" fmla="*/ 1101725 h 1133475"/>
                      <a:gd name="connsiteX3" fmla="*/ 568325 w 568325"/>
                      <a:gd name="connsiteY3" fmla="*/ 1133475 h 1133475"/>
                      <a:gd name="connsiteX4" fmla="*/ 558800 w 568325"/>
                      <a:gd name="connsiteY4" fmla="*/ 0 h 1133475"/>
                      <a:gd name="connsiteX0" fmla="*/ 558800 w 568325"/>
                      <a:gd name="connsiteY0" fmla="*/ 0 h 1133475"/>
                      <a:gd name="connsiteX1" fmla="*/ 0 w 568325"/>
                      <a:gd name="connsiteY1" fmla="*/ 977900 h 1133475"/>
                      <a:gd name="connsiteX2" fmla="*/ 263525 w 568325"/>
                      <a:gd name="connsiteY2" fmla="*/ 1101725 h 1133475"/>
                      <a:gd name="connsiteX3" fmla="*/ 568325 w 568325"/>
                      <a:gd name="connsiteY3" fmla="*/ 1133475 h 1133475"/>
                      <a:gd name="connsiteX4" fmla="*/ 558800 w 568325"/>
                      <a:gd name="connsiteY4" fmla="*/ 0 h 1133475"/>
                      <a:gd name="connsiteX0" fmla="*/ 558800 w 568325"/>
                      <a:gd name="connsiteY0" fmla="*/ 0 h 1133475"/>
                      <a:gd name="connsiteX1" fmla="*/ 0 w 568325"/>
                      <a:gd name="connsiteY1" fmla="*/ 977900 h 1133475"/>
                      <a:gd name="connsiteX2" fmla="*/ 263525 w 568325"/>
                      <a:gd name="connsiteY2" fmla="*/ 1101725 h 1133475"/>
                      <a:gd name="connsiteX3" fmla="*/ 568325 w 568325"/>
                      <a:gd name="connsiteY3" fmla="*/ 1133475 h 1133475"/>
                      <a:gd name="connsiteX4" fmla="*/ 558800 w 568325"/>
                      <a:gd name="connsiteY4" fmla="*/ 0 h 1133475"/>
                      <a:gd name="connsiteX0" fmla="*/ 565937 w 575462"/>
                      <a:gd name="connsiteY0" fmla="*/ 0 h 1212728"/>
                      <a:gd name="connsiteX1" fmla="*/ 7137 w 575462"/>
                      <a:gd name="connsiteY1" fmla="*/ 977900 h 1212728"/>
                      <a:gd name="connsiteX2" fmla="*/ 270662 w 575462"/>
                      <a:gd name="connsiteY2" fmla="*/ 1101725 h 1212728"/>
                      <a:gd name="connsiteX3" fmla="*/ 575462 w 575462"/>
                      <a:gd name="connsiteY3" fmla="*/ 1133475 h 1212728"/>
                      <a:gd name="connsiteX4" fmla="*/ 565937 w 575462"/>
                      <a:gd name="connsiteY4" fmla="*/ 0 h 1212728"/>
                      <a:gd name="connsiteX0" fmla="*/ 558800 w 568325"/>
                      <a:gd name="connsiteY0" fmla="*/ 0 h 1212728"/>
                      <a:gd name="connsiteX1" fmla="*/ 0 w 568325"/>
                      <a:gd name="connsiteY1" fmla="*/ 977900 h 1212728"/>
                      <a:gd name="connsiteX2" fmla="*/ 263525 w 568325"/>
                      <a:gd name="connsiteY2" fmla="*/ 1101725 h 1212728"/>
                      <a:gd name="connsiteX3" fmla="*/ 568325 w 568325"/>
                      <a:gd name="connsiteY3" fmla="*/ 1133475 h 1212728"/>
                      <a:gd name="connsiteX4" fmla="*/ 558800 w 568325"/>
                      <a:gd name="connsiteY4" fmla="*/ 0 h 1212728"/>
                      <a:gd name="connsiteX0" fmla="*/ 558800 w 568325"/>
                      <a:gd name="connsiteY0" fmla="*/ 0 h 1133475"/>
                      <a:gd name="connsiteX1" fmla="*/ 0 w 568325"/>
                      <a:gd name="connsiteY1" fmla="*/ 977900 h 1133475"/>
                      <a:gd name="connsiteX2" fmla="*/ 263525 w 568325"/>
                      <a:gd name="connsiteY2" fmla="*/ 1101725 h 1133475"/>
                      <a:gd name="connsiteX3" fmla="*/ 568325 w 568325"/>
                      <a:gd name="connsiteY3" fmla="*/ 1133475 h 1133475"/>
                      <a:gd name="connsiteX4" fmla="*/ 558800 w 568325"/>
                      <a:gd name="connsiteY4" fmla="*/ 0 h 113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325" h="1133475">
                        <a:moveTo>
                          <a:pt x="558800" y="0"/>
                        </a:moveTo>
                        <a:lnTo>
                          <a:pt x="0" y="977900"/>
                        </a:lnTo>
                        <a:cubicBezTo>
                          <a:pt x="90487" y="1050396"/>
                          <a:pt x="168804" y="1075796"/>
                          <a:pt x="263525" y="1101725"/>
                        </a:cubicBezTo>
                        <a:cubicBezTo>
                          <a:pt x="358246" y="1127654"/>
                          <a:pt x="433387" y="1132946"/>
                          <a:pt x="568325" y="1133475"/>
                        </a:cubicBezTo>
                        <a:cubicBezTo>
                          <a:pt x="567267" y="756708"/>
                          <a:pt x="566208" y="379942"/>
                          <a:pt x="55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3600450" y="2445544"/>
                    <a:ext cx="978694" cy="973931"/>
                  </a:xfrm>
                  <a:custGeom>
                    <a:avLst/>
                    <a:gdLst>
                      <a:gd name="connsiteX0" fmla="*/ 423863 w 978694"/>
                      <a:gd name="connsiteY0" fmla="*/ 0 h 973931"/>
                      <a:gd name="connsiteX1" fmla="*/ 180975 w 978694"/>
                      <a:gd name="connsiteY1" fmla="*/ 178594 h 973931"/>
                      <a:gd name="connsiteX2" fmla="*/ 0 w 978694"/>
                      <a:gd name="connsiteY2" fmla="*/ 421481 h 973931"/>
                      <a:gd name="connsiteX3" fmla="*/ 978694 w 978694"/>
                      <a:gd name="connsiteY3" fmla="*/ 973931 h 973931"/>
                      <a:gd name="connsiteX4" fmla="*/ 423863 w 978694"/>
                      <a:gd name="connsiteY4" fmla="*/ 0 h 973931"/>
                      <a:gd name="connsiteX0" fmla="*/ 462932 w 1017763"/>
                      <a:gd name="connsiteY0" fmla="*/ 39140 h 1013071"/>
                      <a:gd name="connsiteX1" fmla="*/ 220044 w 1017763"/>
                      <a:gd name="connsiteY1" fmla="*/ 217734 h 1013071"/>
                      <a:gd name="connsiteX2" fmla="*/ 39069 w 1017763"/>
                      <a:gd name="connsiteY2" fmla="*/ 460621 h 1013071"/>
                      <a:gd name="connsiteX3" fmla="*/ 1017763 w 1017763"/>
                      <a:gd name="connsiteY3" fmla="*/ 1013071 h 1013071"/>
                      <a:gd name="connsiteX4" fmla="*/ 462932 w 1017763"/>
                      <a:gd name="connsiteY4" fmla="*/ 39140 h 1013071"/>
                      <a:gd name="connsiteX0" fmla="*/ 423863 w 978694"/>
                      <a:gd name="connsiteY0" fmla="*/ 39140 h 1013071"/>
                      <a:gd name="connsiteX1" fmla="*/ 180975 w 978694"/>
                      <a:gd name="connsiteY1" fmla="*/ 217734 h 1013071"/>
                      <a:gd name="connsiteX2" fmla="*/ 0 w 978694"/>
                      <a:gd name="connsiteY2" fmla="*/ 460621 h 1013071"/>
                      <a:gd name="connsiteX3" fmla="*/ 978694 w 978694"/>
                      <a:gd name="connsiteY3" fmla="*/ 1013071 h 1013071"/>
                      <a:gd name="connsiteX4" fmla="*/ 423863 w 978694"/>
                      <a:gd name="connsiteY4" fmla="*/ 39140 h 1013071"/>
                      <a:gd name="connsiteX0" fmla="*/ 423863 w 978694"/>
                      <a:gd name="connsiteY0" fmla="*/ 0 h 973931"/>
                      <a:gd name="connsiteX1" fmla="*/ 180975 w 978694"/>
                      <a:gd name="connsiteY1" fmla="*/ 178594 h 973931"/>
                      <a:gd name="connsiteX2" fmla="*/ 0 w 978694"/>
                      <a:gd name="connsiteY2" fmla="*/ 421481 h 973931"/>
                      <a:gd name="connsiteX3" fmla="*/ 978694 w 978694"/>
                      <a:gd name="connsiteY3" fmla="*/ 973931 h 973931"/>
                      <a:gd name="connsiteX4" fmla="*/ 423863 w 978694"/>
                      <a:gd name="connsiteY4" fmla="*/ 0 h 973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694" h="973931">
                        <a:moveTo>
                          <a:pt x="423863" y="0"/>
                        </a:moveTo>
                        <a:cubicBezTo>
                          <a:pt x="298054" y="65087"/>
                          <a:pt x="251619" y="108347"/>
                          <a:pt x="180975" y="178594"/>
                        </a:cubicBezTo>
                        <a:cubicBezTo>
                          <a:pt x="110331" y="248841"/>
                          <a:pt x="90885" y="267494"/>
                          <a:pt x="0" y="421481"/>
                        </a:cubicBezTo>
                        <a:lnTo>
                          <a:pt x="978694" y="973931"/>
                        </a:lnTo>
                        <a:lnTo>
                          <a:pt x="42386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013200" y="2295525"/>
                    <a:ext cx="568325" cy="1120775"/>
                  </a:xfrm>
                  <a:custGeom>
                    <a:avLst/>
                    <a:gdLst>
                      <a:gd name="connsiteX0" fmla="*/ 568325 w 568325"/>
                      <a:gd name="connsiteY0" fmla="*/ 0 h 1120775"/>
                      <a:gd name="connsiteX1" fmla="*/ 307975 w 568325"/>
                      <a:gd name="connsiteY1" fmla="*/ 28575 h 1120775"/>
                      <a:gd name="connsiteX2" fmla="*/ 0 w 568325"/>
                      <a:gd name="connsiteY2" fmla="*/ 146050 h 1120775"/>
                      <a:gd name="connsiteX3" fmla="*/ 565150 w 568325"/>
                      <a:gd name="connsiteY3" fmla="*/ 1120775 h 1120775"/>
                      <a:gd name="connsiteX4" fmla="*/ 568325 w 568325"/>
                      <a:gd name="connsiteY4" fmla="*/ 0 h 1120775"/>
                      <a:gd name="connsiteX0" fmla="*/ 573119 w 573119"/>
                      <a:gd name="connsiteY0" fmla="*/ 78986 h 1199761"/>
                      <a:gd name="connsiteX1" fmla="*/ 312769 w 573119"/>
                      <a:gd name="connsiteY1" fmla="*/ 107561 h 1199761"/>
                      <a:gd name="connsiteX2" fmla="*/ 4794 w 573119"/>
                      <a:gd name="connsiteY2" fmla="*/ 225036 h 1199761"/>
                      <a:gd name="connsiteX3" fmla="*/ 569944 w 573119"/>
                      <a:gd name="connsiteY3" fmla="*/ 1199761 h 1199761"/>
                      <a:gd name="connsiteX4" fmla="*/ 573119 w 573119"/>
                      <a:gd name="connsiteY4" fmla="*/ 78986 h 1199761"/>
                      <a:gd name="connsiteX0" fmla="*/ 568325 w 568325"/>
                      <a:gd name="connsiteY0" fmla="*/ 78986 h 1199761"/>
                      <a:gd name="connsiteX1" fmla="*/ 307975 w 568325"/>
                      <a:gd name="connsiteY1" fmla="*/ 107561 h 1199761"/>
                      <a:gd name="connsiteX2" fmla="*/ 0 w 568325"/>
                      <a:gd name="connsiteY2" fmla="*/ 225036 h 1199761"/>
                      <a:gd name="connsiteX3" fmla="*/ 565150 w 568325"/>
                      <a:gd name="connsiteY3" fmla="*/ 1199761 h 1199761"/>
                      <a:gd name="connsiteX4" fmla="*/ 568325 w 568325"/>
                      <a:gd name="connsiteY4" fmla="*/ 78986 h 1199761"/>
                      <a:gd name="connsiteX0" fmla="*/ 568325 w 568325"/>
                      <a:gd name="connsiteY0" fmla="*/ 1044 h 1121819"/>
                      <a:gd name="connsiteX1" fmla="*/ 307975 w 568325"/>
                      <a:gd name="connsiteY1" fmla="*/ 29619 h 1121819"/>
                      <a:gd name="connsiteX2" fmla="*/ 0 w 568325"/>
                      <a:gd name="connsiteY2" fmla="*/ 147094 h 1121819"/>
                      <a:gd name="connsiteX3" fmla="*/ 565150 w 568325"/>
                      <a:gd name="connsiteY3" fmla="*/ 1121819 h 1121819"/>
                      <a:gd name="connsiteX4" fmla="*/ 568325 w 568325"/>
                      <a:gd name="connsiteY4" fmla="*/ 1044 h 1121819"/>
                      <a:gd name="connsiteX0" fmla="*/ 568325 w 568325"/>
                      <a:gd name="connsiteY0" fmla="*/ 0 h 1120775"/>
                      <a:gd name="connsiteX1" fmla="*/ 307975 w 568325"/>
                      <a:gd name="connsiteY1" fmla="*/ 28575 h 1120775"/>
                      <a:gd name="connsiteX2" fmla="*/ 0 w 568325"/>
                      <a:gd name="connsiteY2" fmla="*/ 146050 h 1120775"/>
                      <a:gd name="connsiteX3" fmla="*/ 565150 w 568325"/>
                      <a:gd name="connsiteY3" fmla="*/ 1120775 h 1120775"/>
                      <a:gd name="connsiteX4" fmla="*/ 568325 w 568325"/>
                      <a:gd name="connsiteY4" fmla="*/ 0 h 112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325" h="1120775">
                        <a:moveTo>
                          <a:pt x="568325" y="0"/>
                        </a:moveTo>
                        <a:cubicBezTo>
                          <a:pt x="439738" y="8467"/>
                          <a:pt x="402696" y="4233"/>
                          <a:pt x="307975" y="28575"/>
                        </a:cubicBezTo>
                        <a:cubicBezTo>
                          <a:pt x="213254" y="52917"/>
                          <a:pt x="169862" y="68792"/>
                          <a:pt x="0" y="146050"/>
                        </a:cubicBezTo>
                        <a:lnTo>
                          <a:pt x="565150" y="1120775"/>
                        </a:lnTo>
                        <a:cubicBezTo>
                          <a:pt x="566208" y="748242"/>
                          <a:pt x="567267" y="375708"/>
                          <a:pt x="5683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3462339" y="2862263"/>
                    <a:ext cx="1104900" cy="554831"/>
                  </a:xfrm>
                  <a:custGeom>
                    <a:avLst/>
                    <a:gdLst>
                      <a:gd name="connsiteX0" fmla="*/ 1100137 w 1100137"/>
                      <a:gd name="connsiteY0" fmla="*/ 547687 h 552450"/>
                      <a:gd name="connsiteX1" fmla="*/ 138112 w 1100137"/>
                      <a:gd name="connsiteY1" fmla="*/ 0 h 552450"/>
                      <a:gd name="connsiteX2" fmla="*/ 28575 w 1100137"/>
                      <a:gd name="connsiteY2" fmla="*/ 252412 h 552450"/>
                      <a:gd name="connsiteX3" fmla="*/ 0 w 1100137"/>
                      <a:gd name="connsiteY3" fmla="*/ 552450 h 552450"/>
                      <a:gd name="connsiteX4" fmla="*/ 1100137 w 1100137"/>
                      <a:gd name="connsiteY4" fmla="*/ 547687 h 552450"/>
                      <a:gd name="connsiteX0" fmla="*/ 1177318 w 1177318"/>
                      <a:gd name="connsiteY0" fmla="*/ 555069 h 559832"/>
                      <a:gd name="connsiteX1" fmla="*/ 215293 w 1177318"/>
                      <a:gd name="connsiteY1" fmla="*/ 7382 h 559832"/>
                      <a:gd name="connsiteX2" fmla="*/ 105756 w 1177318"/>
                      <a:gd name="connsiteY2" fmla="*/ 259794 h 559832"/>
                      <a:gd name="connsiteX3" fmla="*/ 77181 w 1177318"/>
                      <a:gd name="connsiteY3" fmla="*/ 559832 h 559832"/>
                      <a:gd name="connsiteX4" fmla="*/ 1177318 w 1177318"/>
                      <a:gd name="connsiteY4" fmla="*/ 555069 h 559832"/>
                      <a:gd name="connsiteX0" fmla="*/ 1177318 w 1177318"/>
                      <a:gd name="connsiteY0" fmla="*/ 547687 h 552450"/>
                      <a:gd name="connsiteX1" fmla="*/ 215293 w 1177318"/>
                      <a:gd name="connsiteY1" fmla="*/ 0 h 552450"/>
                      <a:gd name="connsiteX2" fmla="*/ 105756 w 1177318"/>
                      <a:gd name="connsiteY2" fmla="*/ 252412 h 552450"/>
                      <a:gd name="connsiteX3" fmla="*/ 77181 w 1177318"/>
                      <a:gd name="connsiteY3" fmla="*/ 552450 h 552450"/>
                      <a:gd name="connsiteX4" fmla="*/ 1177318 w 1177318"/>
                      <a:gd name="connsiteY4" fmla="*/ 547687 h 552450"/>
                      <a:gd name="connsiteX0" fmla="*/ 1100137 w 1100137"/>
                      <a:gd name="connsiteY0" fmla="*/ 547687 h 552450"/>
                      <a:gd name="connsiteX1" fmla="*/ 138112 w 1100137"/>
                      <a:gd name="connsiteY1" fmla="*/ 0 h 552450"/>
                      <a:gd name="connsiteX2" fmla="*/ 28575 w 1100137"/>
                      <a:gd name="connsiteY2" fmla="*/ 252412 h 552450"/>
                      <a:gd name="connsiteX3" fmla="*/ 0 w 1100137"/>
                      <a:gd name="connsiteY3" fmla="*/ 552450 h 552450"/>
                      <a:gd name="connsiteX4" fmla="*/ 1100137 w 1100137"/>
                      <a:gd name="connsiteY4" fmla="*/ 547687 h 552450"/>
                      <a:gd name="connsiteX0" fmla="*/ 1100137 w 1100137"/>
                      <a:gd name="connsiteY0" fmla="*/ 547687 h 552450"/>
                      <a:gd name="connsiteX1" fmla="*/ 138112 w 1100137"/>
                      <a:gd name="connsiteY1" fmla="*/ 0 h 552450"/>
                      <a:gd name="connsiteX2" fmla="*/ 28575 w 1100137"/>
                      <a:gd name="connsiteY2" fmla="*/ 252412 h 552450"/>
                      <a:gd name="connsiteX3" fmla="*/ 0 w 1100137"/>
                      <a:gd name="connsiteY3" fmla="*/ 552450 h 552450"/>
                      <a:gd name="connsiteX4" fmla="*/ 1100137 w 1100137"/>
                      <a:gd name="connsiteY4" fmla="*/ 547687 h 552450"/>
                      <a:gd name="connsiteX0" fmla="*/ 1104900 w 1104900"/>
                      <a:gd name="connsiteY0" fmla="*/ 554831 h 554831"/>
                      <a:gd name="connsiteX1" fmla="*/ 138112 w 1104900"/>
                      <a:gd name="connsiteY1" fmla="*/ 0 h 554831"/>
                      <a:gd name="connsiteX2" fmla="*/ 28575 w 1104900"/>
                      <a:gd name="connsiteY2" fmla="*/ 252412 h 554831"/>
                      <a:gd name="connsiteX3" fmla="*/ 0 w 1104900"/>
                      <a:gd name="connsiteY3" fmla="*/ 552450 h 554831"/>
                      <a:gd name="connsiteX4" fmla="*/ 1104900 w 1104900"/>
                      <a:gd name="connsiteY4" fmla="*/ 554831 h 554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900" h="554831">
                        <a:moveTo>
                          <a:pt x="1104900" y="554831"/>
                        </a:moveTo>
                        <a:lnTo>
                          <a:pt x="138112" y="0"/>
                        </a:lnTo>
                        <a:cubicBezTo>
                          <a:pt x="83343" y="117475"/>
                          <a:pt x="51594" y="160337"/>
                          <a:pt x="28575" y="252412"/>
                        </a:cubicBezTo>
                        <a:cubicBezTo>
                          <a:pt x="5556" y="344487"/>
                          <a:pt x="7143" y="403225"/>
                          <a:pt x="0" y="552450"/>
                        </a:cubicBezTo>
                        <a:lnTo>
                          <a:pt x="1104900" y="55483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3457575" y="3417094"/>
                    <a:ext cx="1114426" cy="578644"/>
                  </a:xfrm>
                  <a:custGeom>
                    <a:avLst/>
                    <a:gdLst>
                      <a:gd name="connsiteX0" fmla="*/ 1119188 w 1119188"/>
                      <a:gd name="connsiteY0" fmla="*/ 0 h 585788"/>
                      <a:gd name="connsiteX1" fmla="*/ 0 w 1119188"/>
                      <a:gd name="connsiteY1" fmla="*/ 9525 h 585788"/>
                      <a:gd name="connsiteX2" fmla="*/ 47625 w 1119188"/>
                      <a:gd name="connsiteY2" fmla="*/ 328613 h 585788"/>
                      <a:gd name="connsiteX3" fmla="*/ 152400 w 1119188"/>
                      <a:gd name="connsiteY3" fmla="*/ 585788 h 585788"/>
                      <a:gd name="connsiteX4" fmla="*/ 1119188 w 1119188"/>
                      <a:gd name="connsiteY4" fmla="*/ 0 h 585788"/>
                      <a:gd name="connsiteX0" fmla="*/ 1192464 w 1192464"/>
                      <a:gd name="connsiteY0" fmla="*/ 0 h 594556"/>
                      <a:gd name="connsiteX1" fmla="*/ 73276 w 1192464"/>
                      <a:gd name="connsiteY1" fmla="*/ 9525 h 594556"/>
                      <a:gd name="connsiteX2" fmla="*/ 120901 w 1192464"/>
                      <a:gd name="connsiteY2" fmla="*/ 328613 h 594556"/>
                      <a:gd name="connsiteX3" fmla="*/ 225676 w 1192464"/>
                      <a:gd name="connsiteY3" fmla="*/ 585788 h 594556"/>
                      <a:gd name="connsiteX4" fmla="*/ 1192464 w 1192464"/>
                      <a:gd name="connsiteY4" fmla="*/ 0 h 594556"/>
                      <a:gd name="connsiteX0" fmla="*/ 1119188 w 1119188"/>
                      <a:gd name="connsiteY0" fmla="*/ 0 h 594556"/>
                      <a:gd name="connsiteX1" fmla="*/ 0 w 1119188"/>
                      <a:gd name="connsiteY1" fmla="*/ 9525 h 594556"/>
                      <a:gd name="connsiteX2" fmla="*/ 47625 w 1119188"/>
                      <a:gd name="connsiteY2" fmla="*/ 328613 h 594556"/>
                      <a:gd name="connsiteX3" fmla="*/ 152400 w 1119188"/>
                      <a:gd name="connsiteY3" fmla="*/ 585788 h 594556"/>
                      <a:gd name="connsiteX4" fmla="*/ 1119188 w 1119188"/>
                      <a:gd name="connsiteY4" fmla="*/ 0 h 594556"/>
                      <a:gd name="connsiteX0" fmla="*/ 1119188 w 1119188"/>
                      <a:gd name="connsiteY0" fmla="*/ 0 h 585788"/>
                      <a:gd name="connsiteX1" fmla="*/ 0 w 1119188"/>
                      <a:gd name="connsiteY1" fmla="*/ 9525 h 585788"/>
                      <a:gd name="connsiteX2" fmla="*/ 47625 w 1119188"/>
                      <a:gd name="connsiteY2" fmla="*/ 328613 h 585788"/>
                      <a:gd name="connsiteX3" fmla="*/ 152400 w 1119188"/>
                      <a:gd name="connsiteY3" fmla="*/ 585788 h 585788"/>
                      <a:gd name="connsiteX4" fmla="*/ 1119188 w 1119188"/>
                      <a:gd name="connsiteY4" fmla="*/ 0 h 585788"/>
                      <a:gd name="connsiteX0" fmla="*/ 1114426 w 1114426"/>
                      <a:gd name="connsiteY0" fmla="*/ 0 h 578644"/>
                      <a:gd name="connsiteX1" fmla="*/ 0 w 1114426"/>
                      <a:gd name="connsiteY1" fmla="*/ 2381 h 578644"/>
                      <a:gd name="connsiteX2" fmla="*/ 47625 w 1114426"/>
                      <a:gd name="connsiteY2" fmla="*/ 321469 h 578644"/>
                      <a:gd name="connsiteX3" fmla="*/ 152400 w 1114426"/>
                      <a:gd name="connsiteY3" fmla="*/ 578644 h 578644"/>
                      <a:gd name="connsiteX4" fmla="*/ 1114426 w 1114426"/>
                      <a:gd name="connsiteY4" fmla="*/ 0 h 57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6" h="578644">
                        <a:moveTo>
                          <a:pt x="1114426" y="0"/>
                        </a:moveTo>
                        <a:lnTo>
                          <a:pt x="0" y="2381"/>
                        </a:lnTo>
                        <a:cubicBezTo>
                          <a:pt x="21431" y="138112"/>
                          <a:pt x="22225" y="225425"/>
                          <a:pt x="47625" y="321469"/>
                        </a:cubicBezTo>
                        <a:cubicBezTo>
                          <a:pt x="73025" y="417513"/>
                          <a:pt x="88106" y="457201"/>
                          <a:pt x="152400" y="578644"/>
                        </a:cubicBezTo>
                        <a:lnTo>
                          <a:pt x="111442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p:cNvGrpSpPr/>
                <p:nvPr/>
              </p:nvGrpSpPr>
              <p:grpSpPr>
                <a:xfrm>
                  <a:off x="1677924" y="530227"/>
                  <a:ext cx="5788152" cy="5788152"/>
                  <a:chOff x="1677924" y="530227"/>
                  <a:chExt cx="5788152" cy="5788152"/>
                </a:xfrm>
              </p:grpSpPr>
              <p:sp>
                <p:nvSpPr>
                  <p:cNvPr id="5" name="Oval 4"/>
                  <p:cNvSpPr/>
                  <p:nvPr/>
                </p:nvSpPr>
                <p:spPr>
                  <a:xfrm>
                    <a:off x="1677924" y="530227"/>
                    <a:ext cx="5788152" cy="5788152"/>
                  </a:xfrm>
                  <a:prstGeom prst="ellipse">
                    <a:avLst/>
                  </a:prstGeom>
                  <a:no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80592" y="927652"/>
                    <a:ext cx="5001768" cy="5001768"/>
                  </a:xfrm>
                  <a:prstGeom prst="ellipse">
                    <a:avLst/>
                  </a:prstGeom>
                  <a:no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352260" y="1212572"/>
                    <a:ext cx="4434840" cy="4432854"/>
                  </a:xfrm>
                  <a:prstGeom prst="ellipse">
                    <a:avLst/>
                  </a:prstGeom>
                  <a:no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955228" y="1802288"/>
                    <a:ext cx="3233537" cy="3236976"/>
                  </a:xfrm>
                  <a:prstGeom prst="ellipse">
                    <a:avLst/>
                  </a:prstGeom>
                  <a:no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452180" y="2299240"/>
                    <a:ext cx="2246255" cy="2249424"/>
                  </a:xfrm>
                  <a:prstGeom prst="ellipse">
                    <a:avLst/>
                  </a:prstGeom>
                  <a:solidFill>
                    <a:schemeClr val="bg2"/>
                  </a:solid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p:cNvGrpSpPr/>
                <p:nvPr/>
              </p:nvGrpSpPr>
              <p:grpSpPr>
                <a:xfrm>
                  <a:off x="1763886" y="632739"/>
                  <a:ext cx="5612289" cy="5589467"/>
                  <a:chOff x="1763886" y="632739"/>
                  <a:chExt cx="5612289" cy="5589467"/>
                </a:xfrm>
              </p:grpSpPr>
              <p:cxnSp>
                <p:nvCxnSpPr>
                  <p:cNvPr id="13" name="Straight Connector 12"/>
                  <p:cNvCxnSpPr>
                    <a:stCxn id="9" idx="0"/>
                    <a:endCxn id="9" idx="4"/>
                  </p:cNvCxnSpPr>
                  <p:nvPr/>
                </p:nvCxnSpPr>
                <p:spPr>
                  <a:xfrm>
                    <a:off x="4581476" y="927652"/>
                    <a:ext cx="0" cy="5001768"/>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1" idx="2"/>
                    <a:endCxn id="9" idx="6"/>
                  </p:cNvCxnSpPr>
                  <p:nvPr/>
                </p:nvCxnSpPr>
                <p:spPr>
                  <a:xfrm>
                    <a:off x="2955228" y="3420776"/>
                    <a:ext cx="4127132" cy="0"/>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413220" y="2160106"/>
                    <a:ext cx="4305963" cy="2526194"/>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413220" y="2190585"/>
                    <a:ext cx="3560860" cy="2030895"/>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778250" y="1250672"/>
                    <a:ext cx="2019935" cy="3568978"/>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768725" y="2014538"/>
                    <a:ext cx="2083435" cy="3555682"/>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0" idx="2"/>
                    <a:endCxn id="9" idx="2"/>
                  </p:cNvCxnSpPr>
                  <p:nvPr/>
                </p:nvCxnSpPr>
                <p:spPr>
                  <a:xfrm flipH="1" flipV="1">
                    <a:off x="2080592" y="3428536"/>
                    <a:ext cx="271668" cy="463"/>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763886" y="2687968"/>
                    <a:ext cx="398289" cy="107620"/>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525579" y="1385025"/>
                    <a:ext cx="272391" cy="279468"/>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3315985" y="1273969"/>
                    <a:ext cx="136196" cy="230981"/>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811285" y="632739"/>
                    <a:ext cx="101109" cy="376911"/>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03031" y="632739"/>
                    <a:ext cx="96536" cy="376910"/>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6330820" y="1363596"/>
                    <a:ext cx="268553" cy="282262"/>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6989506" y="2657474"/>
                    <a:ext cx="368556" cy="98590"/>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007619" y="4046702"/>
                    <a:ext cx="368556" cy="96673"/>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505175" y="4518190"/>
                    <a:ext cx="248050" cy="137154"/>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60847" y="5184940"/>
                    <a:ext cx="277877" cy="265741"/>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246537" y="5839784"/>
                    <a:ext cx="94607" cy="363372"/>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3857627" y="5858834"/>
                    <a:ext cx="88107" cy="363372"/>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3345658" y="5362576"/>
                    <a:ext cx="124152" cy="240506"/>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2542246" y="5213595"/>
                    <a:ext cx="287505" cy="273796"/>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1790707" y="4083843"/>
                    <a:ext cx="369087" cy="109281"/>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grpSp>
            <p:grpSp>
              <p:nvGrpSpPr>
                <p:cNvPr id="144" name="Group 143"/>
                <p:cNvGrpSpPr/>
                <p:nvPr/>
              </p:nvGrpSpPr>
              <p:grpSpPr>
                <a:xfrm>
                  <a:off x="2124575" y="1084974"/>
                  <a:ext cx="4831007" cy="4734095"/>
                  <a:chOff x="2124575" y="1084974"/>
                  <a:chExt cx="4831007" cy="4734095"/>
                </a:xfrm>
              </p:grpSpPr>
              <p:sp>
                <p:nvSpPr>
                  <p:cNvPr id="99" name="TextBox 98"/>
                  <p:cNvSpPr txBox="1"/>
                  <p:nvPr/>
                </p:nvSpPr>
                <p:spPr>
                  <a:xfrm>
                    <a:off x="3779020" y="1085106"/>
                    <a:ext cx="32285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12</a:t>
                    </a:r>
                  </a:p>
                </p:txBody>
              </p:sp>
              <p:sp>
                <p:nvSpPr>
                  <p:cNvPr id="100" name="TextBox 99"/>
                  <p:cNvSpPr txBox="1"/>
                  <p:nvPr/>
                </p:nvSpPr>
                <p:spPr>
                  <a:xfrm>
                    <a:off x="2710360" y="1715165"/>
                    <a:ext cx="32285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11</a:t>
                    </a:r>
                  </a:p>
                </p:txBody>
              </p:sp>
              <p:sp>
                <p:nvSpPr>
                  <p:cNvPr id="101" name="TextBox 100"/>
                  <p:cNvSpPr txBox="1"/>
                  <p:nvPr/>
                </p:nvSpPr>
                <p:spPr>
                  <a:xfrm>
                    <a:off x="4964640" y="1084974"/>
                    <a:ext cx="32285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1</a:t>
                    </a:r>
                  </a:p>
                </p:txBody>
              </p:sp>
              <p:sp>
                <p:nvSpPr>
                  <p:cNvPr id="102" name="TextBox 101"/>
                  <p:cNvSpPr txBox="1"/>
                  <p:nvPr/>
                </p:nvSpPr>
                <p:spPr>
                  <a:xfrm>
                    <a:off x="6106215" y="1663700"/>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2</a:t>
                    </a:r>
                  </a:p>
                </p:txBody>
              </p:sp>
              <p:sp>
                <p:nvSpPr>
                  <p:cNvPr id="103" name="TextBox 102"/>
                  <p:cNvSpPr txBox="1"/>
                  <p:nvPr/>
                </p:nvSpPr>
                <p:spPr>
                  <a:xfrm>
                    <a:off x="2124575" y="2771031"/>
                    <a:ext cx="32285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10</a:t>
                    </a:r>
                  </a:p>
                </p:txBody>
              </p:sp>
              <p:sp>
                <p:nvSpPr>
                  <p:cNvPr id="117" name="TextBox 116"/>
                  <p:cNvSpPr txBox="1"/>
                  <p:nvPr/>
                </p:nvSpPr>
                <p:spPr>
                  <a:xfrm>
                    <a:off x="6772275" y="2720944"/>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3</a:t>
                    </a:r>
                  </a:p>
                </p:txBody>
              </p:sp>
              <p:sp>
                <p:nvSpPr>
                  <p:cNvPr id="118" name="TextBox 117"/>
                  <p:cNvSpPr txBox="1"/>
                  <p:nvPr/>
                </p:nvSpPr>
                <p:spPr>
                  <a:xfrm>
                    <a:off x="6778472" y="3934978"/>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4</a:t>
                    </a:r>
                  </a:p>
                </p:txBody>
              </p:sp>
              <p:sp>
                <p:nvSpPr>
                  <p:cNvPr id="119" name="TextBox 118"/>
                  <p:cNvSpPr txBox="1"/>
                  <p:nvPr/>
                </p:nvSpPr>
                <p:spPr>
                  <a:xfrm>
                    <a:off x="6172890" y="5011303"/>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5</a:t>
                    </a:r>
                  </a:p>
                </p:txBody>
              </p:sp>
              <p:sp>
                <p:nvSpPr>
                  <p:cNvPr id="120" name="TextBox 119"/>
                  <p:cNvSpPr txBox="1"/>
                  <p:nvPr/>
                </p:nvSpPr>
                <p:spPr>
                  <a:xfrm>
                    <a:off x="5119439" y="5633600"/>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6</a:t>
                    </a:r>
                  </a:p>
                </p:txBody>
              </p:sp>
              <p:sp>
                <p:nvSpPr>
                  <p:cNvPr id="121" name="TextBox 120"/>
                  <p:cNvSpPr txBox="1"/>
                  <p:nvPr/>
                </p:nvSpPr>
                <p:spPr>
                  <a:xfrm>
                    <a:off x="3886758" y="5656268"/>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7</a:t>
                    </a:r>
                  </a:p>
                </p:txBody>
              </p:sp>
              <p:sp>
                <p:nvSpPr>
                  <p:cNvPr id="122" name="TextBox 121"/>
                  <p:cNvSpPr txBox="1"/>
                  <p:nvPr/>
                </p:nvSpPr>
                <p:spPr>
                  <a:xfrm>
                    <a:off x="2833689" y="5044371"/>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8</a:t>
                    </a:r>
                  </a:p>
                </p:txBody>
              </p:sp>
              <p:sp>
                <p:nvSpPr>
                  <p:cNvPr id="123" name="TextBox 122"/>
                  <p:cNvSpPr txBox="1"/>
                  <p:nvPr/>
                </p:nvSpPr>
                <p:spPr>
                  <a:xfrm>
                    <a:off x="2194481" y="3931796"/>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9</a:t>
                    </a:r>
                  </a:p>
                </p:txBody>
              </p:sp>
            </p:grpSp>
            <p:grpSp>
              <p:nvGrpSpPr>
                <p:cNvPr id="147" name="Group 146"/>
                <p:cNvGrpSpPr/>
                <p:nvPr/>
              </p:nvGrpSpPr>
              <p:grpSpPr>
                <a:xfrm>
                  <a:off x="3130215" y="1969047"/>
                  <a:ext cx="2908409" cy="2919773"/>
                  <a:chOff x="3130215" y="1969047"/>
                  <a:chExt cx="2908409" cy="2919773"/>
                </a:xfrm>
              </p:grpSpPr>
              <p:sp>
                <p:nvSpPr>
                  <p:cNvPr id="108" name="TextBox 107"/>
                  <p:cNvSpPr txBox="1"/>
                  <p:nvPr/>
                </p:nvSpPr>
                <p:spPr>
                  <a:xfrm rot="17314268">
                    <a:off x="2948768" y="2927438"/>
                    <a:ext cx="578337" cy="215444"/>
                  </a:xfrm>
                  <a:prstGeom prst="rect">
                    <a:avLst/>
                  </a:prstGeom>
                  <a:noFill/>
                </p:spPr>
                <p:txBody>
                  <a:bodyPr wrap="square" lIns="0" tIns="0" rIns="0" bIns="0" rtlCol="0">
                    <a:spAutoFit/>
                  </a:bodyPr>
                  <a:lstStyle/>
                  <a:p>
                    <a:pPr algn="ctr"/>
                    <a:r>
                      <a:rPr lang="en-US" sz="1400" b="1" dirty="0" err="1">
                        <a:solidFill>
                          <a:srgbClr val="010000"/>
                        </a:solidFill>
                        <a:latin typeface="Calibri" panose="020F0502020204030204" pitchFamily="34" charset="0"/>
                        <a:cs typeface="Calibri" panose="020F0502020204030204" pitchFamily="34" charset="0"/>
                      </a:rPr>
                      <a:t>Tebeth</a:t>
                    </a:r>
                    <a:endParaRPr lang="en-US" sz="1400" b="1" dirty="0">
                      <a:solidFill>
                        <a:srgbClr val="010000"/>
                      </a:solidFill>
                      <a:latin typeface="Calibri" panose="020F0502020204030204" pitchFamily="34" charset="0"/>
                      <a:cs typeface="Calibri" panose="020F0502020204030204" pitchFamily="34" charset="0"/>
                    </a:endParaRPr>
                  </a:p>
                </p:txBody>
              </p:sp>
              <p:sp>
                <p:nvSpPr>
                  <p:cNvPr id="109" name="TextBox 108"/>
                  <p:cNvSpPr txBox="1"/>
                  <p:nvPr/>
                </p:nvSpPr>
                <p:spPr>
                  <a:xfrm rot="18843358">
                    <a:off x="3309570" y="2316213"/>
                    <a:ext cx="578337" cy="215444"/>
                  </a:xfrm>
                  <a:prstGeom prst="rect">
                    <a:avLst/>
                  </a:prstGeom>
                  <a:noFill/>
                </p:spPr>
                <p:txBody>
                  <a:bodyPr wrap="square" lIns="0" tIns="0" rIns="0" bIns="0" rtlCol="0">
                    <a:spAutoFit/>
                  </a:bodyPr>
                  <a:lstStyle/>
                  <a:p>
                    <a:pPr algn="ctr"/>
                    <a:r>
                      <a:rPr lang="en-US" sz="1400" b="1" dirty="0" err="1">
                        <a:solidFill>
                          <a:srgbClr val="010000"/>
                        </a:solidFill>
                        <a:latin typeface="Calibri" panose="020F0502020204030204" pitchFamily="34" charset="0"/>
                        <a:cs typeface="Calibri" panose="020F0502020204030204" pitchFamily="34" charset="0"/>
                      </a:rPr>
                      <a:t>Shebat</a:t>
                    </a:r>
                    <a:endParaRPr lang="en-US" sz="1400" b="1" dirty="0">
                      <a:solidFill>
                        <a:srgbClr val="010000"/>
                      </a:solidFill>
                      <a:latin typeface="Calibri" panose="020F0502020204030204" pitchFamily="34" charset="0"/>
                      <a:cs typeface="Calibri" panose="020F0502020204030204" pitchFamily="34" charset="0"/>
                    </a:endParaRPr>
                  </a:p>
                </p:txBody>
              </p:sp>
              <p:sp>
                <p:nvSpPr>
                  <p:cNvPr id="110" name="TextBox 109"/>
                  <p:cNvSpPr txBox="1"/>
                  <p:nvPr/>
                </p:nvSpPr>
                <p:spPr>
                  <a:xfrm rot="20908558">
                    <a:off x="3936675" y="1969047"/>
                    <a:ext cx="57833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Adar</a:t>
                    </a:r>
                  </a:p>
                </p:txBody>
              </p:sp>
              <p:sp>
                <p:nvSpPr>
                  <p:cNvPr id="111" name="TextBox 110"/>
                  <p:cNvSpPr txBox="1"/>
                  <p:nvPr/>
                </p:nvSpPr>
                <p:spPr>
                  <a:xfrm rot="973802">
                    <a:off x="4649650" y="1975178"/>
                    <a:ext cx="57833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Nisan</a:t>
                    </a:r>
                  </a:p>
                </p:txBody>
              </p:sp>
              <p:sp>
                <p:nvSpPr>
                  <p:cNvPr id="112" name="TextBox 111"/>
                  <p:cNvSpPr txBox="1"/>
                  <p:nvPr/>
                </p:nvSpPr>
                <p:spPr>
                  <a:xfrm rot="2717574">
                    <a:off x="5267082" y="2342098"/>
                    <a:ext cx="578337" cy="215444"/>
                  </a:xfrm>
                  <a:prstGeom prst="rect">
                    <a:avLst/>
                  </a:prstGeom>
                  <a:noFill/>
                </p:spPr>
                <p:txBody>
                  <a:bodyPr wrap="square" lIns="0" tIns="0" rIns="0" bIns="0" rtlCol="0">
                    <a:spAutoFit/>
                  </a:bodyPr>
                  <a:lstStyle/>
                  <a:p>
                    <a:pPr algn="ctr"/>
                    <a:r>
                      <a:rPr lang="en-US" sz="1400" b="1" dirty="0" err="1">
                        <a:solidFill>
                          <a:srgbClr val="010000"/>
                        </a:solidFill>
                        <a:latin typeface="Calibri" panose="020F0502020204030204" pitchFamily="34" charset="0"/>
                        <a:cs typeface="Calibri" panose="020F0502020204030204" pitchFamily="34" charset="0"/>
                      </a:rPr>
                      <a:t>Ziv</a:t>
                    </a:r>
                    <a:endParaRPr lang="en-US" sz="1400" b="1" dirty="0">
                      <a:solidFill>
                        <a:srgbClr val="010000"/>
                      </a:solidFill>
                      <a:latin typeface="Calibri" panose="020F0502020204030204" pitchFamily="34" charset="0"/>
                      <a:cs typeface="Calibri" panose="020F0502020204030204" pitchFamily="34" charset="0"/>
                    </a:endParaRPr>
                  </a:p>
                </p:txBody>
              </p:sp>
              <p:sp>
                <p:nvSpPr>
                  <p:cNvPr id="115" name="TextBox 114"/>
                  <p:cNvSpPr txBox="1"/>
                  <p:nvPr/>
                </p:nvSpPr>
                <p:spPr>
                  <a:xfrm rot="4477711">
                    <a:off x="5703702" y="2939371"/>
                    <a:ext cx="451220"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Sivan</a:t>
                    </a:r>
                  </a:p>
                </p:txBody>
              </p:sp>
              <p:sp>
                <p:nvSpPr>
                  <p:cNvPr id="127" name="TextBox 126"/>
                  <p:cNvSpPr txBox="1"/>
                  <p:nvPr/>
                </p:nvSpPr>
                <p:spPr>
                  <a:xfrm rot="15430845">
                    <a:off x="2950585" y="3670933"/>
                    <a:ext cx="578337" cy="215444"/>
                  </a:xfrm>
                  <a:prstGeom prst="rect">
                    <a:avLst/>
                  </a:prstGeom>
                  <a:noFill/>
                </p:spPr>
                <p:txBody>
                  <a:bodyPr wrap="square" lIns="0" tIns="0" rIns="0" bIns="0" rtlCol="0">
                    <a:spAutoFit/>
                  </a:bodyPr>
                  <a:lstStyle/>
                  <a:p>
                    <a:pPr algn="ctr"/>
                    <a:r>
                      <a:rPr lang="en-US" sz="1400" b="1" dirty="0" err="1">
                        <a:solidFill>
                          <a:srgbClr val="010000"/>
                        </a:solidFill>
                        <a:latin typeface="Calibri" panose="020F0502020204030204" pitchFamily="34" charset="0"/>
                        <a:cs typeface="Calibri" panose="020F0502020204030204" pitchFamily="34" charset="0"/>
                      </a:rPr>
                      <a:t>Chislev</a:t>
                    </a:r>
                    <a:endParaRPr lang="en-US" sz="1400" b="1" dirty="0">
                      <a:solidFill>
                        <a:srgbClr val="010000"/>
                      </a:solidFill>
                      <a:latin typeface="Calibri" panose="020F0502020204030204" pitchFamily="34" charset="0"/>
                      <a:cs typeface="Calibri" panose="020F0502020204030204" pitchFamily="34" charset="0"/>
                    </a:endParaRPr>
                  </a:p>
                </p:txBody>
              </p:sp>
              <p:sp>
                <p:nvSpPr>
                  <p:cNvPr id="128" name="TextBox 127"/>
                  <p:cNvSpPr txBox="1"/>
                  <p:nvPr/>
                </p:nvSpPr>
                <p:spPr>
                  <a:xfrm rot="6246131">
                    <a:off x="5584743" y="3655165"/>
                    <a:ext cx="692318"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Tammuz</a:t>
                    </a:r>
                  </a:p>
                </p:txBody>
              </p:sp>
              <p:sp>
                <p:nvSpPr>
                  <p:cNvPr id="129" name="TextBox 128"/>
                  <p:cNvSpPr txBox="1"/>
                  <p:nvPr/>
                </p:nvSpPr>
                <p:spPr>
                  <a:xfrm rot="7851573">
                    <a:off x="5407368" y="4269855"/>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Ab</a:t>
                    </a:r>
                  </a:p>
                </p:txBody>
              </p:sp>
              <p:sp>
                <p:nvSpPr>
                  <p:cNvPr id="130" name="TextBox 129"/>
                  <p:cNvSpPr txBox="1"/>
                  <p:nvPr/>
                </p:nvSpPr>
                <p:spPr>
                  <a:xfrm rot="9857704">
                    <a:off x="4781969" y="4670846"/>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Elul</a:t>
                    </a:r>
                  </a:p>
                </p:txBody>
              </p:sp>
              <p:sp>
                <p:nvSpPr>
                  <p:cNvPr id="131" name="TextBox 130"/>
                  <p:cNvSpPr txBox="1"/>
                  <p:nvPr/>
                </p:nvSpPr>
                <p:spPr>
                  <a:xfrm rot="11813252">
                    <a:off x="3975226" y="4673376"/>
                    <a:ext cx="511832"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Tishri</a:t>
                    </a:r>
                  </a:p>
                </p:txBody>
              </p:sp>
              <p:sp>
                <p:nvSpPr>
                  <p:cNvPr id="132" name="TextBox 131"/>
                  <p:cNvSpPr txBox="1"/>
                  <p:nvPr/>
                </p:nvSpPr>
                <p:spPr>
                  <a:xfrm rot="13470205">
                    <a:off x="3221199" y="4294974"/>
                    <a:ext cx="765835"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Cheshvan</a:t>
                    </a:r>
                  </a:p>
                </p:txBody>
              </p:sp>
            </p:grpSp>
            <p:grpSp>
              <p:nvGrpSpPr>
                <p:cNvPr id="146" name="Group 145"/>
                <p:cNvGrpSpPr/>
                <p:nvPr/>
              </p:nvGrpSpPr>
              <p:grpSpPr>
                <a:xfrm>
                  <a:off x="2544475" y="1407419"/>
                  <a:ext cx="4113759" cy="4068170"/>
                  <a:chOff x="2544475" y="1407419"/>
                  <a:chExt cx="4113759" cy="4068170"/>
                </a:xfrm>
              </p:grpSpPr>
              <p:sp>
                <p:nvSpPr>
                  <p:cNvPr id="96" name="TextBox 95"/>
                  <p:cNvSpPr txBox="1"/>
                  <p:nvPr/>
                </p:nvSpPr>
                <p:spPr>
                  <a:xfrm rot="19754760">
                    <a:off x="3074987" y="1611766"/>
                    <a:ext cx="1054100" cy="316690"/>
                  </a:xfrm>
                  <a:prstGeom prst="rect">
                    <a:avLst/>
                  </a:prstGeom>
                  <a:noFill/>
                </p:spPr>
                <p:txBody>
                  <a:bodyPr wrap="square" lIns="0" tIns="0" rIns="0" bIns="0" rtlCol="0">
                    <a:spAutoFit/>
                  </a:bodyPr>
                  <a:lstStyle/>
                  <a:p>
                    <a:pPr algn="ctr">
                      <a:lnSpc>
                        <a:spcPts val="1200"/>
                      </a:lnSpc>
                    </a:pPr>
                    <a:r>
                      <a:rPr lang="en-US" sz="1400" i="1" dirty="0">
                        <a:solidFill>
                          <a:srgbClr val="010000"/>
                        </a:solidFill>
                        <a:latin typeface="Calibri" panose="020F0502020204030204" pitchFamily="34" charset="0"/>
                        <a:cs typeface="Calibri" panose="020F0502020204030204" pitchFamily="34" charset="0"/>
                      </a:rPr>
                      <a:t>Late </a:t>
                    </a:r>
                  </a:p>
                  <a:p>
                    <a:pPr algn="ctr">
                      <a:lnSpc>
                        <a:spcPts val="1200"/>
                      </a:lnSpc>
                    </a:pPr>
                    <a:r>
                      <a:rPr lang="en-US" sz="1400" i="1" dirty="0">
                        <a:solidFill>
                          <a:srgbClr val="010000"/>
                        </a:solidFill>
                        <a:latin typeface="Calibri" panose="020F0502020204030204" pitchFamily="34" charset="0"/>
                        <a:cs typeface="Calibri" panose="020F0502020204030204" pitchFamily="34" charset="0"/>
                      </a:rPr>
                      <a:t>seedtime</a:t>
                    </a:r>
                  </a:p>
                </p:txBody>
              </p:sp>
              <p:sp>
                <p:nvSpPr>
                  <p:cNvPr id="97" name="TextBox 96"/>
                  <p:cNvSpPr txBox="1"/>
                  <p:nvPr/>
                </p:nvSpPr>
                <p:spPr>
                  <a:xfrm rot="909027">
                    <a:off x="4542544" y="1407419"/>
                    <a:ext cx="1054100" cy="316690"/>
                  </a:xfrm>
                  <a:prstGeom prst="rect">
                    <a:avLst/>
                  </a:prstGeom>
                  <a:noFill/>
                </p:spPr>
                <p:txBody>
                  <a:bodyPr wrap="square" lIns="0" tIns="0" rIns="0" bIns="0" rtlCol="0">
                    <a:spAutoFit/>
                  </a:bodyPr>
                  <a:lstStyle/>
                  <a:p>
                    <a:pPr algn="ctr">
                      <a:lnSpc>
                        <a:spcPts val="1200"/>
                      </a:lnSpc>
                    </a:pPr>
                    <a:r>
                      <a:rPr lang="en-US" sz="1400" i="1" dirty="0">
                        <a:solidFill>
                          <a:srgbClr val="010000"/>
                        </a:solidFill>
                        <a:latin typeface="Calibri" panose="020F0502020204030204" pitchFamily="34" charset="0"/>
                        <a:cs typeface="Calibri" panose="020F0502020204030204" pitchFamily="34" charset="0"/>
                      </a:rPr>
                      <a:t>Flax</a:t>
                    </a:r>
                  </a:p>
                  <a:p>
                    <a:pPr algn="ctr">
                      <a:lnSpc>
                        <a:spcPts val="1200"/>
                      </a:lnSpc>
                    </a:pPr>
                    <a:r>
                      <a:rPr lang="en-US" sz="1400" i="1" dirty="0">
                        <a:solidFill>
                          <a:srgbClr val="010000"/>
                        </a:solidFill>
                        <a:latin typeface="Calibri" panose="020F0502020204030204" pitchFamily="34" charset="0"/>
                        <a:cs typeface="Calibri" panose="020F0502020204030204" pitchFamily="34" charset="0"/>
                      </a:rPr>
                      <a:t>gathering</a:t>
                    </a:r>
                  </a:p>
                </p:txBody>
              </p:sp>
              <p:sp>
                <p:nvSpPr>
                  <p:cNvPr id="98" name="TextBox 97"/>
                  <p:cNvSpPr txBox="1"/>
                  <p:nvPr/>
                </p:nvSpPr>
                <p:spPr>
                  <a:xfrm rot="2639111">
                    <a:off x="5510644" y="1902273"/>
                    <a:ext cx="774634" cy="316690"/>
                  </a:xfrm>
                  <a:prstGeom prst="rect">
                    <a:avLst/>
                  </a:prstGeom>
                  <a:noFill/>
                </p:spPr>
                <p:txBody>
                  <a:bodyPr wrap="square" lIns="0" tIns="0" rIns="0" bIns="0" rtlCol="0">
                    <a:spAutoFit/>
                  </a:bodyPr>
                  <a:lstStyle/>
                  <a:p>
                    <a:pPr algn="ctr">
                      <a:lnSpc>
                        <a:spcPts val="1200"/>
                      </a:lnSpc>
                    </a:pPr>
                    <a:r>
                      <a:rPr lang="en-US" sz="1400" i="1" dirty="0">
                        <a:solidFill>
                          <a:srgbClr val="010000"/>
                        </a:solidFill>
                        <a:latin typeface="Calibri" panose="020F0502020204030204" pitchFamily="34" charset="0"/>
                        <a:cs typeface="Calibri" panose="020F0502020204030204" pitchFamily="34" charset="0"/>
                      </a:rPr>
                      <a:t>Barley harvest</a:t>
                    </a:r>
                  </a:p>
                </p:txBody>
              </p:sp>
              <p:sp>
                <p:nvSpPr>
                  <p:cNvPr id="107" name="TextBox 106"/>
                  <p:cNvSpPr txBox="1"/>
                  <p:nvPr/>
                </p:nvSpPr>
                <p:spPr>
                  <a:xfrm rot="16200000">
                    <a:off x="2196738" y="3302867"/>
                    <a:ext cx="910917" cy="215444"/>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Seedtime</a:t>
                    </a:r>
                  </a:p>
                </p:txBody>
              </p:sp>
              <p:sp>
                <p:nvSpPr>
                  <p:cNvPr id="116" name="TextBox 115"/>
                  <p:cNvSpPr txBox="1"/>
                  <p:nvPr/>
                </p:nvSpPr>
                <p:spPr>
                  <a:xfrm rot="4543979">
                    <a:off x="6120604" y="2677261"/>
                    <a:ext cx="644373" cy="430887"/>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Wheat harvest</a:t>
                    </a:r>
                  </a:p>
                </p:txBody>
              </p:sp>
              <p:sp>
                <p:nvSpPr>
                  <p:cNvPr id="133" name="TextBox 132"/>
                  <p:cNvSpPr txBox="1"/>
                  <p:nvPr/>
                </p:nvSpPr>
                <p:spPr>
                  <a:xfrm rot="12469964">
                    <a:off x="3167047" y="4981804"/>
                    <a:ext cx="928431" cy="215444"/>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Ingathering</a:t>
                    </a:r>
                  </a:p>
                </p:txBody>
              </p:sp>
              <p:sp>
                <p:nvSpPr>
                  <p:cNvPr id="134" name="TextBox 133"/>
                  <p:cNvSpPr txBox="1"/>
                  <p:nvPr/>
                </p:nvSpPr>
                <p:spPr>
                  <a:xfrm rot="9928788">
                    <a:off x="4720908" y="5044702"/>
                    <a:ext cx="765835" cy="430887"/>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Summer fruits</a:t>
                    </a:r>
                  </a:p>
                </p:txBody>
              </p:sp>
              <p:sp>
                <p:nvSpPr>
                  <p:cNvPr id="135" name="TextBox 134"/>
                  <p:cNvSpPr txBox="1"/>
                  <p:nvPr/>
                </p:nvSpPr>
                <p:spPr>
                  <a:xfrm rot="7947899">
                    <a:off x="5592460" y="4635446"/>
                    <a:ext cx="765835" cy="215444"/>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Pruning</a:t>
                    </a:r>
                  </a:p>
                </p:txBody>
              </p:sp>
              <p:sp>
                <p:nvSpPr>
                  <p:cNvPr id="140" name="TextBox 139"/>
                  <p:cNvSpPr txBox="1"/>
                  <p:nvPr/>
                </p:nvSpPr>
                <p:spPr>
                  <a:xfrm rot="6246131">
                    <a:off x="6100774" y="3827256"/>
                    <a:ext cx="692318" cy="215444"/>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Pruning</a:t>
                    </a:r>
                  </a:p>
                </p:txBody>
              </p:sp>
            </p:grpSp>
            <p:grpSp>
              <p:nvGrpSpPr>
                <p:cNvPr id="145" name="Group 144"/>
                <p:cNvGrpSpPr/>
                <p:nvPr/>
              </p:nvGrpSpPr>
              <p:grpSpPr>
                <a:xfrm>
                  <a:off x="1778121" y="615840"/>
                  <a:ext cx="5618071" cy="5620730"/>
                  <a:chOff x="1778121" y="615840"/>
                  <a:chExt cx="5618071" cy="5620730"/>
                </a:xfrm>
              </p:grpSpPr>
              <p:sp>
                <p:nvSpPr>
                  <p:cNvPr id="94" name="TextBox 93"/>
                  <p:cNvSpPr txBox="1"/>
                  <p:nvPr/>
                </p:nvSpPr>
                <p:spPr>
                  <a:xfrm rot="19618975">
                    <a:off x="2745062" y="995614"/>
                    <a:ext cx="91091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February</a:t>
                    </a:r>
                  </a:p>
                </p:txBody>
              </p:sp>
              <p:sp>
                <p:nvSpPr>
                  <p:cNvPr id="95" name="TextBox 94"/>
                  <p:cNvSpPr txBox="1"/>
                  <p:nvPr/>
                </p:nvSpPr>
                <p:spPr>
                  <a:xfrm>
                    <a:off x="4210050" y="615840"/>
                    <a:ext cx="647700"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March</a:t>
                    </a:r>
                  </a:p>
                </p:txBody>
              </p:sp>
              <p:sp>
                <p:nvSpPr>
                  <p:cNvPr id="104" name="TextBox 103"/>
                  <p:cNvSpPr txBox="1"/>
                  <p:nvPr/>
                </p:nvSpPr>
                <p:spPr>
                  <a:xfrm rot="1641402">
                    <a:off x="5556750" y="927652"/>
                    <a:ext cx="647700"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April</a:t>
                    </a:r>
                  </a:p>
                </p:txBody>
              </p:sp>
              <p:sp>
                <p:nvSpPr>
                  <p:cNvPr id="105" name="TextBox 104"/>
                  <p:cNvSpPr txBox="1"/>
                  <p:nvPr/>
                </p:nvSpPr>
                <p:spPr>
                  <a:xfrm rot="17963567">
                    <a:off x="1770887" y="1984239"/>
                    <a:ext cx="91091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January</a:t>
                    </a:r>
                  </a:p>
                </p:txBody>
              </p:sp>
              <p:sp>
                <p:nvSpPr>
                  <p:cNvPr id="106" name="TextBox 105"/>
                  <p:cNvSpPr txBox="1"/>
                  <p:nvPr/>
                </p:nvSpPr>
                <p:spPr>
                  <a:xfrm rot="16200000">
                    <a:off x="1430384" y="3322429"/>
                    <a:ext cx="91091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December</a:t>
                    </a:r>
                  </a:p>
                </p:txBody>
              </p:sp>
              <p:sp>
                <p:nvSpPr>
                  <p:cNvPr id="136" name="TextBox 135"/>
                  <p:cNvSpPr txBox="1"/>
                  <p:nvPr/>
                </p:nvSpPr>
                <p:spPr>
                  <a:xfrm rot="8926755">
                    <a:off x="5597369" y="5615224"/>
                    <a:ext cx="765835"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August</a:t>
                    </a:r>
                  </a:p>
                </p:txBody>
              </p:sp>
              <p:sp>
                <p:nvSpPr>
                  <p:cNvPr id="137" name="TextBox 136"/>
                  <p:cNvSpPr txBox="1"/>
                  <p:nvPr/>
                </p:nvSpPr>
                <p:spPr>
                  <a:xfrm rot="10800000">
                    <a:off x="4200321" y="6021126"/>
                    <a:ext cx="8231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September</a:t>
                    </a:r>
                  </a:p>
                </p:txBody>
              </p:sp>
              <p:sp>
                <p:nvSpPr>
                  <p:cNvPr id="138" name="TextBox 137"/>
                  <p:cNvSpPr txBox="1"/>
                  <p:nvPr/>
                </p:nvSpPr>
                <p:spPr>
                  <a:xfrm rot="12612045">
                    <a:off x="2823456" y="5664108"/>
                    <a:ext cx="8231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October</a:t>
                    </a:r>
                  </a:p>
                </p:txBody>
              </p:sp>
              <p:sp>
                <p:nvSpPr>
                  <p:cNvPr id="139" name="TextBox 138"/>
                  <p:cNvSpPr txBox="1"/>
                  <p:nvPr/>
                </p:nvSpPr>
                <p:spPr>
                  <a:xfrm rot="14432490">
                    <a:off x="1831774" y="4667388"/>
                    <a:ext cx="8231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November</a:t>
                    </a:r>
                  </a:p>
                </p:txBody>
              </p:sp>
              <p:sp>
                <p:nvSpPr>
                  <p:cNvPr id="141" name="TextBox 140"/>
                  <p:cNvSpPr txBox="1"/>
                  <p:nvPr/>
                </p:nvSpPr>
                <p:spPr>
                  <a:xfrm rot="7080976">
                    <a:off x="6744721" y="4618274"/>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July</a:t>
                    </a:r>
                  </a:p>
                </p:txBody>
              </p:sp>
              <p:sp>
                <p:nvSpPr>
                  <p:cNvPr id="142" name="TextBox 141"/>
                  <p:cNvSpPr txBox="1"/>
                  <p:nvPr/>
                </p:nvSpPr>
                <p:spPr>
                  <a:xfrm rot="5400000">
                    <a:off x="7099162" y="3302867"/>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June</a:t>
                    </a:r>
                  </a:p>
                </p:txBody>
              </p:sp>
              <p:sp>
                <p:nvSpPr>
                  <p:cNvPr id="143" name="TextBox 142"/>
                  <p:cNvSpPr txBox="1"/>
                  <p:nvPr/>
                </p:nvSpPr>
                <p:spPr>
                  <a:xfrm rot="3566775">
                    <a:off x="6728334" y="1922137"/>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May</a:t>
                    </a:r>
                  </a:p>
                </p:txBody>
              </p:sp>
            </p:grpSp>
            <p:sp>
              <p:nvSpPr>
                <p:cNvPr id="153" name="Oval 152"/>
                <p:cNvSpPr/>
                <p:nvPr/>
              </p:nvSpPr>
              <p:spPr>
                <a:xfrm>
                  <a:off x="3452870" y="2299240"/>
                  <a:ext cx="2246255" cy="2249424"/>
                </a:xfrm>
                <a:prstGeom prst="ellipse">
                  <a:avLst/>
                </a:prstGeom>
                <a:solidFill>
                  <a:srgbClr val="BEBFBF"/>
                </a:solid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FFFF"/>
                    </a:solidFill>
                  </a:endParaRPr>
                </a:p>
              </p:txBody>
            </p:sp>
          </p:grpSp>
          <p:sp>
            <p:nvSpPr>
              <p:cNvPr id="156" name="TextBox 155"/>
              <p:cNvSpPr txBox="1"/>
              <p:nvPr/>
            </p:nvSpPr>
            <p:spPr>
              <a:xfrm>
                <a:off x="4088737" y="3139299"/>
                <a:ext cx="1378946" cy="307777"/>
              </a:xfrm>
              <a:prstGeom prst="rect">
                <a:avLst/>
              </a:prstGeom>
              <a:noFill/>
            </p:spPr>
            <p:txBody>
              <a:bodyPr wrap="square" lIns="0" tIns="0" rIns="0" bIns="0" rtlCol="0">
                <a:spAutoFit/>
              </a:bodyPr>
              <a:lstStyle/>
              <a:p>
                <a:pPr algn="ctr">
                  <a:lnSpc>
                    <a:spcPts val="1200"/>
                  </a:lnSpc>
                </a:pPr>
                <a:r>
                  <a:rPr lang="en-US" sz="1200" i="1" dirty="0">
                    <a:solidFill>
                      <a:srgbClr val="010000"/>
                    </a:solidFill>
                    <a:latin typeface="Calibri" panose="020F0502020204030204" pitchFamily="34" charset="0"/>
                    <a:cs typeface="Calibri" panose="020F0502020204030204" pitchFamily="34" charset="0"/>
                  </a:rPr>
                  <a:t>6th: Shavuot (Pentecost)</a:t>
                </a:r>
              </a:p>
            </p:txBody>
          </p:sp>
          <p:sp>
            <p:nvSpPr>
              <p:cNvPr id="157" name="TextBox 156"/>
              <p:cNvSpPr txBox="1"/>
              <p:nvPr/>
            </p:nvSpPr>
            <p:spPr>
              <a:xfrm>
                <a:off x="4135939" y="2805711"/>
                <a:ext cx="1049100" cy="156068"/>
              </a:xfrm>
              <a:prstGeom prst="rect">
                <a:avLst/>
              </a:prstGeom>
              <a:noFill/>
            </p:spPr>
            <p:txBody>
              <a:bodyPr wrap="square" lIns="0" tIns="0" rIns="0" bIns="0" rtlCol="0">
                <a:spAutoFit/>
              </a:bodyPr>
              <a:lstStyle/>
              <a:p>
                <a:pPr>
                  <a:lnSpc>
                    <a:spcPts val="1200"/>
                  </a:lnSpc>
                </a:pPr>
                <a:r>
                  <a:rPr lang="en-US" sz="1200" i="1" dirty="0">
                    <a:solidFill>
                      <a:srgbClr val="010000"/>
                    </a:solidFill>
                    <a:latin typeface="Calibri" panose="020F0502020204030204" pitchFamily="34" charset="0"/>
                    <a:cs typeface="Calibri" panose="020F0502020204030204" pitchFamily="34" charset="0"/>
                  </a:rPr>
                  <a:t>14th: Passover</a:t>
                </a:r>
              </a:p>
            </p:txBody>
          </p:sp>
          <p:sp>
            <p:nvSpPr>
              <p:cNvPr id="164" name="TextBox 163"/>
              <p:cNvSpPr txBox="1"/>
              <p:nvPr/>
            </p:nvSpPr>
            <p:spPr>
              <a:xfrm>
                <a:off x="3820709" y="3729235"/>
                <a:ext cx="1378946" cy="307777"/>
              </a:xfrm>
              <a:prstGeom prst="rect">
                <a:avLst/>
              </a:prstGeom>
              <a:noFill/>
            </p:spPr>
            <p:txBody>
              <a:bodyPr wrap="square" lIns="0" tIns="0" rIns="0" bIns="0" rtlCol="0">
                <a:spAutoFit/>
              </a:bodyPr>
              <a:lstStyle/>
              <a:p>
                <a:pPr algn="ctr">
                  <a:lnSpc>
                    <a:spcPts val="1200"/>
                  </a:lnSpc>
                </a:pPr>
                <a:r>
                  <a:rPr lang="en-US" sz="1200" i="1" dirty="0">
                    <a:solidFill>
                      <a:srgbClr val="010000"/>
                    </a:solidFill>
                    <a:latin typeface="Calibri" panose="020F0502020204030204" pitchFamily="34" charset="0"/>
                    <a:cs typeface="Calibri" panose="020F0502020204030204" pitchFamily="34" charset="0"/>
                  </a:rPr>
                  <a:t>15th: Sukkot (Tabernacles)</a:t>
                </a:r>
              </a:p>
            </p:txBody>
          </p:sp>
          <p:cxnSp>
            <p:nvCxnSpPr>
              <p:cNvPr id="165" name="Straight Connector 164"/>
              <p:cNvCxnSpPr/>
              <p:nvPr/>
            </p:nvCxnSpPr>
            <p:spPr>
              <a:xfrm flipH="1">
                <a:off x="4250251" y="4087018"/>
                <a:ext cx="99499" cy="467631"/>
              </a:xfrm>
              <a:prstGeom prst="line">
                <a:avLst/>
              </a:prstGeom>
              <a:ln w="12700">
                <a:solidFill>
                  <a:srgbClr val="010000"/>
                </a:solidFill>
              </a:ln>
            </p:spPr>
            <p:style>
              <a:lnRef idx="1">
                <a:schemeClr val="accent1"/>
              </a:lnRef>
              <a:fillRef idx="0">
                <a:schemeClr val="accent1"/>
              </a:fillRef>
              <a:effectRef idx="0">
                <a:schemeClr val="accent1"/>
              </a:effectRef>
              <a:fontRef idx="minor">
                <a:schemeClr val="tx1"/>
              </a:fontRef>
            </p:style>
          </p:cxnSp>
          <p:sp>
            <p:nvSpPr>
              <p:cNvPr id="166" name="Oval 165"/>
              <p:cNvSpPr/>
              <p:nvPr/>
            </p:nvSpPr>
            <p:spPr>
              <a:xfrm>
                <a:off x="4193650" y="4551474"/>
                <a:ext cx="94151" cy="91440"/>
              </a:xfrm>
              <a:prstGeom prst="ellipse">
                <a:avLst/>
              </a:prstGeom>
              <a:solidFill>
                <a:srgbClr val="FEFF00"/>
              </a:solidFill>
              <a:ln w="1270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1" name="Straight Connector 2050"/>
              <p:cNvCxnSpPr/>
              <p:nvPr/>
            </p:nvCxnSpPr>
            <p:spPr>
              <a:xfrm flipH="1">
                <a:off x="4825617" y="2353215"/>
                <a:ext cx="94151" cy="285210"/>
              </a:xfrm>
              <a:prstGeom prst="line">
                <a:avLst/>
              </a:prstGeom>
              <a:ln w="12700">
                <a:solidFill>
                  <a:srgbClr val="010000"/>
                </a:solidFill>
                <a:prstDash val="dash"/>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5335121" y="3839884"/>
                <a:ext cx="206048" cy="125015"/>
              </a:xfrm>
              <a:prstGeom prst="line">
                <a:avLst/>
              </a:prstGeom>
              <a:ln w="12700">
                <a:solidFill>
                  <a:srgbClr val="010000"/>
                </a:solidFill>
                <a:prstDash val="dash"/>
              </a:ln>
            </p:spPr>
            <p:style>
              <a:lnRef idx="1">
                <a:schemeClr val="accent1"/>
              </a:lnRef>
              <a:fillRef idx="0">
                <a:schemeClr val="accent1"/>
              </a:fillRef>
              <a:effectRef idx="0">
                <a:schemeClr val="accent1"/>
              </a:effectRef>
              <a:fontRef idx="minor">
                <a:schemeClr val="tx1"/>
              </a:fontRef>
            </p:style>
          </p:cxnSp>
          <p:sp>
            <p:nvSpPr>
              <p:cNvPr id="167" name="Freeform 166"/>
              <p:cNvSpPr/>
              <p:nvPr/>
            </p:nvSpPr>
            <p:spPr>
              <a:xfrm rot="19166269">
                <a:off x="4877041" y="2449730"/>
                <a:ext cx="626446" cy="1377127"/>
              </a:xfrm>
              <a:custGeom>
                <a:avLst/>
                <a:gdLst>
                  <a:gd name="connsiteX0" fmla="*/ 1363980 w 1501140"/>
                  <a:gd name="connsiteY0" fmla="*/ 0 h 1394460"/>
                  <a:gd name="connsiteX1" fmla="*/ 1501140 w 1501140"/>
                  <a:gd name="connsiteY1" fmla="*/ 1310640 h 1394460"/>
                  <a:gd name="connsiteX2" fmla="*/ 0 w 1501140"/>
                  <a:gd name="connsiteY2" fmla="*/ 1394460 h 1394460"/>
                  <a:gd name="connsiteX0" fmla="*/ 1363980 w 1582109"/>
                  <a:gd name="connsiteY0" fmla="*/ 0 h 1432552"/>
                  <a:gd name="connsiteX1" fmla="*/ 1501140 w 1582109"/>
                  <a:gd name="connsiteY1" fmla="*/ 1310640 h 1432552"/>
                  <a:gd name="connsiteX2" fmla="*/ 0 w 1582109"/>
                  <a:gd name="connsiteY2" fmla="*/ 1394460 h 1432552"/>
                  <a:gd name="connsiteX0" fmla="*/ 1363980 w 1575629"/>
                  <a:gd name="connsiteY0" fmla="*/ 0 h 1440129"/>
                  <a:gd name="connsiteX1" fmla="*/ 1501140 w 1575629"/>
                  <a:gd name="connsiteY1" fmla="*/ 1310640 h 1440129"/>
                  <a:gd name="connsiteX2" fmla="*/ 0 w 1575629"/>
                  <a:gd name="connsiteY2" fmla="*/ 1394460 h 1440129"/>
                  <a:gd name="connsiteX0" fmla="*/ 1363980 w 1575629"/>
                  <a:gd name="connsiteY0" fmla="*/ 0 h 1649331"/>
                  <a:gd name="connsiteX1" fmla="*/ 1501140 w 1575629"/>
                  <a:gd name="connsiteY1" fmla="*/ 1310640 h 1649331"/>
                  <a:gd name="connsiteX2" fmla="*/ 0 w 1575629"/>
                  <a:gd name="connsiteY2" fmla="*/ 1394460 h 1649331"/>
                  <a:gd name="connsiteX0" fmla="*/ 1363980 w 1683663"/>
                  <a:gd name="connsiteY0" fmla="*/ 0 h 1649331"/>
                  <a:gd name="connsiteX1" fmla="*/ 1501140 w 1683663"/>
                  <a:gd name="connsiteY1" fmla="*/ 1310640 h 1649331"/>
                  <a:gd name="connsiteX2" fmla="*/ 0 w 1683663"/>
                  <a:gd name="connsiteY2" fmla="*/ 1394460 h 1649331"/>
                  <a:gd name="connsiteX0" fmla="*/ 1363980 w 1669935"/>
                  <a:gd name="connsiteY0" fmla="*/ 0 h 1649331"/>
                  <a:gd name="connsiteX1" fmla="*/ 1501140 w 1669935"/>
                  <a:gd name="connsiteY1" fmla="*/ 1310640 h 1649331"/>
                  <a:gd name="connsiteX2" fmla="*/ 0 w 1669935"/>
                  <a:gd name="connsiteY2" fmla="*/ 1394460 h 1649331"/>
                  <a:gd name="connsiteX0" fmla="*/ 1363980 w 1657895"/>
                  <a:gd name="connsiteY0" fmla="*/ 0 h 1644489"/>
                  <a:gd name="connsiteX1" fmla="*/ 1478280 w 1657895"/>
                  <a:gd name="connsiteY1" fmla="*/ 1295400 h 1644489"/>
                  <a:gd name="connsiteX2" fmla="*/ 0 w 1657895"/>
                  <a:gd name="connsiteY2" fmla="*/ 1394460 h 1644489"/>
                  <a:gd name="connsiteX0" fmla="*/ 1303020 w 1598876"/>
                  <a:gd name="connsiteY0" fmla="*/ 0 h 1606738"/>
                  <a:gd name="connsiteX1" fmla="*/ 1417320 w 1598876"/>
                  <a:gd name="connsiteY1" fmla="*/ 1295400 h 1606738"/>
                  <a:gd name="connsiteX2" fmla="*/ 0 w 1598876"/>
                  <a:gd name="connsiteY2" fmla="*/ 1348740 h 1606738"/>
                  <a:gd name="connsiteX0" fmla="*/ 1341120 w 1639412"/>
                  <a:gd name="connsiteY0" fmla="*/ 0 h 1617677"/>
                  <a:gd name="connsiteX1" fmla="*/ 1455420 w 1639412"/>
                  <a:gd name="connsiteY1" fmla="*/ 1295400 h 1617677"/>
                  <a:gd name="connsiteX2" fmla="*/ 0 w 1639412"/>
                  <a:gd name="connsiteY2" fmla="*/ 1363980 h 1617677"/>
                  <a:gd name="connsiteX0" fmla="*/ 1333500 w 1631304"/>
                  <a:gd name="connsiteY0" fmla="*/ 0 h 1645576"/>
                  <a:gd name="connsiteX1" fmla="*/ 1447800 w 1631304"/>
                  <a:gd name="connsiteY1" fmla="*/ 1295400 h 1645576"/>
                  <a:gd name="connsiteX2" fmla="*/ 0 w 1631304"/>
                  <a:gd name="connsiteY2" fmla="*/ 1402080 h 1645576"/>
                  <a:gd name="connsiteX0" fmla="*/ 1333500 w 1619754"/>
                  <a:gd name="connsiteY0" fmla="*/ 0 h 1638887"/>
                  <a:gd name="connsiteX1" fmla="*/ 1424940 w 1619754"/>
                  <a:gd name="connsiteY1" fmla="*/ 1272540 h 1638887"/>
                  <a:gd name="connsiteX2" fmla="*/ 0 w 1619754"/>
                  <a:gd name="connsiteY2" fmla="*/ 1402080 h 1638887"/>
                  <a:gd name="connsiteX0" fmla="*/ 1340644 w 1623851"/>
                  <a:gd name="connsiteY0" fmla="*/ 0 h 1631457"/>
                  <a:gd name="connsiteX1" fmla="*/ 1424940 w 1623851"/>
                  <a:gd name="connsiteY1" fmla="*/ 1265397 h 1631457"/>
                  <a:gd name="connsiteX2" fmla="*/ 0 w 1623851"/>
                  <a:gd name="connsiteY2" fmla="*/ 1394937 h 1631457"/>
                  <a:gd name="connsiteX0" fmla="*/ 1340644 w 1628425"/>
                  <a:gd name="connsiteY0" fmla="*/ 0 h 1631457"/>
                  <a:gd name="connsiteX1" fmla="*/ 1424940 w 1628425"/>
                  <a:gd name="connsiteY1" fmla="*/ 1265397 h 1631457"/>
                  <a:gd name="connsiteX2" fmla="*/ 0 w 1628425"/>
                  <a:gd name="connsiteY2" fmla="*/ 1394937 h 1631457"/>
                  <a:gd name="connsiteX0" fmla="*/ 1340644 w 1635817"/>
                  <a:gd name="connsiteY0" fmla="*/ 0 h 1631457"/>
                  <a:gd name="connsiteX1" fmla="*/ 1424940 w 1635817"/>
                  <a:gd name="connsiteY1" fmla="*/ 1265397 h 1631457"/>
                  <a:gd name="connsiteX2" fmla="*/ 0 w 1635817"/>
                  <a:gd name="connsiteY2" fmla="*/ 1394937 h 1631457"/>
                  <a:gd name="connsiteX0" fmla="*/ 1340644 w 1614707"/>
                  <a:gd name="connsiteY0" fmla="*/ 0 h 1639855"/>
                  <a:gd name="connsiteX1" fmla="*/ 1377315 w 1614707"/>
                  <a:gd name="connsiteY1" fmla="*/ 1293972 h 1639855"/>
                  <a:gd name="connsiteX2" fmla="*/ 0 w 1614707"/>
                  <a:gd name="connsiteY2" fmla="*/ 1394937 h 1639855"/>
                  <a:gd name="connsiteX0" fmla="*/ 1340644 w 1627090"/>
                  <a:gd name="connsiteY0" fmla="*/ 0 h 1648788"/>
                  <a:gd name="connsiteX1" fmla="*/ 1405890 w 1627090"/>
                  <a:gd name="connsiteY1" fmla="*/ 1322547 h 1648788"/>
                  <a:gd name="connsiteX2" fmla="*/ 0 w 1627090"/>
                  <a:gd name="connsiteY2" fmla="*/ 1394937 h 1648788"/>
                  <a:gd name="connsiteX0" fmla="*/ 1366837 w 1643352"/>
                  <a:gd name="connsiteY0" fmla="*/ 0 h 1626402"/>
                  <a:gd name="connsiteX1" fmla="*/ 1405890 w 1643352"/>
                  <a:gd name="connsiteY1" fmla="*/ 1301116 h 1626402"/>
                  <a:gd name="connsiteX2" fmla="*/ 0 w 1643352"/>
                  <a:gd name="connsiteY2" fmla="*/ 1373506 h 1626402"/>
                  <a:gd name="connsiteX0" fmla="*/ 1366837 w 1618359"/>
                  <a:gd name="connsiteY0" fmla="*/ 0 h 1626402"/>
                  <a:gd name="connsiteX1" fmla="*/ 1405890 w 1618359"/>
                  <a:gd name="connsiteY1" fmla="*/ 1301116 h 1626402"/>
                  <a:gd name="connsiteX2" fmla="*/ 0 w 1618359"/>
                  <a:gd name="connsiteY2" fmla="*/ 1373506 h 1626402"/>
                  <a:gd name="connsiteX0" fmla="*/ 1366837 w 1644001"/>
                  <a:gd name="connsiteY0" fmla="*/ 0 h 1626402"/>
                  <a:gd name="connsiteX1" fmla="*/ 1405890 w 1644001"/>
                  <a:gd name="connsiteY1" fmla="*/ 1301116 h 1626402"/>
                  <a:gd name="connsiteX2" fmla="*/ 0 w 1644001"/>
                  <a:gd name="connsiteY2" fmla="*/ 1373506 h 1626402"/>
                  <a:gd name="connsiteX0" fmla="*/ 1347787 w 1623896"/>
                  <a:gd name="connsiteY0" fmla="*/ 0 h 1612715"/>
                  <a:gd name="connsiteX1" fmla="*/ 1386840 w 1623896"/>
                  <a:gd name="connsiteY1" fmla="*/ 1301116 h 1612715"/>
                  <a:gd name="connsiteX2" fmla="*/ 0 w 1623896"/>
                  <a:gd name="connsiteY2" fmla="*/ 1354456 h 1612715"/>
                  <a:gd name="connsiteX0" fmla="*/ 1347787 w 1623896"/>
                  <a:gd name="connsiteY0" fmla="*/ 0 h 1604494"/>
                  <a:gd name="connsiteX1" fmla="*/ 1386840 w 1623896"/>
                  <a:gd name="connsiteY1" fmla="*/ 1275716 h 1604494"/>
                  <a:gd name="connsiteX2" fmla="*/ 0 w 1623896"/>
                  <a:gd name="connsiteY2" fmla="*/ 1354456 h 1604494"/>
                  <a:gd name="connsiteX0" fmla="*/ 1347787 w 1608394"/>
                  <a:gd name="connsiteY0" fmla="*/ 0 h 1604494"/>
                  <a:gd name="connsiteX1" fmla="*/ 1386840 w 1608394"/>
                  <a:gd name="connsiteY1" fmla="*/ 1275716 h 1604494"/>
                  <a:gd name="connsiteX2" fmla="*/ 0 w 1608394"/>
                  <a:gd name="connsiteY2" fmla="*/ 1354456 h 1604494"/>
                  <a:gd name="connsiteX0" fmla="*/ 1347787 w 1595055"/>
                  <a:gd name="connsiteY0" fmla="*/ 0 h 1614843"/>
                  <a:gd name="connsiteX1" fmla="*/ 1355090 w 1595055"/>
                  <a:gd name="connsiteY1" fmla="*/ 1307466 h 1614843"/>
                  <a:gd name="connsiteX2" fmla="*/ 0 w 1595055"/>
                  <a:gd name="connsiteY2" fmla="*/ 1354456 h 1614843"/>
                  <a:gd name="connsiteX0" fmla="*/ 1347787 w 1690400"/>
                  <a:gd name="connsiteY0" fmla="*/ 0 h 1542936"/>
                  <a:gd name="connsiteX1" fmla="*/ 1542414 w 1690400"/>
                  <a:gd name="connsiteY1" fmla="*/ 1023918 h 1542936"/>
                  <a:gd name="connsiteX2" fmla="*/ 0 w 1690400"/>
                  <a:gd name="connsiteY2" fmla="*/ 1354456 h 1542936"/>
                  <a:gd name="connsiteX0" fmla="*/ 555180 w 897793"/>
                  <a:gd name="connsiteY0" fmla="*/ 0 h 1782754"/>
                  <a:gd name="connsiteX1" fmla="*/ 749807 w 897793"/>
                  <a:gd name="connsiteY1" fmla="*/ 1023918 h 1782754"/>
                  <a:gd name="connsiteX2" fmla="*/ 0 w 897793"/>
                  <a:gd name="connsiteY2" fmla="*/ 1636039 h 1782754"/>
                  <a:gd name="connsiteX0" fmla="*/ 555180 w 897793"/>
                  <a:gd name="connsiteY0" fmla="*/ 0 h 1636039"/>
                  <a:gd name="connsiteX1" fmla="*/ 749807 w 897793"/>
                  <a:gd name="connsiteY1" fmla="*/ 1023918 h 1636039"/>
                  <a:gd name="connsiteX2" fmla="*/ 0 w 897793"/>
                  <a:gd name="connsiteY2" fmla="*/ 1636039 h 1636039"/>
                  <a:gd name="connsiteX0" fmla="*/ 555180 w 839317"/>
                  <a:gd name="connsiteY0" fmla="*/ 0 h 1636039"/>
                  <a:gd name="connsiteX1" fmla="*/ 749807 w 839317"/>
                  <a:gd name="connsiteY1" fmla="*/ 1023918 h 1636039"/>
                  <a:gd name="connsiteX2" fmla="*/ 0 w 839317"/>
                  <a:gd name="connsiteY2" fmla="*/ 1636039 h 1636039"/>
                  <a:gd name="connsiteX0" fmla="*/ 555180 w 884863"/>
                  <a:gd name="connsiteY0" fmla="*/ 0 h 1636039"/>
                  <a:gd name="connsiteX1" fmla="*/ 749807 w 884863"/>
                  <a:gd name="connsiteY1" fmla="*/ 1023918 h 1636039"/>
                  <a:gd name="connsiteX2" fmla="*/ 0 w 884863"/>
                  <a:gd name="connsiteY2" fmla="*/ 1636039 h 1636039"/>
                  <a:gd name="connsiteX0" fmla="*/ 555180 w 831522"/>
                  <a:gd name="connsiteY0" fmla="*/ 0 h 1636039"/>
                  <a:gd name="connsiteX1" fmla="*/ 749807 w 831522"/>
                  <a:gd name="connsiteY1" fmla="*/ 1023918 h 1636039"/>
                  <a:gd name="connsiteX2" fmla="*/ 0 w 831522"/>
                  <a:gd name="connsiteY2" fmla="*/ 1636039 h 1636039"/>
                  <a:gd name="connsiteX0" fmla="*/ 555180 w 855760"/>
                  <a:gd name="connsiteY0" fmla="*/ 0 h 1636039"/>
                  <a:gd name="connsiteX1" fmla="*/ 792465 w 855760"/>
                  <a:gd name="connsiteY1" fmla="*/ 991895 h 1636039"/>
                  <a:gd name="connsiteX2" fmla="*/ 0 w 855760"/>
                  <a:gd name="connsiteY2" fmla="*/ 1636039 h 1636039"/>
                  <a:gd name="connsiteX0" fmla="*/ 555180 w 850681"/>
                  <a:gd name="connsiteY0" fmla="*/ 0 h 1636039"/>
                  <a:gd name="connsiteX1" fmla="*/ 792465 w 850681"/>
                  <a:gd name="connsiteY1" fmla="*/ 991895 h 1636039"/>
                  <a:gd name="connsiteX2" fmla="*/ 0 w 850681"/>
                  <a:gd name="connsiteY2" fmla="*/ 1636039 h 1636039"/>
                  <a:gd name="connsiteX0" fmla="*/ 640563 w 911629"/>
                  <a:gd name="connsiteY0" fmla="*/ 0 h 1547685"/>
                  <a:gd name="connsiteX1" fmla="*/ 792465 w 911629"/>
                  <a:gd name="connsiteY1" fmla="*/ 903541 h 1547685"/>
                  <a:gd name="connsiteX2" fmla="*/ 0 w 911629"/>
                  <a:gd name="connsiteY2" fmla="*/ 1547685 h 1547685"/>
                  <a:gd name="connsiteX0" fmla="*/ 640563 w 867954"/>
                  <a:gd name="connsiteY0" fmla="*/ 0 h 1547685"/>
                  <a:gd name="connsiteX1" fmla="*/ 792465 w 867954"/>
                  <a:gd name="connsiteY1" fmla="*/ 903541 h 1547685"/>
                  <a:gd name="connsiteX2" fmla="*/ 0 w 867954"/>
                  <a:gd name="connsiteY2" fmla="*/ 1547685 h 1547685"/>
                  <a:gd name="connsiteX0" fmla="*/ 640563 w 839663"/>
                  <a:gd name="connsiteY0" fmla="*/ 0 h 1547685"/>
                  <a:gd name="connsiteX1" fmla="*/ 792465 w 839663"/>
                  <a:gd name="connsiteY1" fmla="*/ 903541 h 1547685"/>
                  <a:gd name="connsiteX2" fmla="*/ 0 w 839663"/>
                  <a:gd name="connsiteY2" fmla="*/ 1547685 h 1547685"/>
                  <a:gd name="connsiteX0" fmla="*/ 652022 w 851966"/>
                  <a:gd name="connsiteY0" fmla="*/ 0 h 1484825"/>
                  <a:gd name="connsiteX1" fmla="*/ 803924 w 851966"/>
                  <a:gd name="connsiteY1" fmla="*/ 903541 h 1484825"/>
                  <a:gd name="connsiteX2" fmla="*/ 0 w 851966"/>
                  <a:gd name="connsiteY2" fmla="*/ 1484825 h 1484825"/>
                  <a:gd name="connsiteX0" fmla="*/ 652022 w 851966"/>
                  <a:gd name="connsiteY0" fmla="*/ 0 h 1484825"/>
                  <a:gd name="connsiteX1" fmla="*/ 803924 w 851966"/>
                  <a:gd name="connsiteY1" fmla="*/ 903541 h 1484825"/>
                  <a:gd name="connsiteX2" fmla="*/ 0 w 851966"/>
                  <a:gd name="connsiteY2" fmla="*/ 1484825 h 1484825"/>
                  <a:gd name="connsiteX0" fmla="*/ 652022 w 829734"/>
                  <a:gd name="connsiteY0" fmla="*/ 0 h 1484825"/>
                  <a:gd name="connsiteX1" fmla="*/ 774383 w 829734"/>
                  <a:gd name="connsiteY1" fmla="*/ 872121 h 1484825"/>
                  <a:gd name="connsiteX2" fmla="*/ 0 w 829734"/>
                  <a:gd name="connsiteY2" fmla="*/ 1484825 h 1484825"/>
                  <a:gd name="connsiteX0" fmla="*/ 652022 w 818941"/>
                  <a:gd name="connsiteY0" fmla="*/ 0 h 1484825"/>
                  <a:gd name="connsiteX1" fmla="*/ 759137 w 818941"/>
                  <a:gd name="connsiteY1" fmla="*/ 859746 h 1484825"/>
                  <a:gd name="connsiteX2" fmla="*/ 0 w 818941"/>
                  <a:gd name="connsiteY2" fmla="*/ 1484825 h 1484825"/>
                  <a:gd name="connsiteX0" fmla="*/ 652022 w 798887"/>
                  <a:gd name="connsiteY0" fmla="*/ 0 h 1484825"/>
                  <a:gd name="connsiteX1" fmla="*/ 759137 w 798887"/>
                  <a:gd name="connsiteY1" fmla="*/ 859746 h 1484825"/>
                  <a:gd name="connsiteX2" fmla="*/ 0 w 798887"/>
                  <a:gd name="connsiteY2" fmla="*/ 1484825 h 1484825"/>
                  <a:gd name="connsiteX0" fmla="*/ 652022 w 793442"/>
                  <a:gd name="connsiteY0" fmla="*/ 0 h 1484825"/>
                  <a:gd name="connsiteX1" fmla="*/ 759137 w 793442"/>
                  <a:gd name="connsiteY1" fmla="*/ 859746 h 1484825"/>
                  <a:gd name="connsiteX2" fmla="*/ 0 w 793442"/>
                  <a:gd name="connsiteY2" fmla="*/ 1484825 h 1484825"/>
                  <a:gd name="connsiteX0" fmla="*/ 652022 w 810336"/>
                  <a:gd name="connsiteY0" fmla="*/ 0 h 1484825"/>
                  <a:gd name="connsiteX1" fmla="*/ 759137 w 810336"/>
                  <a:gd name="connsiteY1" fmla="*/ 859746 h 1484825"/>
                  <a:gd name="connsiteX2" fmla="*/ 0 w 810336"/>
                  <a:gd name="connsiteY2" fmla="*/ 1484825 h 1484825"/>
                  <a:gd name="connsiteX0" fmla="*/ 652022 w 810336"/>
                  <a:gd name="connsiteY0" fmla="*/ 0 h 1484825"/>
                  <a:gd name="connsiteX1" fmla="*/ 759137 w 810336"/>
                  <a:gd name="connsiteY1" fmla="*/ 859746 h 1484825"/>
                  <a:gd name="connsiteX2" fmla="*/ 0 w 810336"/>
                  <a:gd name="connsiteY2" fmla="*/ 1484825 h 1484825"/>
                  <a:gd name="connsiteX0" fmla="*/ 652022 w 810336"/>
                  <a:gd name="connsiteY0" fmla="*/ 0 h 1484825"/>
                  <a:gd name="connsiteX1" fmla="*/ 759137 w 810336"/>
                  <a:gd name="connsiteY1" fmla="*/ 859746 h 1484825"/>
                  <a:gd name="connsiteX2" fmla="*/ 0 w 810336"/>
                  <a:gd name="connsiteY2" fmla="*/ 1484825 h 1484825"/>
                  <a:gd name="connsiteX0" fmla="*/ 652022 w 810336"/>
                  <a:gd name="connsiteY0" fmla="*/ 0 h 1484825"/>
                  <a:gd name="connsiteX1" fmla="*/ 759137 w 810336"/>
                  <a:gd name="connsiteY1" fmla="*/ 859746 h 1484825"/>
                  <a:gd name="connsiteX2" fmla="*/ 0 w 810336"/>
                  <a:gd name="connsiteY2" fmla="*/ 1484825 h 1484825"/>
                  <a:gd name="connsiteX0" fmla="*/ 652022 w 810336"/>
                  <a:gd name="connsiteY0" fmla="*/ 0 h 1484825"/>
                  <a:gd name="connsiteX1" fmla="*/ 759137 w 810336"/>
                  <a:gd name="connsiteY1" fmla="*/ 859746 h 1484825"/>
                  <a:gd name="connsiteX2" fmla="*/ 0 w 810336"/>
                  <a:gd name="connsiteY2" fmla="*/ 1484825 h 1484825"/>
                  <a:gd name="connsiteX0" fmla="*/ 652022 w 828545"/>
                  <a:gd name="connsiteY0" fmla="*/ 0 h 1484825"/>
                  <a:gd name="connsiteX1" fmla="*/ 789617 w 828545"/>
                  <a:gd name="connsiteY1" fmla="*/ 860685 h 1484825"/>
                  <a:gd name="connsiteX2" fmla="*/ 0 w 828545"/>
                  <a:gd name="connsiteY2" fmla="*/ 1484825 h 1484825"/>
                  <a:gd name="connsiteX0" fmla="*/ 652011 w 853840"/>
                  <a:gd name="connsiteY0" fmla="*/ 0 h 1508638"/>
                  <a:gd name="connsiteX1" fmla="*/ 789606 w 853840"/>
                  <a:gd name="connsiteY1" fmla="*/ 860685 h 1508638"/>
                  <a:gd name="connsiteX2" fmla="*/ 0 w 853840"/>
                  <a:gd name="connsiteY2" fmla="*/ 1508638 h 1508638"/>
                  <a:gd name="connsiteX0" fmla="*/ 652011 w 833518"/>
                  <a:gd name="connsiteY0" fmla="*/ 0 h 1508638"/>
                  <a:gd name="connsiteX1" fmla="*/ 789606 w 833518"/>
                  <a:gd name="connsiteY1" fmla="*/ 860685 h 1508638"/>
                  <a:gd name="connsiteX2" fmla="*/ 0 w 833518"/>
                  <a:gd name="connsiteY2" fmla="*/ 1508638 h 1508638"/>
                  <a:gd name="connsiteX0" fmla="*/ 652011 w 832682"/>
                  <a:gd name="connsiteY0" fmla="*/ 0 h 1508638"/>
                  <a:gd name="connsiteX1" fmla="*/ 789606 w 832682"/>
                  <a:gd name="connsiteY1" fmla="*/ 860685 h 1508638"/>
                  <a:gd name="connsiteX2" fmla="*/ 0 w 832682"/>
                  <a:gd name="connsiteY2" fmla="*/ 1508638 h 1508638"/>
                  <a:gd name="connsiteX0" fmla="*/ 652011 w 829027"/>
                  <a:gd name="connsiteY0" fmla="*/ 0 h 1508638"/>
                  <a:gd name="connsiteX1" fmla="*/ 789606 w 829027"/>
                  <a:gd name="connsiteY1" fmla="*/ 860685 h 1508638"/>
                  <a:gd name="connsiteX2" fmla="*/ 0 w 829027"/>
                  <a:gd name="connsiteY2" fmla="*/ 1508638 h 1508638"/>
                  <a:gd name="connsiteX0" fmla="*/ 652011 w 826588"/>
                  <a:gd name="connsiteY0" fmla="*/ 0 h 1508638"/>
                  <a:gd name="connsiteX1" fmla="*/ 785786 w 826588"/>
                  <a:gd name="connsiteY1" fmla="*/ 839732 h 1508638"/>
                  <a:gd name="connsiteX2" fmla="*/ 0 w 826588"/>
                  <a:gd name="connsiteY2" fmla="*/ 1508638 h 1508638"/>
                  <a:gd name="connsiteX0" fmla="*/ 652939 w 852268"/>
                  <a:gd name="connsiteY0" fmla="*/ 0 h 1562932"/>
                  <a:gd name="connsiteX1" fmla="*/ 786714 w 852268"/>
                  <a:gd name="connsiteY1" fmla="*/ 839732 h 1562932"/>
                  <a:gd name="connsiteX2" fmla="*/ 0 w 852268"/>
                  <a:gd name="connsiteY2" fmla="*/ 1562932 h 1562932"/>
                  <a:gd name="connsiteX0" fmla="*/ 649152 w 848206"/>
                  <a:gd name="connsiteY0" fmla="*/ 0 h 1512448"/>
                  <a:gd name="connsiteX1" fmla="*/ 782927 w 848206"/>
                  <a:gd name="connsiteY1" fmla="*/ 839732 h 1512448"/>
                  <a:gd name="connsiteX2" fmla="*/ 0 w 848206"/>
                  <a:gd name="connsiteY2" fmla="*/ 1512448 h 1512448"/>
                  <a:gd name="connsiteX0" fmla="*/ 649152 w 825940"/>
                  <a:gd name="connsiteY0" fmla="*/ 0 h 1512448"/>
                  <a:gd name="connsiteX1" fmla="*/ 782927 w 825940"/>
                  <a:gd name="connsiteY1" fmla="*/ 839732 h 1512448"/>
                  <a:gd name="connsiteX2" fmla="*/ 0 w 825940"/>
                  <a:gd name="connsiteY2" fmla="*/ 1512448 h 1512448"/>
                  <a:gd name="connsiteX0" fmla="*/ 649152 w 820198"/>
                  <a:gd name="connsiteY0" fmla="*/ 0 h 1512448"/>
                  <a:gd name="connsiteX1" fmla="*/ 782927 w 820198"/>
                  <a:gd name="connsiteY1" fmla="*/ 839732 h 1512448"/>
                  <a:gd name="connsiteX2" fmla="*/ 0 w 820198"/>
                  <a:gd name="connsiteY2" fmla="*/ 1512448 h 1512448"/>
                </a:gdLst>
                <a:ahLst/>
                <a:cxnLst>
                  <a:cxn ang="0">
                    <a:pos x="connsiteX0" y="connsiteY0"/>
                  </a:cxn>
                  <a:cxn ang="0">
                    <a:pos x="connsiteX1" y="connsiteY1"/>
                  </a:cxn>
                  <a:cxn ang="0">
                    <a:pos x="connsiteX2" y="connsiteY2"/>
                  </a:cxn>
                </a:cxnLst>
                <a:rect l="l" t="t" r="r" b="b"/>
                <a:pathLst>
                  <a:path w="820198" h="1512448">
                    <a:moveTo>
                      <a:pt x="649152" y="0"/>
                    </a:moveTo>
                    <a:cubicBezTo>
                      <a:pt x="876717" y="317011"/>
                      <a:pt x="826309" y="704529"/>
                      <a:pt x="782927" y="839732"/>
                    </a:cubicBezTo>
                    <a:cubicBezTo>
                      <a:pt x="741697" y="968228"/>
                      <a:pt x="517854" y="1468202"/>
                      <a:pt x="0" y="1512448"/>
                    </a:cubicBezTo>
                  </a:path>
                </a:pathLst>
              </a:custGeom>
              <a:noFill/>
              <a:ln w="152400">
                <a:solidFill>
                  <a:srgbClr val="FE0000">
                    <a:alpha val="50000"/>
                  </a:srgbClr>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p:cNvCxnSpPr/>
              <p:nvPr/>
            </p:nvCxnSpPr>
            <p:spPr>
              <a:xfrm flipH="1">
                <a:off x="5246537" y="2929070"/>
                <a:ext cx="443063" cy="205846"/>
              </a:xfrm>
              <a:prstGeom prst="line">
                <a:avLst/>
              </a:prstGeom>
              <a:ln w="12700">
                <a:solidFill>
                  <a:srgbClr val="010000"/>
                </a:solidFill>
              </a:ln>
            </p:spPr>
            <p:style>
              <a:lnRef idx="1">
                <a:schemeClr val="accent1"/>
              </a:lnRef>
              <a:fillRef idx="0">
                <a:schemeClr val="accent1"/>
              </a:fillRef>
              <a:effectRef idx="0">
                <a:schemeClr val="accent1"/>
              </a:effectRef>
              <a:fontRef idx="minor">
                <a:schemeClr val="tx1"/>
              </a:fontRef>
            </p:style>
          </p:cxnSp>
          <p:sp>
            <p:nvSpPr>
              <p:cNvPr id="163" name="Oval 162"/>
              <p:cNvSpPr/>
              <p:nvPr/>
            </p:nvSpPr>
            <p:spPr>
              <a:xfrm>
                <a:off x="5663868" y="2867851"/>
                <a:ext cx="94151" cy="91440"/>
              </a:xfrm>
              <a:prstGeom prst="ellipse">
                <a:avLst/>
              </a:prstGeom>
              <a:solidFill>
                <a:srgbClr val="FEFF00"/>
              </a:solidFill>
              <a:ln w="1270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8" name="Straight Connector 167"/>
            <p:cNvCxnSpPr/>
            <p:nvPr/>
          </p:nvCxnSpPr>
          <p:spPr>
            <a:xfrm flipH="1">
              <a:off x="4736306" y="2282025"/>
              <a:ext cx="123688" cy="474039"/>
            </a:xfrm>
            <a:prstGeom prst="line">
              <a:avLst/>
            </a:prstGeom>
            <a:ln w="12700">
              <a:solidFill>
                <a:srgbClr val="010000"/>
              </a:solidFill>
            </a:ln>
          </p:spPr>
          <p:style>
            <a:lnRef idx="1">
              <a:schemeClr val="accent1"/>
            </a:lnRef>
            <a:fillRef idx="0">
              <a:schemeClr val="accent1"/>
            </a:fillRef>
            <a:effectRef idx="0">
              <a:schemeClr val="accent1"/>
            </a:effectRef>
            <a:fontRef idx="minor">
              <a:schemeClr val="tx1"/>
            </a:fontRef>
          </p:style>
        </p:cxnSp>
        <p:sp>
          <p:nvSpPr>
            <p:cNvPr id="169" name="Oval 168"/>
            <p:cNvSpPr/>
            <p:nvPr/>
          </p:nvSpPr>
          <p:spPr>
            <a:xfrm>
              <a:off x="4825617" y="2203285"/>
              <a:ext cx="94151" cy="91440"/>
            </a:xfrm>
            <a:prstGeom prst="ellipse">
              <a:avLst/>
            </a:prstGeom>
            <a:solidFill>
              <a:srgbClr val="FEFF00"/>
            </a:solidFill>
            <a:ln w="1270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C:\Users\Kris\Downloads\Calendar Nehemiah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604" y="353830"/>
            <a:ext cx="6156793" cy="6150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49663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Map of the royal cities of the Persian empire, wiki1020201815152250c 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1460"/>
            <a:ext cx="9144000" cy="63550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A1B5C6E-1F5E-B290-EC36-9FC46827DE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391"/>
            <a:ext cx="9144000" cy="6523737"/>
          </a:xfrm>
          <a:prstGeom prst="rect">
            <a:avLst/>
          </a:prstGeom>
        </p:spPr>
      </p:pic>
      <p:sp>
        <p:nvSpPr>
          <p:cNvPr id="2" name="Text Placeholder 1"/>
          <p:cNvSpPr>
            <a:spLocks noGrp="1"/>
          </p:cNvSpPr>
          <p:nvPr>
            <p:ph type="body" sz="quarter" idx="10"/>
          </p:nvPr>
        </p:nvSpPr>
        <p:spPr/>
        <p:txBody>
          <a:bodyPr/>
          <a:lstStyle/>
          <a:p>
            <a:r>
              <a:rPr lang="en-US" dirty="0"/>
              <a:t>Map of the royal cities of the Persian Empire</a:t>
            </a:r>
          </a:p>
        </p:txBody>
      </p:sp>
      <p:sp>
        <p:nvSpPr>
          <p:cNvPr id="3" name="Text Placeholder 2"/>
          <p:cNvSpPr>
            <a:spLocks noGrp="1"/>
          </p:cNvSpPr>
          <p:nvPr>
            <p:ph type="body" sz="quarter" idx="12"/>
          </p:nvPr>
        </p:nvSpPr>
        <p:spPr/>
        <p:txBody>
          <a:bodyPr/>
          <a:lstStyle/>
          <a:p>
            <a:r>
              <a:rPr lang="en-US" dirty="0"/>
              <a:t>2:11</a:t>
            </a:r>
          </a:p>
        </p:txBody>
      </p:sp>
      <p:sp>
        <p:nvSpPr>
          <p:cNvPr id="4" name="Title 3"/>
          <p:cNvSpPr>
            <a:spLocks noGrp="1"/>
          </p:cNvSpPr>
          <p:nvPr>
            <p:ph type="title"/>
          </p:nvPr>
        </p:nvSpPr>
        <p:spPr/>
        <p:txBody>
          <a:bodyPr/>
          <a:lstStyle/>
          <a:p>
            <a:r>
              <a:rPr lang="en-US" dirty="0"/>
              <a:t>So I came to Jerusalem and was there three days</a:t>
            </a:r>
          </a:p>
        </p:txBody>
      </p:sp>
      <p:sp>
        <p:nvSpPr>
          <p:cNvPr id="5" name="Freeform 4"/>
          <p:cNvSpPr/>
          <p:nvPr/>
        </p:nvSpPr>
        <p:spPr>
          <a:xfrm>
            <a:off x="3088640" y="2301571"/>
            <a:ext cx="4912360" cy="1679879"/>
          </a:xfrm>
          <a:custGeom>
            <a:avLst/>
            <a:gdLst>
              <a:gd name="connsiteX0" fmla="*/ 4962525 w 4962525"/>
              <a:gd name="connsiteY0" fmla="*/ 1476375 h 1647825"/>
              <a:gd name="connsiteX1" fmla="*/ 4286250 w 4962525"/>
              <a:gd name="connsiteY1" fmla="*/ 1085850 h 1647825"/>
              <a:gd name="connsiteX2" fmla="*/ 3429000 w 4962525"/>
              <a:gd name="connsiteY2" fmla="*/ 1143000 h 1647825"/>
              <a:gd name="connsiteX3" fmla="*/ 3019425 w 4962525"/>
              <a:gd name="connsiteY3" fmla="*/ 1000125 h 1647825"/>
              <a:gd name="connsiteX4" fmla="*/ 2657475 w 4962525"/>
              <a:gd name="connsiteY4" fmla="*/ 704850 h 1647825"/>
              <a:gd name="connsiteX5" fmla="*/ 2324100 w 4962525"/>
              <a:gd name="connsiteY5" fmla="*/ 695325 h 1647825"/>
              <a:gd name="connsiteX6" fmla="*/ 1790700 w 4962525"/>
              <a:gd name="connsiteY6" fmla="*/ 171450 h 1647825"/>
              <a:gd name="connsiteX7" fmla="*/ 1485900 w 4962525"/>
              <a:gd name="connsiteY7" fmla="*/ 114300 h 1647825"/>
              <a:gd name="connsiteX8" fmla="*/ 1257300 w 4962525"/>
              <a:gd name="connsiteY8" fmla="*/ 114300 h 1647825"/>
              <a:gd name="connsiteX9" fmla="*/ 857250 w 4962525"/>
              <a:gd name="connsiteY9" fmla="*/ 0 h 1647825"/>
              <a:gd name="connsiteX10" fmla="*/ 514350 w 4962525"/>
              <a:gd name="connsiteY10" fmla="*/ 771525 h 1647825"/>
              <a:gd name="connsiteX11" fmla="*/ 228600 w 4962525"/>
              <a:gd name="connsiteY11" fmla="*/ 1104900 h 1647825"/>
              <a:gd name="connsiteX12" fmla="*/ 57150 w 4962525"/>
              <a:gd name="connsiteY12" fmla="*/ 1381125 h 1647825"/>
              <a:gd name="connsiteX13" fmla="*/ 0 w 4962525"/>
              <a:gd name="connsiteY13" fmla="*/ 1647825 h 1647825"/>
              <a:gd name="connsiteX0" fmla="*/ 4962525 w 4962525"/>
              <a:gd name="connsiteY0" fmla="*/ 1508429 h 1679879"/>
              <a:gd name="connsiteX1" fmla="*/ 4286250 w 4962525"/>
              <a:gd name="connsiteY1" fmla="*/ 1117904 h 1679879"/>
              <a:gd name="connsiteX2" fmla="*/ 3429000 w 4962525"/>
              <a:gd name="connsiteY2" fmla="*/ 1175054 h 1679879"/>
              <a:gd name="connsiteX3" fmla="*/ 3019425 w 4962525"/>
              <a:gd name="connsiteY3" fmla="*/ 1032179 h 1679879"/>
              <a:gd name="connsiteX4" fmla="*/ 2657475 w 4962525"/>
              <a:gd name="connsiteY4" fmla="*/ 736904 h 1679879"/>
              <a:gd name="connsiteX5" fmla="*/ 2324100 w 4962525"/>
              <a:gd name="connsiteY5" fmla="*/ 727379 h 1679879"/>
              <a:gd name="connsiteX6" fmla="*/ 1790700 w 4962525"/>
              <a:gd name="connsiteY6" fmla="*/ 203504 h 1679879"/>
              <a:gd name="connsiteX7" fmla="*/ 1485900 w 4962525"/>
              <a:gd name="connsiteY7" fmla="*/ 146354 h 1679879"/>
              <a:gd name="connsiteX8" fmla="*/ 1257300 w 4962525"/>
              <a:gd name="connsiteY8" fmla="*/ 146354 h 1679879"/>
              <a:gd name="connsiteX9" fmla="*/ 857250 w 4962525"/>
              <a:gd name="connsiteY9" fmla="*/ 32054 h 1679879"/>
              <a:gd name="connsiteX10" fmla="*/ 514350 w 4962525"/>
              <a:gd name="connsiteY10" fmla="*/ 803579 h 1679879"/>
              <a:gd name="connsiteX11" fmla="*/ 228600 w 4962525"/>
              <a:gd name="connsiteY11" fmla="*/ 1136954 h 1679879"/>
              <a:gd name="connsiteX12" fmla="*/ 57150 w 4962525"/>
              <a:gd name="connsiteY12" fmla="*/ 1413179 h 1679879"/>
              <a:gd name="connsiteX13" fmla="*/ 0 w 4962525"/>
              <a:gd name="connsiteY13" fmla="*/ 1679879 h 1679879"/>
              <a:gd name="connsiteX0" fmla="*/ 4962525 w 4962525"/>
              <a:gd name="connsiteY0" fmla="*/ 1508429 h 1679879"/>
              <a:gd name="connsiteX1" fmla="*/ 4286250 w 4962525"/>
              <a:gd name="connsiteY1" fmla="*/ 1117904 h 1679879"/>
              <a:gd name="connsiteX2" fmla="*/ 3429000 w 4962525"/>
              <a:gd name="connsiteY2" fmla="*/ 1175054 h 1679879"/>
              <a:gd name="connsiteX3" fmla="*/ 3019425 w 4962525"/>
              <a:gd name="connsiteY3" fmla="*/ 1032179 h 1679879"/>
              <a:gd name="connsiteX4" fmla="*/ 2657475 w 4962525"/>
              <a:gd name="connsiteY4" fmla="*/ 736904 h 1679879"/>
              <a:gd name="connsiteX5" fmla="*/ 2324100 w 4962525"/>
              <a:gd name="connsiteY5" fmla="*/ 727379 h 1679879"/>
              <a:gd name="connsiteX6" fmla="*/ 1790700 w 4962525"/>
              <a:gd name="connsiteY6" fmla="*/ 203504 h 1679879"/>
              <a:gd name="connsiteX7" fmla="*/ 1485900 w 4962525"/>
              <a:gd name="connsiteY7" fmla="*/ 146354 h 1679879"/>
              <a:gd name="connsiteX8" fmla="*/ 1257300 w 4962525"/>
              <a:gd name="connsiteY8" fmla="*/ 146354 h 1679879"/>
              <a:gd name="connsiteX9" fmla="*/ 857250 w 4962525"/>
              <a:gd name="connsiteY9" fmla="*/ 32054 h 1679879"/>
              <a:gd name="connsiteX10" fmla="*/ 514350 w 4962525"/>
              <a:gd name="connsiteY10" fmla="*/ 803579 h 1679879"/>
              <a:gd name="connsiteX11" fmla="*/ 228600 w 4962525"/>
              <a:gd name="connsiteY11" fmla="*/ 1136954 h 1679879"/>
              <a:gd name="connsiteX12" fmla="*/ 57150 w 4962525"/>
              <a:gd name="connsiteY12" fmla="*/ 1413179 h 1679879"/>
              <a:gd name="connsiteX13" fmla="*/ 0 w 4962525"/>
              <a:gd name="connsiteY13" fmla="*/ 1679879 h 167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2525" h="1679879">
                <a:moveTo>
                  <a:pt x="4962525" y="1508429"/>
                </a:moveTo>
                <a:cubicBezTo>
                  <a:pt x="4737100" y="1378254"/>
                  <a:pt x="4541838" y="1173467"/>
                  <a:pt x="4286250" y="1117904"/>
                </a:cubicBezTo>
                <a:cubicBezTo>
                  <a:pt x="4030663" y="1062342"/>
                  <a:pt x="3640138" y="1189342"/>
                  <a:pt x="3429000" y="1175054"/>
                </a:cubicBezTo>
                <a:lnTo>
                  <a:pt x="3019425" y="1032179"/>
                </a:lnTo>
                <a:lnTo>
                  <a:pt x="2657475" y="736904"/>
                </a:lnTo>
                <a:lnTo>
                  <a:pt x="2324100" y="727379"/>
                </a:lnTo>
                <a:lnTo>
                  <a:pt x="1790700" y="203504"/>
                </a:lnTo>
                <a:lnTo>
                  <a:pt x="1485900" y="146354"/>
                </a:lnTo>
                <a:lnTo>
                  <a:pt x="1257300" y="146354"/>
                </a:lnTo>
                <a:cubicBezTo>
                  <a:pt x="1152525" y="127304"/>
                  <a:pt x="981075" y="-77483"/>
                  <a:pt x="857250" y="32054"/>
                </a:cubicBezTo>
                <a:cubicBezTo>
                  <a:pt x="733425" y="141591"/>
                  <a:pt x="619125" y="619429"/>
                  <a:pt x="514350" y="803579"/>
                </a:cubicBezTo>
                <a:lnTo>
                  <a:pt x="228600" y="1136954"/>
                </a:lnTo>
                <a:lnTo>
                  <a:pt x="57150" y="1413179"/>
                </a:lnTo>
                <a:lnTo>
                  <a:pt x="0" y="1679879"/>
                </a:lnTo>
              </a:path>
            </a:pathLst>
          </a:custGeom>
          <a:noFill/>
          <a:ln cap="rnd">
            <a:solidFill>
              <a:srgbClr val="FEFF00"/>
            </a:solidFill>
            <a:prstDash val="dash"/>
          </a:ln>
          <a:effectLst>
            <a:glow rad="50800">
              <a:srgbClr val="010000">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26906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rock, stone, building material&#10;&#10;Description automatically generated">
            <a:extLst>
              <a:ext uri="{FF2B5EF4-FFF2-40B4-BE49-F238E27FC236}">
                <a16:creationId xmlns:a16="http://schemas.microsoft.com/office/drawing/2014/main" id="{C4D3AE38-FADB-406B-BB0A-43FCBE4F6AE2}"/>
              </a:ext>
            </a:extLst>
          </p:cNvPr>
          <p:cNvPicPr>
            <a:picLocks noChangeAspect="1"/>
          </p:cNvPicPr>
          <p:nvPr/>
        </p:nvPicPr>
        <p:blipFill rotWithShape="1">
          <a:blip r:embed="rId3">
            <a:extLst>
              <a:ext uri="{28A0092B-C50C-407E-A947-70E740481C1C}">
                <a14:useLocalDpi xmlns:a14="http://schemas.microsoft.com/office/drawing/2010/main" val="0"/>
              </a:ext>
            </a:extLst>
          </a:blip>
          <a:srcRect l="884"/>
          <a:stretch/>
        </p:blipFill>
        <p:spPr>
          <a:xfrm>
            <a:off x="0" y="369332"/>
            <a:ext cx="9144000" cy="6150340"/>
          </a:xfrm>
          <a:prstGeom prst="rect">
            <a:avLst/>
          </a:prstGeom>
        </p:spPr>
      </p:pic>
      <p:sp>
        <p:nvSpPr>
          <p:cNvPr id="2" name="Text Placeholder 1">
            <a:extLst>
              <a:ext uri="{FF2B5EF4-FFF2-40B4-BE49-F238E27FC236}">
                <a16:creationId xmlns:a16="http://schemas.microsoft.com/office/drawing/2014/main" id="{5F94DEAA-DBC0-47C8-9C75-174A2E1515C5}"/>
              </a:ext>
            </a:extLst>
          </p:cNvPr>
          <p:cNvSpPr>
            <a:spLocks noGrp="1"/>
          </p:cNvSpPr>
          <p:nvPr>
            <p:ph type="body" sz="quarter" idx="10"/>
          </p:nvPr>
        </p:nvSpPr>
        <p:spPr/>
        <p:txBody>
          <a:bodyPr/>
          <a:lstStyle/>
          <a:p>
            <a:r>
              <a:rPr lang="en-US" dirty="0"/>
              <a:t>Investiture of </a:t>
            </a:r>
            <a:r>
              <a:rPr lang="en-US" dirty="0" err="1"/>
              <a:t>Ardashir</a:t>
            </a:r>
            <a:r>
              <a:rPr lang="en-US" dirty="0"/>
              <a:t> I, relief at Persepolis, </a:t>
            </a:r>
            <a:r>
              <a:rPr lang="en-US" dirty="0" err="1"/>
              <a:t>Naqsh</a:t>
            </a:r>
            <a:r>
              <a:rPr lang="en-US" dirty="0"/>
              <a:t>-e </a:t>
            </a:r>
            <a:r>
              <a:rPr lang="en-US" dirty="0" err="1"/>
              <a:t>Rostam</a:t>
            </a:r>
            <a:r>
              <a:rPr lang="en-US" dirty="0"/>
              <a:t>, 3rd century AD</a:t>
            </a:r>
          </a:p>
        </p:txBody>
      </p:sp>
      <p:sp>
        <p:nvSpPr>
          <p:cNvPr id="3" name="Text Placeholder 2">
            <a:extLst>
              <a:ext uri="{FF2B5EF4-FFF2-40B4-BE49-F238E27FC236}">
                <a16:creationId xmlns:a16="http://schemas.microsoft.com/office/drawing/2014/main" id="{2B8A0B4C-373D-41F9-BB76-A057A0506168}"/>
              </a:ext>
            </a:extLst>
          </p:cNvPr>
          <p:cNvSpPr>
            <a:spLocks noGrp="1"/>
          </p:cNvSpPr>
          <p:nvPr>
            <p:ph type="body" sz="quarter" idx="12"/>
          </p:nvPr>
        </p:nvSpPr>
        <p:spPr/>
        <p:txBody>
          <a:bodyPr/>
          <a:lstStyle/>
          <a:p>
            <a:r>
              <a:rPr lang="en-US" dirty="0"/>
              <a:t>2:11</a:t>
            </a:r>
          </a:p>
        </p:txBody>
      </p:sp>
      <p:sp>
        <p:nvSpPr>
          <p:cNvPr id="4" name="Title 3">
            <a:extLst>
              <a:ext uri="{FF2B5EF4-FFF2-40B4-BE49-F238E27FC236}">
                <a16:creationId xmlns:a16="http://schemas.microsoft.com/office/drawing/2014/main" id="{63D1CD52-C2CD-454C-8BAA-A1FA632543B1}"/>
              </a:ext>
            </a:extLst>
          </p:cNvPr>
          <p:cNvSpPr>
            <a:spLocks noGrp="1"/>
          </p:cNvSpPr>
          <p:nvPr>
            <p:ph type="title"/>
          </p:nvPr>
        </p:nvSpPr>
        <p:spPr/>
        <p:txBody>
          <a:bodyPr/>
          <a:lstStyle/>
          <a:p>
            <a:r>
              <a:rPr lang="en-US" dirty="0"/>
              <a:t>So I came to Jerusalem and was there three days</a:t>
            </a:r>
          </a:p>
        </p:txBody>
      </p:sp>
    </p:spTree>
    <p:extLst>
      <p:ext uri="{BB962C8B-B14F-4D97-AF65-F5344CB8AC3E}">
        <p14:creationId xmlns:p14="http://schemas.microsoft.com/office/powerpoint/2010/main" val="197473243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ity at night&#10;&#10;Description automatically generated with low confidence">
            <a:extLst>
              <a:ext uri="{FF2B5EF4-FFF2-40B4-BE49-F238E27FC236}">
                <a16:creationId xmlns:a16="http://schemas.microsoft.com/office/drawing/2014/main" id="{845C20CC-F77B-4C5D-A718-74529D63B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FAD87DE5-1AF2-4B5C-BCB8-38D1A86F69BC}"/>
              </a:ext>
            </a:extLst>
          </p:cNvPr>
          <p:cNvSpPr>
            <a:spLocks noGrp="1"/>
          </p:cNvSpPr>
          <p:nvPr>
            <p:ph type="body" sz="quarter" idx="10"/>
          </p:nvPr>
        </p:nvSpPr>
        <p:spPr/>
        <p:txBody>
          <a:bodyPr/>
          <a:lstStyle/>
          <a:p>
            <a:r>
              <a:rPr lang="en-US" dirty="0"/>
              <a:t>Jerusalem and the Mount of Olives at night (from the northwest)</a:t>
            </a:r>
          </a:p>
        </p:txBody>
      </p:sp>
      <p:sp>
        <p:nvSpPr>
          <p:cNvPr id="3" name="Text Placeholder 2">
            <a:extLst>
              <a:ext uri="{FF2B5EF4-FFF2-40B4-BE49-F238E27FC236}">
                <a16:creationId xmlns:a16="http://schemas.microsoft.com/office/drawing/2014/main" id="{B961F32E-B1CC-4EFB-AF36-430A98E7FF86}"/>
              </a:ext>
            </a:extLst>
          </p:cNvPr>
          <p:cNvSpPr>
            <a:spLocks noGrp="1"/>
          </p:cNvSpPr>
          <p:nvPr>
            <p:ph type="body" sz="quarter" idx="12"/>
          </p:nvPr>
        </p:nvSpPr>
        <p:spPr/>
        <p:txBody>
          <a:bodyPr/>
          <a:lstStyle/>
          <a:p>
            <a:r>
              <a:rPr lang="en-US" dirty="0"/>
              <a:t>2:12</a:t>
            </a:r>
          </a:p>
        </p:txBody>
      </p:sp>
      <p:sp>
        <p:nvSpPr>
          <p:cNvPr id="4" name="Title 3">
            <a:extLst>
              <a:ext uri="{FF2B5EF4-FFF2-40B4-BE49-F238E27FC236}">
                <a16:creationId xmlns:a16="http://schemas.microsoft.com/office/drawing/2014/main" id="{7366A3BD-42A3-4BD3-8D2D-235A04B21393}"/>
              </a:ext>
            </a:extLst>
          </p:cNvPr>
          <p:cNvSpPr>
            <a:spLocks noGrp="1"/>
          </p:cNvSpPr>
          <p:nvPr>
            <p:ph type="title"/>
          </p:nvPr>
        </p:nvSpPr>
        <p:spPr/>
        <p:txBody>
          <a:bodyPr/>
          <a:lstStyle/>
          <a:p>
            <a:r>
              <a:rPr lang="en-US" dirty="0"/>
              <a:t>I arose at night, I and a few men with me</a:t>
            </a:r>
          </a:p>
        </p:txBody>
      </p:sp>
    </p:spTree>
    <p:extLst>
      <p:ext uri="{BB962C8B-B14F-4D97-AF65-F5344CB8AC3E}">
        <p14:creationId xmlns:p14="http://schemas.microsoft.com/office/powerpoint/2010/main" val="21480399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496B51-65B2-9E26-C6BD-CF92A420A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FAD87DE5-1AF2-4B5C-BCB8-38D1A86F69BC}"/>
              </a:ext>
            </a:extLst>
          </p:cNvPr>
          <p:cNvSpPr>
            <a:spLocks noGrp="1"/>
          </p:cNvSpPr>
          <p:nvPr>
            <p:ph type="body" sz="quarter" idx="10"/>
          </p:nvPr>
        </p:nvSpPr>
        <p:spPr/>
        <p:txBody>
          <a:bodyPr/>
          <a:lstStyle/>
          <a:p>
            <a:r>
              <a:rPr lang="en-US" dirty="0"/>
              <a:t>Kidron Valley tombs and the Mount of Olives at night</a:t>
            </a:r>
          </a:p>
        </p:txBody>
      </p:sp>
      <p:sp>
        <p:nvSpPr>
          <p:cNvPr id="3" name="Text Placeholder 2">
            <a:extLst>
              <a:ext uri="{FF2B5EF4-FFF2-40B4-BE49-F238E27FC236}">
                <a16:creationId xmlns:a16="http://schemas.microsoft.com/office/drawing/2014/main" id="{B961F32E-B1CC-4EFB-AF36-430A98E7FF86}"/>
              </a:ext>
            </a:extLst>
          </p:cNvPr>
          <p:cNvSpPr>
            <a:spLocks noGrp="1"/>
          </p:cNvSpPr>
          <p:nvPr>
            <p:ph type="body" sz="quarter" idx="12"/>
          </p:nvPr>
        </p:nvSpPr>
        <p:spPr/>
        <p:txBody>
          <a:bodyPr/>
          <a:lstStyle/>
          <a:p>
            <a:r>
              <a:rPr lang="en-US" dirty="0"/>
              <a:t>2:12</a:t>
            </a:r>
          </a:p>
        </p:txBody>
      </p:sp>
      <p:sp>
        <p:nvSpPr>
          <p:cNvPr id="4" name="Title 3">
            <a:extLst>
              <a:ext uri="{FF2B5EF4-FFF2-40B4-BE49-F238E27FC236}">
                <a16:creationId xmlns:a16="http://schemas.microsoft.com/office/drawing/2014/main" id="{7366A3BD-42A3-4BD3-8D2D-235A04B21393}"/>
              </a:ext>
            </a:extLst>
          </p:cNvPr>
          <p:cNvSpPr>
            <a:spLocks noGrp="1"/>
          </p:cNvSpPr>
          <p:nvPr>
            <p:ph type="title"/>
          </p:nvPr>
        </p:nvSpPr>
        <p:spPr/>
        <p:txBody>
          <a:bodyPr/>
          <a:lstStyle/>
          <a:p>
            <a:r>
              <a:rPr lang="en-US" dirty="0"/>
              <a:t>I arose at night, I and a few men with me</a:t>
            </a:r>
          </a:p>
        </p:txBody>
      </p:sp>
    </p:spTree>
    <p:extLst>
      <p:ext uri="{BB962C8B-B14F-4D97-AF65-F5344CB8AC3E}">
        <p14:creationId xmlns:p14="http://schemas.microsoft.com/office/powerpoint/2010/main" val="35667133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24C41F8D-189D-4DD3-AD55-6EC3E52E38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3278" y="0"/>
            <a:ext cx="3266322" cy="6858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35029D38-D429-4EA1-B318-3527518A67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152400"/>
            <a:ext cx="3179265" cy="6705600"/>
          </a:xfrm>
          <a:prstGeom prst="rect">
            <a:avLst/>
          </a:prstGeom>
        </p:spPr>
      </p:pic>
      <p:sp>
        <p:nvSpPr>
          <p:cNvPr id="2" name="Text Placeholder 1">
            <a:extLst>
              <a:ext uri="{FF2B5EF4-FFF2-40B4-BE49-F238E27FC236}">
                <a16:creationId xmlns:a16="http://schemas.microsoft.com/office/drawing/2014/main" id="{FAD87DE5-1AF2-4B5C-BCB8-38D1A86F69BC}"/>
              </a:ext>
            </a:extLst>
          </p:cNvPr>
          <p:cNvSpPr>
            <a:spLocks noGrp="1"/>
          </p:cNvSpPr>
          <p:nvPr>
            <p:ph type="body" sz="quarter" idx="10"/>
          </p:nvPr>
        </p:nvSpPr>
        <p:spPr/>
        <p:txBody>
          <a:bodyPr/>
          <a:lstStyle/>
          <a:p>
            <a:r>
              <a:rPr lang="en-US" dirty="0"/>
              <a:t>Depictions of Persian guards on glazed </a:t>
            </a:r>
            <a:r>
              <a:rPr lang="en-US"/>
              <a:t>bricks from Susa</a:t>
            </a:r>
            <a:endParaRPr lang="en-US" dirty="0"/>
          </a:p>
        </p:txBody>
      </p:sp>
      <p:sp>
        <p:nvSpPr>
          <p:cNvPr id="3" name="Text Placeholder 2">
            <a:extLst>
              <a:ext uri="{FF2B5EF4-FFF2-40B4-BE49-F238E27FC236}">
                <a16:creationId xmlns:a16="http://schemas.microsoft.com/office/drawing/2014/main" id="{B961F32E-B1CC-4EFB-AF36-430A98E7FF86}"/>
              </a:ext>
            </a:extLst>
          </p:cNvPr>
          <p:cNvSpPr>
            <a:spLocks noGrp="1"/>
          </p:cNvSpPr>
          <p:nvPr>
            <p:ph type="body" sz="quarter" idx="12"/>
          </p:nvPr>
        </p:nvSpPr>
        <p:spPr/>
        <p:txBody>
          <a:bodyPr/>
          <a:lstStyle/>
          <a:p>
            <a:r>
              <a:rPr lang="en-US" dirty="0"/>
              <a:t>2:12</a:t>
            </a:r>
          </a:p>
        </p:txBody>
      </p:sp>
      <p:sp>
        <p:nvSpPr>
          <p:cNvPr id="4" name="Title 3">
            <a:extLst>
              <a:ext uri="{FF2B5EF4-FFF2-40B4-BE49-F238E27FC236}">
                <a16:creationId xmlns:a16="http://schemas.microsoft.com/office/drawing/2014/main" id="{7366A3BD-42A3-4BD3-8D2D-235A04B21393}"/>
              </a:ext>
            </a:extLst>
          </p:cNvPr>
          <p:cNvSpPr>
            <a:spLocks noGrp="1"/>
          </p:cNvSpPr>
          <p:nvPr>
            <p:ph type="title"/>
          </p:nvPr>
        </p:nvSpPr>
        <p:spPr/>
        <p:txBody>
          <a:bodyPr/>
          <a:lstStyle/>
          <a:p>
            <a:r>
              <a:rPr lang="en-US" dirty="0"/>
              <a:t>I arose at night, I and a few men with me</a:t>
            </a:r>
          </a:p>
        </p:txBody>
      </p:sp>
    </p:spTree>
    <p:extLst>
      <p:ext uri="{BB962C8B-B14F-4D97-AF65-F5344CB8AC3E}">
        <p14:creationId xmlns:p14="http://schemas.microsoft.com/office/powerpoint/2010/main" val="29812918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one&#10;&#10;Description automatically generated">
            <a:extLst>
              <a:ext uri="{FF2B5EF4-FFF2-40B4-BE49-F238E27FC236}">
                <a16:creationId xmlns:a16="http://schemas.microsoft.com/office/drawing/2014/main" id="{A69D1023-2266-4CDF-AEBD-5B56249E2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2" name="Text Placeholder 1">
            <a:extLst>
              <a:ext uri="{FF2B5EF4-FFF2-40B4-BE49-F238E27FC236}">
                <a16:creationId xmlns:a16="http://schemas.microsoft.com/office/drawing/2014/main" id="{08046A8D-4B39-4868-8FEA-CC5C668FD299}"/>
              </a:ext>
            </a:extLst>
          </p:cNvPr>
          <p:cNvSpPr>
            <a:spLocks noGrp="1"/>
          </p:cNvSpPr>
          <p:nvPr>
            <p:ph type="body" sz="quarter" idx="10"/>
          </p:nvPr>
        </p:nvSpPr>
        <p:spPr/>
        <p:txBody>
          <a:bodyPr/>
          <a:lstStyle/>
          <a:p>
            <a:r>
              <a:rPr lang="en-US" dirty="0"/>
              <a:t>Bridled horse in a procession of Median and Persian dignitaries, relief at Persepolis</a:t>
            </a:r>
          </a:p>
        </p:txBody>
      </p:sp>
      <p:sp>
        <p:nvSpPr>
          <p:cNvPr id="3" name="Text Placeholder 2">
            <a:extLst>
              <a:ext uri="{FF2B5EF4-FFF2-40B4-BE49-F238E27FC236}">
                <a16:creationId xmlns:a16="http://schemas.microsoft.com/office/drawing/2014/main" id="{FBA45E4E-CB3D-4814-AD2E-0277D81513C2}"/>
              </a:ext>
            </a:extLst>
          </p:cNvPr>
          <p:cNvSpPr>
            <a:spLocks noGrp="1"/>
          </p:cNvSpPr>
          <p:nvPr>
            <p:ph type="body" sz="quarter" idx="12"/>
          </p:nvPr>
        </p:nvSpPr>
        <p:spPr/>
        <p:txBody>
          <a:bodyPr/>
          <a:lstStyle/>
          <a:p>
            <a:r>
              <a:rPr lang="en-US" dirty="0"/>
              <a:t>2:12</a:t>
            </a:r>
          </a:p>
        </p:txBody>
      </p:sp>
      <p:sp>
        <p:nvSpPr>
          <p:cNvPr id="4" name="Title 3">
            <a:extLst>
              <a:ext uri="{FF2B5EF4-FFF2-40B4-BE49-F238E27FC236}">
                <a16:creationId xmlns:a16="http://schemas.microsoft.com/office/drawing/2014/main" id="{28557F91-09FE-4666-ABB7-7BD927ADCCB0}"/>
              </a:ext>
            </a:extLst>
          </p:cNvPr>
          <p:cNvSpPr>
            <a:spLocks noGrp="1"/>
          </p:cNvSpPr>
          <p:nvPr>
            <p:ph type="title"/>
          </p:nvPr>
        </p:nvSpPr>
        <p:spPr/>
        <p:txBody>
          <a:bodyPr/>
          <a:lstStyle/>
          <a:p>
            <a:r>
              <a:rPr lang="en-US" dirty="0"/>
              <a:t>And there was no animal with me, except the animal on which I rode</a:t>
            </a:r>
          </a:p>
        </p:txBody>
      </p:sp>
    </p:spTree>
    <p:extLst>
      <p:ext uri="{BB962C8B-B14F-4D97-AF65-F5344CB8AC3E}">
        <p14:creationId xmlns:p14="http://schemas.microsoft.com/office/powerpoint/2010/main" val="422651277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horse standing in a field&#10;&#10;Description automatically generated with medium confidence">
            <a:extLst>
              <a:ext uri="{FF2B5EF4-FFF2-40B4-BE49-F238E27FC236}">
                <a16:creationId xmlns:a16="http://schemas.microsoft.com/office/drawing/2014/main" id="{004983E7-F5DB-42A5-AC6D-C0507E363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B9622F27-0816-406A-83E0-D3C97DA887A3}"/>
              </a:ext>
            </a:extLst>
          </p:cNvPr>
          <p:cNvSpPr>
            <a:spLocks noGrp="1"/>
          </p:cNvSpPr>
          <p:nvPr>
            <p:ph type="body" sz="quarter" idx="10"/>
          </p:nvPr>
        </p:nvSpPr>
        <p:spPr/>
        <p:txBody>
          <a:bodyPr/>
          <a:lstStyle/>
          <a:p>
            <a:r>
              <a:rPr lang="en-US" dirty="0"/>
              <a:t>Mule at </a:t>
            </a:r>
            <a:r>
              <a:rPr lang="en-US" dirty="0" err="1"/>
              <a:t>Neot</a:t>
            </a:r>
            <a:r>
              <a:rPr lang="en-US" dirty="0"/>
              <a:t> </a:t>
            </a:r>
            <a:r>
              <a:rPr lang="en-US" dirty="0" err="1"/>
              <a:t>Kedumim</a:t>
            </a:r>
            <a:endParaRPr lang="en-US" dirty="0"/>
          </a:p>
        </p:txBody>
      </p:sp>
      <p:sp>
        <p:nvSpPr>
          <p:cNvPr id="3" name="Text Placeholder 2">
            <a:extLst>
              <a:ext uri="{FF2B5EF4-FFF2-40B4-BE49-F238E27FC236}">
                <a16:creationId xmlns:a16="http://schemas.microsoft.com/office/drawing/2014/main" id="{A37EABC6-E191-4DA2-A3AA-F88E4D369D6D}"/>
              </a:ext>
            </a:extLst>
          </p:cNvPr>
          <p:cNvSpPr>
            <a:spLocks noGrp="1"/>
          </p:cNvSpPr>
          <p:nvPr>
            <p:ph type="body" sz="quarter" idx="12"/>
          </p:nvPr>
        </p:nvSpPr>
        <p:spPr/>
        <p:txBody>
          <a:bodyPr/>
          <a:lstStyle/>
          <a:p>
            <a:r>
              <a:rPr lang="en-US" dirty="0"/>
              <a:t>2:12</a:t>
            </a:r>
          </a:p>
        </p:txBody>
      </p:sp>
      <p:sp>
        <p:nvSpPr>
          <p:cNvPr id="4" name="Title 3">
            <a:extLst>
              <a:ext uri="{FF2B5EF4-FFF2-40B4-BE49-F238E27FC236}">
                <a16:creationId xmlns:a16="http://schemas.microsoft.com/office/drawing/2014/main" id="{8CC141DB-7B3C-462F-B0AB-C38AAE619BC9}"/>
              </a:ext>
            </a:extLst>
          </p:cNvPr>
          <p:cNvSpPr>
            <a:spLocks noGrp="1"/>
          </p:cNvSpPr>
          <p:nvPr>
            <p:ph type="title"/>
          </p:nvPr>
        </p:nvSpPr>
        <p:spPr/>
        <p:txBody>
          <a:bodyPr/>
          <a:lstStyle/>
          <a:p>
            <a:r>
              <a:rPr lang="en-US" dirty="0"/>
              <a:t>And there was no animal with me, except the animal on which I rode</a:t>
            </a:r>
          </a:p>
        </p:txBody>
      </p:sp>
    </p:spTree>
    <p:extLst>
      <p:ext uri="{BB962C8B-B14F-4D97-AF65-F5344CB8AC3E}">
        <p14:creationId xmlns:p14="http://schemas.microsoft.com/office/powerpoint/2010/main" val="300906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DECAFB-AB22-462D-9B9B-08E76C2A0D81}"/>
              </a:ext>
            </a:extLst>
          </p:cNvPr>
          <p:cNvSpPr>
            <a:spLocks noGrp="1"/>
          </p:cNvSpPr>
          <p:nvPr>
            <p:ph type="body" sz="quarter" idx="10"/>
          </p:nvPr>
        </p:nvSpPr>
        <p:spPr/>
        <p:txBody>
          <a:bodyPr/>
          <a:lstStyle/>
          <a:p>
            <a:r>
              <a:rPr lang="en-US" dirty="0"/>
              <a:t>Artaxerxes facing </a:t>
            </a:r>
            <a:r>
              <a:rPr lang="en-US" dirty="0" err="1"/>
              <a:t>Ahuramazda</a:t>
            </a:r>
            <a:r>
              <a:rPr lang="en-US" dirty="0"/>
              <a:t>, tomb of Artaxerxes I in the royal necropolis of Persepolis</a:t>
            </a:r>
          </a:p>
        </p:txBody>
      </p:sp>
      <p:sp>
        <p:nvSpPr>
          <p:cNvPr id="3" name="Text Placeholder 2">
            <a:extLst>
              <a:ext uri="{FF2B5EF4-FFF2-40B4-BE49-F238E27FC236}">
                <a16:creationId xmlns:a16="http://schemas.microsoft.com/office/drawing/2014/main" id="{9C4FF8E0-4EBB-4267-A534-86EAFEA30FF4}"/>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0F03CF3C-D3C8-4FF9-AAE0-74822205326E}"/>
              </a:ext>
            </a:extLst>
          </p:cNvPr>
          <p:cNvSpPr>
            <a:spLocks noGrp="1"/>
          </p:cNvSpPr>
          <p:nvPr>
            <p:ph type="title"/>
          </p:nvPr>
        </p:nvSpPr>
        <p:spPr/>
        <p:txBody>
          <a:bodyPr/>
          <a:lstStyle/>
          <a:p>
            <a:r>
              <a:rPr lang="en-US" dirty="0"/>
              <a:t>It came about in the month Nisan, in the twentieth year of King Artaxerxes</a:t>
            </a:r>
          </a:p>
        </p:txBody>
      </p:sp>
      <p:pic>
        <p:nvPicPr>
          <p:cNvPr id="6" name="Picture 5" descr="A picture containing building, wall, stone, cement&#10;&#10;Description automatically generated">
            <a:extLst>
              <a:ext uri="{FF2B5EF4-FFF2-40B4-BE49-F238E27FC236}">
                <a16:creationId xmlns:a16="http://schemas.microsoft.com/office/drawing/2014/main" id="{A0359D5A-FF0A-455A-A0B6-3A715766D1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88287"/>
            <a:ext cx="9144000" cy="4681427"/>
          </a:xfrm>
          <a:prstGeom prst="rect">
            <a:avLst/>
          </a:prstGeom>
        </p:spPr>
      </p:pic>
    </p:spTree>
    <p:extLst>
      <p:ext uri="{BB962C8B-B14F-4D97-AF65-F5344CB8AC3E}">
        <p14:creationId xmlns:p14="http://schemas.microsoft.com/office/powerpoint/2010/main" val="357327050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riding a donkey&#10;&#10;Description automatically generated with medium confidence">
            <a:extLst>
              <a:ext uri="{FF2B5EF4-FFF2-40B4-BE49-F238E27FC236}">
                <a16:creationId xmlns:a16="http://schemas.microsoft.com/office/drawing/2014/main" id="{FC975184-3715-422C-8F7C-9443F111A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190" y="311728"/>
            <a:ext cx="4553619" cy="6234545"/>
          </a:xfrm>
          <a:prstGeom prst="rect">
            <a:avLst/>
          </a:prstGeom>
        </p:spPr>
      </p:pic>
      <p:sp>
        <p:nvSpPr>
          <p:cNvPr id="2" name="Text Placeholder 1">
            <a:extLst>
              <a:ext uri="{FF2B5EF4-FFF2-40B4-BE49-F238E27FC236}">
                <a16:creationId xmlns:a16="http://schemas.microsoft.com/office/drawing/2014/main" id="{B9622F27-0816-406A-83E0-D3C97DA887A3}"/>
              </a:ext>
            </a:extLst>
          </p:cNvPr>
          <p:cNvSpPr>
            <a:spLocks noGrp="1"/>
          </p:cNvSpPr>
          <p:nvPr>
            <p:ph type="body" sz="quarter" idx="10"/>
          </p:nvPr>
        </p:nvSpPr>
        <p:spPr/>
        <p:txBody>
          <a:bodyPr/>
          <a:lstStyle/>
          <a:p>
            <a:r>
              <a:rPr lang="en-US" dirty="0"/>
              <a:t>Native of Bethlehem on a donkey, 1890s</a:t>
            </a:r>
          </a:p>
        </p:txBody>
      </p:sp>
      <p:sp>
        <p:nvSpPr>
          <p:cNvPr id="3" name="Text Placeholder 2">
            <a:extLst>
              <a:ext uri="{FF2B5EF4-FFF2-40B4-BE49-F238E27FC236}">
                <a16:creationId xmlns:a16="http://schemas.microsoft.com/office/drawing/2014/main" id="{A37EABC6-E191-4DA2-A3AA-F88E4D369D6D}"/>
              </a:ext>
            </a:extLst>
          </p:cNvPr>
          <p:cNvSpPr>
            <a:spLocks noGrp="1"/>
          </p:cNvSpPr>
          <p:nvPr>
            <p:ph type="body" sz="quarter" idx="12"/>
          </p:nvPr>
        </p:nvSpPr>
        <p:spPr/>
        <p:txBody>
          <a:bodyPr/>
          <a:lstStyle/>
          <a:p>
            <a:r>
              <a:rPr lang="en-US" dirty="0"/>
              <a:t>2:12</a:t>
            </a:r>
          </a:p>
        </p:txBody>
      </p:sp>
      <p:sp>
        <p:nvSpPr>
          <p:cNvPr id="4" name="Title 3">
            <a:extLst>
              <a:ext uri="{FF2B5EF4-FFF2-40B4-BE49-F238E27FC236}">
                <a16:creationId xmlns:a16="http://schemas.microsoft.com/office/drawing/2014/main" id="{8CC141DB-7B3C-462F-B0AB-C38AAE619BC9}"/>
              </a:ext>
            </a:extLst>
          </p:cNvPr>
          <p:cNvSpPr>
            <a:spLocks noGrp="1"/>
          </p:cNvSpPr>
          <p:nvPr>
            <p:ph type="title"/>
          </p:nvPr>
        </p:nvSpPr>
        <p:spPr/>
        <p:txBody>
          <a:bodyPr/>
          <a:lstStyle/>
          <a:p>
            <a:r>
              <a:rPr lang="en-US" dirty="0"/>
              <a:t>And there was no animal with me, except the animal on which I rode</a:t>
            </a:r>
          </a:p>
        </p:txBody>
      </p:sp>
    </p:spTree>
    <p:extLst>
      <p:ext uri="{BB962C8B-B14F-4D97-AF65-F5344CB8AC3E}">
        <p14:creationId xmlns:p14="http://schemas.microsoft.com/office/powerpoint/2010/main" val="397749473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tone, building material&#10;&#10;Description automatically generated">
            <a:extLst>
              <a:ext uri="{FF2B5EF4-FFF2-40B4-BE49-F238E27FC236}">
                <a16:creationId xmlns:a16="http://schemas.microsoft.com/office/drawing/2014/main" id="{088411E5-1EF9-4842-902F-353066E7BA9D}"/>
              </a:ext>
            </a:extLst>
          </p:cNvPr>
          <p:cNvPicPr>
            <a:picLocks noChangeAspect="1"/>
          </p:cNvPicPr>
          <p:nvPr/>
        </p:nvPicPr>
        <p:blipFill rotWithShape="1">
          <a:blip r:embed="rId3">
            <a:extLst>
              <a:ext uri="{28A0092B-C50C-407E-A947-70E740481C1C}">
                <a14:useLocalDpi xmlns:a14="http://schemas.microsoft.com/office/drawing/2010/main" val="0"/>
              </a:ext>
            </a:extLst>
          </a:blip>
          <a:srcRect l="884"/>
          <a:stretch/>
        </p:blipFill>
        <p:spPr>
          <a:xfrm>
            <a:off x="0" y="369332"/>
            <a:ext cx="9144000" cy="6150340"/>
          </a:xfrm>
          <a:prstGeom prst="rect">
            <a:avLst/>
          </a:prstGeom>
        </p:spPr>
      </p:pic>
      <p:sp>
        <p:nvSpPr>
          <p:cNvPr id="2" name="Text Placeholder 1">
            <a:extLst>
              <a:ext uri="{FF2B5EF4-FFF2-40B4-BE49-F238E27FC236}">
                <a16:creationId xmlns:a16="http://schemas.microsoft.com/office/drawing/2014/main" id="{B9622F27-0816-406A-83E0-D3C97DA887A3}"/>
              </a:ext>
            </a:extLst>
          </p:cNvPr>
          <p:cNvSpPr>
            <a:spLocks noGrp="1"/>
          </p:cNvSpPr>
          <p:nvPr>
            <p:ph type="body" sz="quarter" idx="10"/>
          </p:nvPr>
        </p:nvSpPr>
        <p:spPr/>
        <p:txBody>
          <a:bodyPr/>
          <a:lstStyle/>
          <a:p>
            <a:r>
              <a:rPr lang="en-US" dirty="0"/>
              <a:t>Relief of an Indian delegation with a donkey, from Persepolis, circa 500 BC</a:t>
            </a:r>
          </a:p>
        </p:txBody>
      </p:sp>
      <p:sp>
        <p:nvSpPr>
          <p:cNvPr id="3" name="Text Placeholder 2">
            <a:extLst>
              <a:ext uri="{FF2B5EF4-FFF2-40B4-BE49-F238E27FC236}">
                <a16:creationId xmlns:a16="http://schemas.microsoft.com/office/drawing/2014/main" id="{A37EABC6-E191-4DA2-A3AA-F88E4D369D6D}"/>
              </a:ext>
            </a:extLst>
          </p:cNvPr>
          <p:cNvSpPr>
            <a:spLocks noGrp="1"/>
          </p:cNvSpPr>
          <p:nvPr>
            <p:ph type="body" sz="quarter" idx="12"/>
          </p:nvPr>
        </p:nvSpPr>
        <p:spPr/>
        <p:txBody>
          <a:bodyPr/>
          <a:lstStyle/>
          <a:p>
            <a:r>
              <a:rPr lang="en-US" dirty="0"/>
              <a:t>2:12</a:t>
            </a:r>
          </a:p>
        </p:txBody>
      </p:sp>
      <p:sp>
        <p:nvSpPr>
          <p:cNvPr id="4" name="Title 3">
            <a:extLst>
              <a:ext uri="{FF2B5EF4-FFF2-40B4-BE49-F238E27FC236}">
                <a16:creationId xmlns:a16="http://schemas.microsoft.com/office/drawing/2014/main" id="{8CC141DB-7B3C-462F-B0AB-C38AAE619BC9}"/>
              </a:ext>
            </a:extLst>
          </p:cNvPr>
          <p:cNvSpPr>
            <a:spLocks noGrp="1"/>
          </p:cNvSpPr>
          <p:nvPr>
            <p:ph type="title"/>
          </p:nvPr>
        </p:nvSpPr>
        <p:spPr/>
        <p:txBody>
          <a:bodyPr/>
          <a:lstStyle/>
          <a:p>
            <a:r>
              <a:rPr lang="en-US" dirty="0"/>
              <a:t>And there was no animal with me, except the animal on which I rode</a:t>
            </a:r>
          </a:p>
        </p:txBody>
      </p:sp>
    </p:spTree>
    <p:extLst>
      <p:ext uri="{BB962C8B-B14F-4D97-AF65-F5344CB8AC3E}">
        <p14:creationId xmlns:p14="http://schemas.microsoft.com/office/powerpoint/2010/main" val="112879474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7620"/>
            <a:ext cx="9144000" cy="6842760"/>
            <a:chOff x="0" y="7620"/>
            <a:chExt cx="9144000" cy="6842760"/>
          </a:xfrm>
        </p:grpSpPr>
        <p:pic>
          <p:nvPicPr>
            <p:cNvPr id="105" name="Picture 2" descr="C:\Users\Kris\Downloads\Jerusalem elevation map 2 blu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
              <a:ext cx="9144000" cy="6842760"/>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74"/>
            <p:cNvSpPr/>
            <p:nvPr/>
          </p:nvSpPr>
          <p:spPr>
            <a:xfrm>
              <a:off x="5915699" y="3689350"/>
              <a:ext cx="245745" cy="1441609"/>
            </a:xfrm>
            <a:custGeom>
              <a:avLst/>
              <a:gdLst>
                <a:gd name="connsiteX0" fmla="*/ 106680 w 236220"/>
                <a:gd name="connsiteY0" fmla="*/ 0 h 1424940"/>
                <a:gd name="connsiteX1" fmla="*/ 236220 w 236220"/>
                <a:gd name="connsiteY1" fmla="*/ 83820 h 1424940"/>
                <a:gd name="connsiteX2" fmla="*/ 99060 w 236220"/>
                <a:gd name="connsiteY2" fmla="*/ 1181100 h 1424940"/>
                <a:gd name="connsiteX3" fmla="*/ 0 w 236220"/>
                <a:gd name="connsiteY3" fmla="*/ 1424940 h 1424940"/>
                <a:gd name="connsiteX0" fmla="*/ 116205 w 245745"/>
                <a:gd name="connsiteY0" fmla="*/ 0 h 1441609"/>
                <a:gd name="connsiteX1" fmla="*/ 245745 w 245745"/>
                <a:gd name="connsiteY1" fmla="*/ 83820 h 1441609"/>
                <a:gd name="connsiteX2" fmla="*/ 108585 w 245745"/>
                <a:gd name="connsiteY2" fmla="*/ 1181100 h 1441609"/>
                <a:gd name="connsiteX3" fmla="*/ 0 w 245745"/>
                <a:gd name="connsiteY3" fmla="*/ 1441609 h 1441609"/>
              </a:gdLst>
              <a:ahLst/>
              <a:cxnLst>
                <a:cxn ang="0">
                  <a:pos x="connsiteX0" y="connsiteY0"/>
                </a:cxn>
                <a:cxn ang="0">
                  <a:pos x="connsiteX1" y="connsiteY1"/>
                </a:cxn>
                <a:cxn ang="0">
                  <a:pos x="connsiteX2" y="connsiteY2"/>
                </a:cxn>
                <a:cxn ang="0">
                  <a:pos x="connsiteX3" y="connsiteY3"/>
                </a:cxn>
              </a:cxnLst>
              <a:rect l="l" t="t" r="r" b="b"/>
              <a:pathLst>
                <a:path w="245745" h="1441609">
                  <a:moveTo>
                    <a:pt x="116205" y="0"/>
                  </a:moveTo>
                  <a:lnTo>
                    <a:pt x="245745" y="83820"/>
                  </a:lnTo>
                  <a:lnTo>
                    <a:pt x="108585" y="1181100"/>
                  </a:lnTo>
                  <a:lnTo>
                    <a:pt x="0" y="1441609"/>
                  </a:lnTo>
                </a:path>
              </a:pathLst>
            </a:custGeom>
            <a:noFill/>
            <a:ln>
              <a:solidFill>
                <a:srgbClr val="FFFF97">
                  <a:alpha val="75000"/>
                </a:srgbClr>
              </a:solidFill>
              <a:prstDash val="dash"/>
            </a:ln>
            <a:effectLst>
              <a:glow rad="38100">
                <a:srgbClr val="4B452A">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222909" y="4049299"/>
              <a:ext cx="1069941" cy="1591086"/>
            </a:xfrm>
            <a:custGeom>
              <a:avLst/>
              <a:gdLst>
                <a:gd name="connsiteX0" fmla="*/ 0 w 1098550"/>
                <a:gd name="connsiteY0" fmla="*/ 1593850 h 1593850"/>
                <a:gd name="connsiteX1" fmla="*/ 101600 w 1098550"/>
                <a:gd name="connsiteY1" fmla="*/ 1219200 h 1593850"/>
                <a:gd name="connsiteX2" fmla="*/ 838200 w 1098550"/>
                <a:gd name="connsiteY2" fmla="*/ 1339850 h 1593850"/>
                <a:gd name="connsiteX3" fmla="*/ 762000 w 1098550"/>
                <a:gd name="connsiteY3" fmla="*/ 876300 h 1593850"/>
                <a:gd name="connsiteX4" fmla="*/ 869950 w 1098550"/>
                <a:gd name="connsiteY4" fmla="*/ 749300 h 1593850"/>
                <a:gd name="connsiteX5" fmla="*/ 774700 w 1098550"/>
                <a:gd name="connsiteY5" fmla="*/ 565150 h 1593850"/>
                <a:gd name="connsiteX6" fmla="*/ 857250 w 1098550"/>
                <a:gd name="connsiteY6" fmla="*/ 406400 h 1593850"/>
                <a:gd name="connsiteX7" fmla="*/ 603250 w 1098550"/>
                <a:gd name="connsiteY7" fmla="*/ 0 h 1593850"/>
                <a:gd name="connsiteX8" fmla="*/ 1098550 w 1098550"/>
                <a:gd name="connsiteY8" fmla="*/ 38100 h 1593850"/>
                <a:gd name="connsiteX0" fmla="*/ 0 w 1098550"/>
                <a:gd name="connsiteY0" fmla="*/ 1593850 h 1593850"/>
                <a:gd name="connsiteX1" fmla="*/ 101600 w 1098550"/>
                <a:gd name="connsiteY1" fmla="*/ 1219200 h 1593850"/>
                <a:gd name="connsiteX2" fmla="*/ 838200 w 1098550"/>
                <a:gd name="connsiteY2" fmla="*/ 1339850 h 1593850"/>
                <a:gd name="connsiteX3" fmla="*/ 762000 w 1098550"/>
                <a:gd name="connsiteY3" fmla="*/ 876300 h 1593850"/>
                <a:gd name="connsiteX4" fmla="*/ 869950 w 1098550"/>
                <a:gd name="connsiteY4" fmla="*/ 749300 h 1593850"/>
                <a:gd name="connsiteX5" fmla="*/ 774700 w 1098550"/>
                <a:gd name="connsiteY5" fmla="*/ 565150 h 1593850"/>
                <a:gd name="connsiteX6" fmla="*/ 857250 w 1098550"/>
                <a:gd name="connsiteY6" fmla="*/ 406400 h 1593850"/>
                <a:gd name="connsiteX7" fmla="*/ 603250 w 1098550"/>
                <a:gd name="connsiteY7" fmla="*/ 0 h 1593850"/>
                <a:gd name="connsiteX8" fmla="*/ 1098550 w 1098550"/>
                <a:gd name="connsiteY8" fmla="*/ 38100 h 1593850"/>
                <a:gd name="connsiteX0" fmla="*/ 6623 w 1105173"/>
                <a:gd name="connsiteY0" fmla="*/ 1593850 h 1593850"/>
                <a:gd name="connsiteX1" fmla="*/ 108223 w 1105173"/>
                <a:gd name="connsiteY1" fmla="*/ 1219200 h 1593850"/>
                <a:gd name="connsiteX2" fmla="*/ 844823 w 1105173"/>
                <a:gd name="connsiteY2" fmla="*/ 1339850 h 1593850"/>
                <a:gd name="connsiteX3" fmla="*/ 768623 w 1105173"/>
                <a:gd name="connsiteY3" fmla="*/ 876300 h 1593850"/>
                <a:gd name="connsiteX4" fmla="*/ 876573 w 1105173"/>
                <a:gd name="connsiteY4" fmla="*/ 749300 h 1593850"/>
                <a:gd name="connsiteX5" fmla="*/ 781323 w 1105173"/>
                <a:gd name="connsiteY5" fmla="*/ 565150 h 1593850"/>
                <a:gd name="connsiteX6" fmla="*/ 863873 w 1105173"/>
                <a:gd name="connsiteY6" fmla="*/ 406400 h 1593850"/>
                <a:gd name="connsiteX7" fmla="*/ 609873 w 1105173"/>
                <a:gd name="connsiteY7" fmla="*/ 0 h 1593850"/>
                <a:gd name="connsiteX8" fmla="*/ 1105173 w 1105173"/>
                <a:gd name="connsiteY8" fmla="*/ 38100 h 1593850"/>
                <a:gd name="connsiteX0" fmla="*/ 6623 w 1105173"/>
                <a:gd name="connsiteY0" fmla="*/ 1593850 h 1593850"/>
                <a:gd name="connsiteX1" fmla="*/ 108223 w 1105173"/>
                <a:gd name="connsiteY1" fmla="*/ 1219200 h 1593850"/>
                <a:gd name="connsiteX2" fmla="*/ 844823 w 1105173"/>
                <a:gd name="connsiteY2" fmla="*/ 1339850 h 1593850"/>
                <a:gd name="connsiteX3" fmla="*/ 768623 w 1105173"/>
                <a:gd name="connsiteY3" fmla="*/ 876300 h 1593850"/>
                <a:gd name="connsiteX4" fmla="*/ 876573 w 1105173"/>
                <a:gd name="connsiteY4" fmla="*/ 749300 h 1593850"/>
                <a:gd name="connsiteX5" fmla="*/ 781323 w 1105173"/>
                <a:gd name="connsiteY5" fmla="*/ 565150 h 1593850"/>
                <a:gd name="connsiteX6" fmla="*/ 863873 w 1105173"/>
                <a:gd name="connsiteY6" fmla="*/ 406400 h 1593850"/>
                <a:gd name="connsiteX7" fmla="*/ 609873 w 1105173"/>
                <a:gd name="connsiteY7" fmla="*/ 0 h 1593850"/>
                <a:gd name="connsiteX8" fmla="*/ 1105173 w 1105173"/>
                <a:gd name="connsiteY8" fmla="*/ 38100 h 1593850"/>
                <a:gd name="connsiteX0" fmla="*/ 6623 w 1105173"/>
                <a:gd name="connsiteY0" fmla="*/ 1593850 h 1593850"/>
                <a:gd name="connsiteX1" fmla="*/ 108223 w 1105173"/>
                <a:gd name="connsiteY1" fmla="*/ 1219200 h 1593850"/>
                <a:gd name="connsiteX2" fmla="*/ 844823 w 1105173"/>
                <a:gd name="connsiteY2" fmla="*/ 1339850 h 1593850"/>
                <a:gd name="connsiteX3" fmla="*/ 768623 w 1105173"/>
                <a:gd name="connsiteY3" fmla="*/ 876300 h 1593850"/>
                <a:gd name="connsiteX4" fmla="*/ 876573 w 1105173"/>
                <a:gd name="connsiteY4" fmla="*/ 749300 h 1593850"/>
                <a:gd name="connsiteX5" fmla="*/ 781323 w 1105173"/>
                <a:gd name="connsiteY5" fmla="*/ 565150 h 1593850"/>
                <a:gd name="connsiteX6" fmla="*/ 863873 w 1105173"/>
                <a:gd name="connsiteY6" fmla="*/ 406400 h 1593850"/>
                <a:gd name="connsiteX7" fmla="*/ 609873 w 1105173"/>
                <a:gd name="connsiteY7" fmla="*/ 0 h 1593850"/>
                <a:gd name="connsiteX8" fmla="*/ 1105173 w 1105173"/>
                <a:gd name="connsiteY8" fmla="*/ 38100 h 1593850"/>
                <a:gd name="connsiteX0" fmla="*/ 4962 w 1103512"/>
                <a:gd name="connsiteY0" fmla="*/ 1593850 h 1593850"/>
                <a:gd name="connsiteX1" fmla="*/ 106562 w 1103512"/>
                <a:gd name="connsiteY1" fmla="*/ 1219200 h 1593850"/>
                <a:gd name="connsiteX2" fmla="*/ 798712 w 1103512"/>
                <a:gd name="connsiteY2" fmla="*/ 1339850 h 1593850"/>
                <a:gd name="connsiteX3" fmla="*/ 766962 w 1103512"/>
                <a:gd name="connsiteY3" fmla="*/ 876300 h 1593850"/>
                <a:gd name="connsiteX4" fmla="*/ 874912 w 1103512"/>
                <a:gd name="connsiteY4" fmla="*/ 749300 h 1593850"/>
                <a:gd name="connsiteX5" fmla="*/ 779662 w 1103512"/>
                <a:gd name="connsiteY5" fmla="*/ 565150 h 1593850"/>
                <a:gd name="connsiteX6" fmla="*/ 862212 w 1103512"/>
                <a:gd name="connsiteY6" fmla="*/ 406400 h 1593850"/>
                <a:gd name="connsiteX7" fmla="*/ 608212 w 1103512"/>
                <a:gd name="connsiteY7" fmla="*/ 0 h 1593850"/>
                <a:gd name="connsiteX8" fmla="*/ 1103512 w 1103512"/>
                <a:gd name="connsiteY8" fmla="*/ 38100 h 1593850"/>
                <a:gd name="connsiteX0" fmla="*/ 4962 w 1103512"/>
                <a:gd name="connsiteY0" fmla="*/ 1593850 h 1593850"/>
                <a:gd name="connsiteX1" fmla="*/ 106562 w 1103512"/>
                <a:gd name="connsiteY1" fmla="*/ 1219200 h 1593850"/>
                <a:gd name="connsiteX2" fmla="*/ 798712 w 1103512"/>
                <a:gd name="connsiteY2" fmla="*/ 1339850 h 1593850"/>
                <a:gd name="connsiteX3" fmla="*/ 766962 w 1103512"/>
                <a:gd name="connsiteY3" fmla="*/ 876300 h 1593850"/>
                <a:gd name="connsiteX4" fmla="*/ 874912 w 1103512"/>
                <a:gd name="connsiteY4" fmla="*/ 749300 h 1593850"/>
                <a:gd name="connsiteX5" fmla="*/ 779662 w 1103512"/>
                <a:gd name="connsiteY5" fmla="*/ 565150 h 1593850"/>
                <a:gd name="connsiteX6" fmla="*/ 862212 w 1103512"/>
                <a:gd name="connsiteY6" fmla="*/ 406400 h 1593850"/>
                <a:gd name="connsiteX7" fmla="*/ 608212 w 1103512"/>
                <a:gd name="connsiteY7" fmla="*/ 0 h 1593850"/>
                <a:gd name="connsiteX8" fmla="*/ 1103512 w 1103512"/>
                <a:gd name="connsiteY8" fmla="*/ 38100 h 1593850"/>
                <a:gd name="connsiteX0" fmla="*/ 4962 w 1103512"/>
                <a:gd name="connsiteY0" fmla="*/ 1593850 h 1593850"/>
                <a:gd name="connsiteX1" fmla="*/ 106562 w 1103512"/>
                <a:gd name="connsiteY1" fmla="*/ 1219200 h 1593850"/>
                <a:gd name="connsiteX2" fmla="*/ 798712 w 1103512"/>
                <a:gd name="connsiteY2" fmla="*/ 1339850 h 1593850"/>
                <a:gd name="connsiteX3" fmla="*/ 766962 w 1103512"/>
                <a:gd name="connsiteY3" fmla="*/ 876300 h 1593850"/>
                <a:gd name="connsiteX4" fmla="*/ 874912 w 1103512"/>
                <a:gd name="connsiteY4" fmla="*/ 749300 h 1593850"/>
                <a:gd name="connsiteX5" fmla="*/ 779662 w 1103512"/>
                <a:gd name="connsiteY5" fmla="*/ 565150 h 1593850"/>
                <a:gd name="connsiteX6" fmla="*/ 862212 w 1103512"/>
                <a:gd name="connsiteY6" fmla="*/ 406400 h 1593850"/>
                <a:gd name="connsiteX7" fmla="*/ 608212 w 1103512"/>
                <a:gd name="connsiteY7" fmla="*/ 0 h 1593850"/>
                <a:gd name="connsiteX8" fmla="*/ 1103512 w 1103512"/>
                <a:gd name="connsiteY8" fmla="*/ 38100 h 1593850"/>
                <a:gd name="connsiteX0" fmla="*/ 4962 w 1103512"/>
                <a:gd name="connsiteY0" fmla="*/ 1593850 h 1593850"/>
                <a:gd name="connsiteX1" fmla="*/ 106562 w 1103512"/>
                <a:gd name="connsiteY1" fmla="*/ 1219200 h 1593850"/>
                <a:gd name="connsiteX2" fmla="*/ 798712 w 1103512"/>
                <a:gd name="connsiteY2" fmla="*/ 1339850 h 1593850"/>
                <a:gd name="connsiteX3" fmla="*/ 766962 w 1103512"/>
                <a:gd name="connsiteY3" fmla="*/ 876300 h 1593850"/>
                <a:gd name="connsiteX4" fmla="*/ 874912 w 1103512"/>
                <a:gd name="connsiteY4" fmla="*/ 749300 h 1593850"/>
                <a:gd name="connsiteX5" fmla="*/ 779662 w 1103512"/>
                <a:gd name="connsiteY5" fmla="*/ 565150 h 1593850"/>
                <a:gd name="connsiteX6" fmla="*/ 862212 w 1103512"/>
                <a:gd name="connsiteY6" fmla="*/ 406400 h 1593850"/>
                <a:gd name="connsiteX7" fmla="*/ 608212 w 1103512"/>
                <a:gd name="connsiteY7" fmla="*/ 0 h 1593850"/>
                <a:gd name="connsiteX8" fmla="*/ 1103512 w 1103512"/>
                <a:gd name="connsiteY8" fmla="*/ 38100 h 1593850"/>
                <a:gd name="connsiteX0" fmla="*/ 4962 w 1103512"/>
                <a:gd name="connsiteY0" fmla="*/ 1593850 h 1593850"/>
                <a:gd name="connsiteX1" fmla="*/ 106562 w 1103512"/>
                <a:gd name="connsiteY1" fmla="*/ 1219200 h 1593850"/>
                <a:gd name="connsiteX2" fmla="*/ 798712 w 1103512"/>
                <a:gd name="connsiteY2" fmla="*/ 1339850 h 1593850"/>
                <a:gd name="connsiteX3" fmla="*/ 766962 w 1103512"/>
                <a:gd name="connsiteY3" fmla="*/ 876300 h 1593850"/>
                <a:gd name="connsiteX4" fmla="*/ 874912 w 1103512"/>
                <a:gd name="connsiteY4" fmla="*/ 749300 h 1593850"/>
                <a:gd name="connsiteX5" fmla="*/ 779662 w 1103512"/>
                <a:gd name="connsiteY5" fmla="*/ 565150 h 1593850"/>
                <a:gd name="connsiteX6" fmla="*/ 862212 w 1103512"/>
                <a:gd name="connsiteY6" fmla="*/ 406400 h 1593850"/>
                <a:gd name="connsiteX7" fmla="*/ 608212 w 1103512"/>
                <a:gd name="connsiteY7" fmla="*/ 0 h 1593850"/>
                <a:gd name="connsiteX8" fmla="*/ 1103512 w 1103512"/>
                <a:gd name="connsiteY8" fmla="*/ 38100 h 1593850"/>
                <a:gd name="connsiteX0" fmla="*/ 4962 w 1103512"/>
                <a:gd name="connsiteY0" fmla="*/ 1593923 h 1593923"/>
                <a:gd name="connsiteX1" fmla="*/ 106562 w 1103512"/>
                <a:gd name="connsiteY1" fmla="*/ 1219273 h 1593923"/>
                <a:gd name="connsiteX2" fmla="*/ 798712 w 1103512"/>
                <a:gd name="connsiteY2" fmla="*/ 1339923 h 1593923"/>
                <a:gd name="connsiteX3" fmla="*/ 766962 w 1103512"/>
                <a:gd name="connsiteY3" fmla="*/ 876373 h 1593923"/>
                <a:gd name="connsiteX4" fmla="*/ 874912 w 1103512"/>
                <a:gd name="connsiteY4" fmla="*/ 749373 h 1593923"/>
                <a:gd name="connsiteX5" fmla="*/ 779662 w 1103512"/>
                <a:gd name="connsiteY5" fmla="*/ 565223 h 1593923"/>
                <a:gd name="connsiteX6" fmla="*/ 862212 w 1103512"/>
                <a:gd name="connsiteY6" fmla="*/ 406473 h 1593923"/>
                <a:gd name="connsiteX7" fmla="*/ 608212 w 1103512"/>
                <a:gd name="connsiteY7" fmla="*/ 73 h 1593923"/>
                <a:gd name="connsiteX8" fmla="*/ 1103512 w 1103512"/>
                <a:gd name="connsiteY8" fmla="*/ 38173 h 1593923"/>
                <a:gd name="connsiteX0" fmla="*/ 4962 w 1103512"/>
                <a:gd name="connsiteY0" fmla="*/ 1649646 h 1649646"/>
                <a:gd name="connsiteX1" fmla="*/ 106562 w 1103512"/>
                <a:gd name="connsiteY1" fmla="*/ 1274996 h 1649646"/>
                <a:gd name="connsiteX2" fmla="*/ 798712 w 1103512"/>
                <a:gd name="connsiteY2" fmla="*/ 1395646 h 1649646"/>
                <a:gd name="connsiteX3" fmla="*/ 766962 w 1103512"/>
                <a:gd name="connsiteY3" fmla="*/ 932096 h 1649646"/>
                <a:gd name="connsiteX4" fmla="*/ 874912 w 1103512"/>
                <a:gd name="connsiteY4" fmla="*/ 805096 h 1649646"/>
                <a:gd name="connsiteX5" fmla="*/ 779662 w 1103512"/>
                <a:gd name="connsiteY5" fmla="*/ 620946 h 1649646"/>
                <a:gd name="connsiteX6" fmla="*/ 862212 w 1103512"/>
                <a:gd name="connsiteY6" fmla="*/ 462196 h 1649646"/>
                <a:gd name="connsiteX7" fmla="*/ 608212 w 1103512"/>
                <a:gd name="connsiteY7" fmla="*/ 55796 h 1649646"/>
                <a:gd name="connsiteX8" fmla="*/ 1103512 w 1103512"/>
                <a:gd name="connsiteY8" fmla="*/ 93896 h 1649646"/>
                <a:gd name="connsiteX0" fmla="*/ 4962 w 1103512"/>
                <a:gd name="connsiteY0" fmla="*/ 1652999 h 1652999"/>
                <a:gd name="connsiteX1" fmla="*/ 106562 w 1103512"/>
                <a:gd name="connsiteY1" fmla="*/ 1278349 h 1652999"/>
                <a:gd name="connsiteX2" fmla="*/ 798712 w 1103512"/>
                <a:gd name="connsiteY2" fmla="*/ 1398999 h 1652999"/>
                <a:gd name="connsiteX3" fmla="*/ 766962 w 1103512"/>
                <a:gd name="connsiteY3" fmla="*/ 935449 h 1652999"/>
                <a:gd name="connsiteX4" fmla="*/ 874912 w 1103512"/>
                <a:gd name="connsiteY4" fmla="*/ 808449 h 1652999"/>
                <a:gd name="connsiteX5" fmla="*/ 779662 w 1103512"/>
                <a:gd name="connsiteY5" fmla="*/ 624299 h 1652999"/>
                <a:gd name="connsiteX6" fmla="*/ 862212 w 1103512"/>
                <a:gd name="connsiteY6" fmla="*/ 465549 h 1652999"/>
                <a:gd name="connsiteX7" fmla="*/ 608212 w 1103512"/>
                <a:gd name="connsiteY7" fmla="*/ 59149 h 1652999"/>
                <a:gd name="connsiteX8" fmla="*/ 1103512 w 1103512"/>
                <a:gd name="connsiteY8" fmla="*/ 97249 h 1652999"/>
                <a:gd name="connsiteX0" fmla="*/ 4962 w 1103512"/>
                <a:gd name="connsiteY0" fmla="*/ 1652999 h 1652999"/>
                <a:gd name="connsiteX1" fmla="*/ 106562 w 1103512"/>
                <a:gd name="connsiteY1" fmla="*/ 1278349 h 1652999"/>
                <a:gd name="connsiteX2" fmla="*/ 798712 w 1103512"/>
                <a:gd name="connsiteY2" fmla="*/ 1398999 h 1652999"/>
                <a:gd name="connsiteX3" fmla="*/ 766962 w 1103512"/>
                <a:gd name="connsiteY3" fmla="*/ 935449 h 1652999"/>
                <a:gd name="connsiteX4" fmla="*/ 874912 w 1103512"/>
                <a:gd name="connsiteY4" fmla="*/ 808449 h 1652999"/>
                <a:gd name="connsiteX5" fmla="*/ 779662 w 1103512"/>
                <a:gd name="connsiteY5" fmla="*/ 624299 h 1652999"/>
                <a:gd name="connsiteX6" fmla="*/ 862212 w 1103512"/>
                <a:gd name="connsiteY6" fmla="*/ 465549 h 1652999"/>
                <a:gd name="connsiteX7" fmla="*/ 608212 w 1103512"/>
                <a:gd name="connsiteY7" fmla="*/ 59149 h 1652999"/>
                <a:gd name="connsiteX8" fmla="*/ 1103512 w 1103512"/>
                <a:gd name="connsiteY8" fmla="*/ 97249 h 1652999"/>
                <a:gd name="connsiteX0" fmla="*/ 4962 w 1103512"/>
                <a:gd name="connsiteY0" fmla="*/ 1652999 h 1652999"/>
                <a:gd name="connsiteX1" fmla="*/ 106562 w 1103512"/>
                <a:gd name="connsiteY1" fmla="*/ 1278349 h 1652999"/>
                <a:gd name="connsiteX2" fmla="*/ 798712 w 1103512"/>
                <a:gd name="connsiteY2" fmla="*/ 1398999 h 1652999"/>
                <a:gd name="connsiteX3" fmla="*/ 766962 w 1103512"/>
                <a:gd name="connsiteY3" fmla="*/ 935449 h 1652999"/>
                <a:gd name="connsiteX4" fmla="*/ 874912 w 1103512"/>
                <a:gd name="connsiteY4" fmla="*/ 808449 h 1652999"/>
                <a:gd name="connsiteX5" fmla="*/ 779662 w 1103512"/>
                <a:gd name="connsiteY5" fmla="*/ 624299 h 1652999"/>
                <a:gd name="connsiteX6" fmla="*/ 862212 w 1103512"/>
                <a:gd name="connsiteY6" fmla="*/ 465549 h 1652999"/>
                <a:gd name="connsiteX7" fmla="*/ 608212 w 1103512"/>
                <a:gd name="connsiteY7" fmla="*/ 59149 h 1652999"/>
                <a:gd name="connsiteX8" fmla="*/ 1103512 w 1103512"/>
                <a:gd name="connsiteY8" fmla="*/ 97249 h 1652999"/>
                <a:gd name="connsiteX0" fmla="*/ 4962 w 1103512"/>
                <a:gd name="connsiteY0" fmla="*/ 1652999 h 1652999"/>
                <a:gd name="connsiteX1" fmla="*/ 106562 w 1103512"/>
                <a:gd name="connsiteY1" fmla="*/ 1278349 h 1652999"/>
                <a:gd name="connsiteX2" fmla="*/ 798712 w 1103512"/>
                <a:gd name="connsiteY2" fmla="*/ 1398999 h 1652999"/>
                <a:gd name="connsiteX3" fmla="*/ 766962 w 1103512"/>
                <a:gd name="connsiteY3" fmla="*/ 935449 h 1652999"/>
                <a:gd name="connsiteX4" fmla="*/ 874912 w 1103512"/>
                <a:gd name="connsiteY4" fmla="*/ 808449 h 1652999"/>
                <a:gd name="connsiteX5" fmla="*/ 779662 w 1103512"/>
                <a:gd name="connsiteY5" fmla="*/ 624299 h 1652999"/>
                <a:gd name="connsiteX6" fmla="*/ 862212 w 1103512"/>
                <a:gd name="connsiteY6" fmla="*/ 465549 h 1652999"/>
                <a:gd name="connsiteX7" fmla="*/ 608212 w 1103512"/>
                <a:gd name="connsiteY7" fmla="*/ 59149 h 1652999"/>
                <a:gd name="connsiteX8" fmla="*/ 1103512 w 1103512"/>
                <a:gd name="connsiteY8" fmla="*/ 97249 h 1652999"/>
                <a:gd name="connsiteX0" fmla="*/ 4962 w 1103512"/>
                <a:gd name="connsiteY0" fmla="*/ 1652999 h 1652999"/>
                <a:gd name="connsiteX1" fmla="*/ 106562 w 1103512"/>
                <a:gd name="connsiteY1" fmla="*/ 1278349 h 1652999"/>
                <a:gd name="connsiteX2" fmla="*/ 798712 w 1103512"/>
                <a:gd name="connsiteY2" fmla="*/ 1398999 h 1652999"/>
                <a:gd name="connsiteX3" fmla="*/ 766962 w 1103512"/>
                <a:gd name="connsiteY3" fmla="*/ 935449 h 1652999"/>
                <a:gd name="connsiteX4" fmla="*/ 874912 w 1103512"/>
                <a:gd name="connsiteY4" fmla="*/ 808449 h 1652999"/>
                <a:gd name="connsiteX5" fmla="*/ 779662 w 1103512"/>
                <a:gd name="connsiteY5" fmla="*/ 624299 h 1652999"/>
                <a:gd name="connsiteX6" fmla="*/ 862212 w 1103512"/>
                <a:gd name="connsiteY6" fmla="*/ 465549 h 1652999"/>
                <a:gd name="connsiteX7" fmla="*/ 608212 w 1103512"/>
                <a:gd name="connsiteY7" fmla="*/ 59149 h 1652999"/>
                <a:gd name="connsiteX8" fmla="*/ 1103512 w 1103512"/>
                <a:gd name="connsiteY8" fmla="*/ 97249 h 1652999"/>
                <a:gd name="connsiteX0" fmla="*/ 4962 w 1103512"/>
                <a:gd name="connsiteY0" fmla="*/ 1652999 h 1652999"/>
                <a:gd name="connsiteX1" fmla="*/ 106562 w 1103512"/>
                <a:gd name="connsiteY1" fmla="*/ 1278349 h 1652999"/>
                <a:gd name="connsiteX2" fmla="*/ 798712 w 1103512"/>
                <a:gd name="connsiteY2" fmla="*/ 1398999 h 1652999"/>
                <a:gd name="connsiteX3" fmla="*/ 766962 w 1103512"/>
                <a:gd name="connsiteY3" fmla="*/ 935449 h 1652999"/>
                <a:gd name="connsiteX4" fmla="*/ 874912 w 1103512"/>
                <a:gd name="connsiteY4" fmla="*/ 808449 h 1652999"/>
                <a:gd name="connsiteX5" fmla="*/ 779662 w 1103512"/>
                <a:gd name="connsiteY5" fmla="*/ 624299 h 1652999"/>
                <a:gd name="connsiteX6" fmla="*/ 862212 w 1103512"/>
                <a:gd name="connsiteY6" fmla="*/ 465549 h 1652999"/>
                <a:gd name="connsiteX7" fmla="*/ 608212 w 1103512"/>
                <a:gd name="connsiteY7" fmla="*/ 59149 h 1652999"/>
                <a:gd name="connsiteX8" fmla="*/ 1103512 w 1103512"/>
                <a:gd name="connsiteY8" fmla="*/ 97249 h 1652999"/>
                <a:gd name="connsiteX0" fmla="*/ 4962 w 1103512"/>
                <a:gd name="connsiteY0" fmla="*/ 1652999 h 1652999"/>
                <a:gd name="connsiteX1" fmla="*/ 106562 w 1103512"/>
                <a:gd name="connsiteY1" fmla="*/ 1278349 h 1652999"/>
                <a:gd name="connsiteX2" fmla="*/ 798712 w 1103512"/>
                <a:gd name="connsiteY2" fmla="*/ 1398999 h 1652999"/>
                <a:gd name="connsiteX3" fmla="*/ 766962 w 1103512"/>
                <a:gd name="connsiteY3" fmla="*/ 935449 h 1652999"/>
                <a:gd name="connsiteX4" fmla="*/ 874912 w 1103512"/>
                <a:gd name="connsiteY4" fmla="*/ 808449 h 1652999"/>
                <a:gd name="connsiteX5" fmla="*/ 779662 w 1103512"/>
                <a:gd name="connsiteY5" fmla="*/ 624299 h 1652999"/>
                <a:gd name="connsiteX6" fmla="*/ 862212 w 1103512"/>
                <a:gd name="connsiteY6" fmla="*/ 465549 h 1652999"/>
                <a:gd name="connsiteX7" fmla="*/ 608212 w 1103512"/>
                <a:gd name="connsiteY7" fmla="*/ 59149 h 1652999"/>
                <a:gd name="connsiteX8" fmla="*/ 1103512 w 1103512"/>
                <a:gd name="connsiteY8" fmla="*/ 97249 h 1652999"/>
                <a:gd name="connsiteX0" fmla="*/ 543 w 1099093"/>
                <a:gd name="connsiteY0" fmla="*/ 1652999 h 1652999"/>
                <a:gd name="connsiteX1" fmla="*/ 146593 w 1099093"/>
                <a:gd name="connsiteY1" fmla="*/ 1278349 h 1652999"/>
                <a:gd name="connsiteX2" fmla="*/ 794293 w 1099093"/>
                <a:gd name="connsiteY2" fmla="*/ 1398999 h 1652999"/>
                <a:gd name="connsiteX3" fmla="*/ 762543 w 1099093"/>
                <a:gd name="connsiteY3" fmla="*/ 935449 h 1652999"/>
                <a:gd name="connsiteX4" fmla="*/ 870493 w 1099093"/>
                <a:gd name="connsiteY4" fmla="*/ 808449 h 1652999"/>
                <a:gd name="connsiteX5" fmla="*/ 775243 w 1099093"/>
                <a:gd name="connsiteY5" fmla="*/ 624299 h 1652999"/>
                <a:gd name="connsiteX6" fmla="*/ 857793 w 1099093"/>
                <a:gd name="connsiteY6" fmla="*/ 465549 h 1652999"/>
                <a:gd name="connsiteX7" fmla="*/ 603793 w 1099093"/>
                <a:gd name="connsiteY7" fmla="*/ 59149 h 1652999"/>
                <a:gd name="connsiteX8" fmla="*/ 1099093 w 1099093"/>
                <a:gd name="connsiteY8" fmla="*/ 97249 h 1652999"/>
                <a:gd name="connsiteX0" fmla="*/ 543 w 1099093"/>
                <a:gd name="connsiteY0" fmla="*/ 1652999 h 1652999"/>
                <a:gd name="connsiteX1" fmla="*/ 146593 w 1099093"/>
                <a:gd name="connsiteY1" fmla="*/ 1278349 h 1652999"/>
                <a:gd name="connsiteX2" fmla="*/ 794293 w 1099093"/>
                <a:gd name="connsiteY2" fmla="*/ 1398999 h 1652999"/>
                <a:gd name="connsiteX3" fmla="*/ 762543 w 1099093"/>
                <a:gd name="connsiteY3" fmla="*/ 935449 h 1652999"/>
                <a:gd name="connsiteX4" fmla="*/ 870493 w 1099093"/>
                <a:gd name="connsiteY4" fmla="*/ 808449 h 1652999"/>
                <a:gd name="connsiteX5" fmla="*/ 775243 w 1099093"/>
                <a:gd name="connsiteY5" fmla="*/ 624299 h 1652999"/>
                <a:gd name="connsiteX6" fmla="*/ 857793 w 1099093"/>
                <a:gd name="connsiteY6" fmla="*/ 465549 h 1652999"/>
                <a:gd name="connsiteX7" fmla="*/ 603793 w 1099093"/>
                <a:gd name="connsiteY7" fmla="*/ 59149 h 1652999"/>
                <a:gd name="connsiteX8" fmla="*/ 1099093 w 1099093"/>
                <a:gd name="connsiteY8" fmla="*/ 97249 h 1652999"/>
                <a:gd name="connsiteX0" fmla="*/ 543 w 1099093"/>
                <a:gd name="connsiteY0" fmla="*/ 1652999 h 1652999"/>
                <a:gd name="connsiteX1" fmla="*/ 146593 w 1099093"/>
                <a:gd name="connsiteY1" fmla="*/ 1278349 h 1652999"/>
                <a:gd name="connsiteX2" fmla="*/ 794293 w 1099093"/>
                <a:gd name="connsiteY2" fmla="*/ 1398999 h 1652999"/>
                <a:gd name="connsiteX3" fmla="*/ 762543 w 1099093"/>
                <a:gd name="connsiteY3" fmla="*/ 935449 h 1652999"/>
                <a:gd name="connsiteX4" fmla="*/ 870493 w 1099093"/>
                <a:gd name="connsiteY4" fmla="*/ 808449 h 1652999"/>
                <a:gd name="connsiteX5" fmla="*/ 775243 w 1099093"/>
                <a:gd name="connsiteY5" fmla="*/ 624299 h 1652999"/>
                <a:gd name="connsiteX6" fmla="*/ 857793 w 1099093"/>
                <a:gd name="connsiteY6" fmla="*/ 465549 h 1652999"/>
                <a:gd name="connsiteX7" fmla="*/ 603793 w 1099093"/>
                <a:gd name="connsiteY7" fmla="*/ 59149 h 1652999"/>
                <a:gd name="connsiteX8" fmla="*/ 1099093 w 1099093"/>
                <a:gd name="connsiteY8" fmla="*/ 97249 h 1652999"/>
                <a:gd name="connsiteX0" fmla="*/ 8789 w 1040664"/>
                <a:gd name="connsiteY0" fmla="*/ 1591086 h 1591086"/>
                <a:gd name="connsiteX1" fmla="*/ 88164 w 1040664"/>
                <a:gd name="connsiteY1" fmla="*/ 1278349 h 1591086"/>
                <a:gd name="connsiteX2" fmla="*/ 735864 w 1040664"/>
                <a:gd name="connsiteY2" fmla="*/ 1398999 h 1591086"/>
                <a:gd name="connsiteX3" fmla="*/ 704114 w 1040664"/>
                <a:gd name="connsiteY3" fmla="*/ 935449 h 1591086"/>
                <a:gd name="connsiteX4" fmla="*/ 812064 w 1040664"/>
                <a:gd name="connsiteY4" fmla="*/ 808449 h 1591086"/>
                <a:gd name="connsiteX5" fmla="*/ 716814 w 1040664"/>
                <a:gd name="connsiteY5" fmla="*/ 624299 h 1591086"/>
                <a:gd name="connsiteX6" fmla="*/ 799364 w 1040664"/>
                <a:gd name="connsiteY6" fmla="*/ 465549 h 1591086"/>
                <a:gd name="connsiteX7" fmla="*/ 545364 w 1040664"/>
                <a:gd name="connsiteY7" fmla="*/ 59149 h 1591086"/>
                <a:gd name="connsiteX8" fmla="*/ 1040664 w 1040664"/>
                <a:gd name="connsiteY8" fmla="*/ 97249 h 1591086"/>
                <a:gd name="connsiteX0" fmla="*/ 38066 w 1069941"/>
                <a:gd name="connsiteY0" fmla="*/ 1591086 h 1591086"/>
                <a:gd name="connsiteX1" fmla="*/ 117441 w 1069941"/>
                <a:gd name="connsiteY1" fmla="*/ 1278349 h 1591086"/>
                <a:gd name="connsiteX2" fmla="*/ 765141 w 1069941"/>
                <a:gd name="connsiteY2" fmla="*/ 1398999 h 1591086"/>
                <a:gd name="connsiteX3" fmla="*/ 733391 w 1069941"/>
                <a:gd name="connsiteY3" fmla="*/ 935449 h 1591086"/>
                <a:gd name="connsiteX4" fmla="*/ 841341 w 1069941"/>
                <a:gd name="connsiteY4" fmla="*/ 808449 h 1591086"/>
                <a:gd name="connsiteX5" fmla="*/ 746091 w 1069941"/>
                <a:gd name="connsiteY5" fmla="*/ 624299 h 1591086"/>
                <a:gd name="connsiteX6" fmla="*/ 828641 w 1069941"/>
                <a:gd name="connsiteY6" fmla="*/ 465549 h 1591086"/>
                <a:gd name="connsiteX7" fmla="*/ 574641 w 1069941"/>
                <a:gd name="connsiteY7" fmla="*/ 59149 h 1591086"/>
                <a:gd name="connsiteX8" fmla="*/ 1069941 w 1069941"/>
                <a:gd name="connsiteY8" fmla="*/ 97249 h 159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941" h="1591086">
                  <a:moveTo>
                    <a:pt x="38066" y="1591086"/>
                  </a:moveTo>
                  <a:cubicBezTo>
                    <a:pt x="-32842" y="1394765"/>
                    <a:pt x="-3738" y="1310364"/>
                    <a:pt x="117441" y="1278349"/>
                  </a:cubicBezTo>
                  <a:cubicBezTo>
                    <a:pt x="238620" y="1246334"/>
                    <a:pt x="659922" y="1529155"/>
                    <a:pt x="765141" y="1398999"/>
                  </a:cubicBezTo>
                  <a:cubicBezTo>
                    <a:pt x="898816" y="1233643"/>
                    <a:pt x="631975" y="1054762"/>
                    <a:pt x="733391" y="935449"/>
                  </a:cubicBezTo>
                  <a:cubicBezTo>
                    <a:pt x="769374" y="893116"/>
                    <a:pt x="818058" y="907932"/>
                    <a:pt x="841341" y="808449"/>
                  </a:cubicBezTo>
                  <a:cubicBezTo>
                    <a:pt x="853168" y="757913"/>
                    <a:pt x="744247" y="681459"/>
                    <a:pt x="746091" y="624299"/>
                  </a:cubicBezTo>
                  <a:cubicBezTo>
                    <a:pt x="748208" y="558682"/>
                    <a:pt x="842502" y="561660"/>
                    <a:pt x="828641" y="465549"/>
                  </a:cubicBezTo>
                  <a:cubicBezTo>
                    <a:pt x="811090" y="343850"/>
                    <a:pt x="488701" y="269623"/>
                    <a:pt x="574641" y="59149"/>
                  </a:cubicBezTo>
                  <a:cubicBezTo>
                    <a:pt x="634795" y="-88174"/>
                    <a:pt x="904841" y="84549"/>
                    <a:pt x="1069941" y="97249"/>
                  </a:cubicBezTo>
                </a:path>
              </a:pathLst>
            </a:custGeom>
            <a:noFill/>
            <a:ln>
              <a:solidFill>
                <a:srgbClr val="39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378857" y="1990725"/>
              <a:ext cx="4012860" cy="4274117"/>
            </a:xfrm>
            <a:custGeom>
              <a:avLst/>
              <a:gdLst>
                <a:gd name="connsiteX0" fmla="*/ 3686629 w 4165600"/>
                <a:gd name="connsiteY0" fmla="*/ 0 h 4455886"/>
                <a:gd name="connsiteX1" fmla="*/ 2409372 w 4165600"/>
                <a:gd name="connsiteY1" fmla="*/ 275771 h 4455886"/>
                <a:gd name="connsiteX2" fmla="*/ 2365829 w 4165600"/>
                <a:gd name="connsiteY2" fmla="*/ 566057 h 4455886"/>
                <a:gd name="connsiteX3" fmla="*/ 2162629 w 4165600"/>
                <a:gd name="connsiteY3" fmla="*/ 827314 h 4455886"/>
                <a:gd name="connsiteX4" fmla="*/ 1349829 w 4165600"/>
                <a:gd name="connsiteY4" fmla="*/ 493486 h 4455886"/>
                <a:gd name="connsiteX5" fmla="*/ 58057 w 4165600"/>
                <a:gd name="connsiteY5" fmla="*/ 595086 h 4455886"/>
                <a:gd name="connsiteX6" fmla="*/ 72572 w 4165600"/>
                <a:gd name="connsiteY6" fmla="*/ 711200 h 4455886"/>
                <a:gd name="connsiteX7" fmla="*/ 145143 w 4165600"/>
                <a:gd name="connsiteY7" fmla="*/ 740229 h 4455886"/>
                <a:gd name="connsiteX8" fmla="*/ 72572 w 4165600"/>
                <a:gd name="connsiteY8" fmla="*/ 3367314 h 4455886"/>
                <a:gd name="connsiteX9" fmla="*/ 0 w 4165600"/>
                <a:gd name="connsiteY9" fmla="*/ 3381829 h 4455886"/>
                <a:gd name="connsiteX10" fmla="*/ 43543 w 4165600"/>
                <a:gd name="connsiteY10" fmla="*/ 3585029 h 4455886"/>
                <a:gd name="connsiteX11" fmla="*/ 203200 w 4165600"/>
                <a:gd name="connsiteY11" fmla="*/ 3570514 h 4455886"/>
                <a:gd name="connsiteX12" fmla="*/ 696686 w 4165600"/>
                <a:gd name="connsiteY12" fmla="*/ 3947886 h 4455886"/>
                <a:gd name="connsiteX13" fmla="*/ 1843314 w 4165600"/>
                <a:gd name="connsiteY13" fmla="*/ 4064000 h 4455886"/>
                <a:gd name="connsiteX14" fmla="*/ 2264229 w 4165600"/>
                <a:gd name="connsiteY14" fmla="*/ 4281714 h 4455886"/>
                <a:gd name="connsiteX15" fmla="*/ 3991429 w 4165600"/>
                <a:gd name="connsiteY15" fmla="*/ 4455886 h 4455886"/>
                <a:gd name="connsiteX16" fmla="*/ 4151086 w 4165600"/>
                <a:gd name="connsiteY16" fmla="*/ 4165600 h 4455886"/>
                <a:gd name="connsiteX17" fmla="*/ 4165600 w 4165600"/>
                <a:gd name="connsiteY17" fmla="*/ 3904343 h 4455886"/>
                <a:gd name="connsiteX0" fmla="*/ 3438979 w 4165600"/>
                <a:gd name="connsiteY0" fmla="*/ 0 h 4395561"/>
                <a:gd name="connsiteX1" fmla="*/ 2409372 w 4165600"/>
                <a:gd name="connsiteY1" fmla="*/ 215446 h 4395561"/>
                <a:gd name="connsiteX2" fmla="*/ 2365829 w 4165600"/>
                <a:gd name="connsiteY2" fmla="*/ 505732 h 4395561"/>
                <a:gd name="connsiteX3" fmla="*/ 2162629 w 4165600"/>
                <a:gd name="connsiteY3" fmla="*/ 766989 h 4395561"/>
                <a:gd name="connsiteX4" fmla="*/ 1349829 w 4165600"/>
                <a:gd name="connsiteY4" fmla="*/ 433161 h 4395561"/>
                <a:gd name="connsiteX5" fmla="*/ 58057 w 4165600"/>
                <a:gd name="connsiteY5" fmla="*/ 534761 h 4395561"/>
                <a:gd name="connsiteX6" fmla="*/ 72572 w 4165600"/>
                <a:gd name="connsiteY6" fmla="*/ 650875 h 4395561"/>
                <a:gd name="connsiteX7" fmla="*/ 145143 w 4165600"/>
                <a:gd name="connsiteY7" fmla="*/ 679904 h 4395561"/>
                <a:gd name="connsiteX8" fmla="*/ 72572 w 4165600"/>
                <a:gd name="connsiteY8" fmla="*/ 3306989 h 4395561"/>
                <a:gd name="connsiteX9" fmla="*/ 0 w 4165600"/>
                <a:gd name="connsiteY9" fmla="*/ 3321504 h 4395561"/>
                <a:gd name="connsiteX10" fmla="*/ 43543 w 4165600"/>
                <a:gd name="connsiteY10" fmla="*/ 3524704 h 4395561"/>
                <a:gd name="connsiteX11" fmla="*/ 203200 w 4165600"/>
                <a:gd name="connsiteY11" fmla="*/ 3510189 h 4395561"/>
                <a:gd name="connsiteX12" fmla="*/ 696686 w 4165600"/>
                <a:gd name="connsiteY12" fmla="*/ 3887561 h 4395561"/>
                <a:gd name="connsiteX13" fmla="*/ 1843314 w 4165600"/>
                <a:gd name="connsiteY13" fmla="*/ 4003675 h 4395561"/>
                <a:gd name="connsiteX14" fmla="*/ 2264229 w 4165600"/>
                <a:gd name="connsiteY14" fmla="*/ 4221389 h 4395561"/>
                <a:gd name="connsiteX15" fmla="*/ 3991429 w 4165600"/>
                <a:gd name="connsiteY15" fmla="*/ 4395561 h 4395561"/>
                <a:gd name="connsiteX16" fmla="*/ 4151086 w 4165600"/>
                <a:gd name="connsiteY16" fmla="*/ 4105275 h 4395561"/>
                <a:gd name="connsiteX17" fmla="*/ 4165600 w 4165600"/>
                <a:gd name="connsiteY17" fmla="*/ 3844018 h 4395561"/>
                <a:gd name="connsiteX0" fmla="*/ 3438979 w 4165600"/>
                <a:gd name="connsiteY0" fmla="*/ 0 h 4395561"/>
                <a:gd name="connsiteX1" fmla="*/ 2409372 w 4165600"/>
                <a:gd name="connsiteY1" fmla="*/ 215446 h 4395561"/>
                <a:gd name="connsiteX2" fmla="*/ 2365829 w 4165600"/>
                <a:gd name="connsiteY2" fmla="*/ 505732 h 4395561"/>
                <a:gd name="connsiteX3" fmla="*/ 2162629 w 4165600"/>
                <a:gd name="connsiteY3" fmla="*/ 766989 h 4395561"/>
                <a:gd name="connsiteX4" fmla="*/ 1349829 w 4165600"/>
                <a:gd name="connsiteY4" fmla="*/ 433161 h 4395561"/>
                <a:gd name="connsiteX5" fmla="*/ 58057 w 4165600"/>
                <a:gd name="connsiteY5" fmla="*/ 534761 h 4395561"/>
                <a:gd name="connsiteX6" fmla="*/ 72572 w 4165600"/>
                <a:gd name="connsiteY6" fmla="*/ 650875 h 4395561"/>
                <a:gd name="connsiteX7" fmla="*/ 145143 w 4165600"/>
                <a:gd name="connsiteY7" fmla="*/ 679904 h 4395561"/>
                <a:gd name="connsiteX8" fmla="*/ 72572 w 4165600"/>
                <a:gd name="connsiteY8" fmla="*/ 3306989 h 4395561"/>
                <a:gd name="connsiteX9" fmla="*/ 0 w 4165600"/>
                <a:gd name="connsiteY9" fmla="*/ 3321504 h 4395561"/>
                <a:gd name="connsiteX10" fmla="*/ 43543 w 4165600"/>
                <a:gd name="connsiteY10" fmla="*/ 3524704 h 4395561"/>
                <a:gd name="connsiteX11" fmla="*/ 203200 w 4165600"/>
                <a:gd name="connsiteY11" fmla="*/ 3510189 h 4395561"/>
                <a:gd name="connsiteX12" fmla="*/ 696686 w 4165600"/>
                <a:gd name="connsiteY12" fmla="*/ 3887561 h 4395561"/>
                <a:gd name="connsiteX13" fmla="*/ 1843314 w 4165600"/>
                <a:gd name="connsiteY13" fmla="*/ 4003675 h 4395561"/>
                <a:gd name="connsiteX14" fmla="*/ 2264229 w 4165600"/>
                <a:gd name="connsiteY14" fmla="*/ 4221389 h 4395561"/>
                <a:gd name="connsiteX15" fmla="*/ 3991429 w 4165600"/>
                <a:gd name="connsiteY15" fmla="*/ 4395561 h 4395561"/>
                <a:gd name="connsiteX16" fmla="*/ 4151086 w 4165600"/>
                <a:gd name="connsiteY16" fmla="*/ 4105275 h 4395561"/>
                <a:gd name="connsiteX17" fmla="*/ 4165600 w 4165600"/>
                <a:gd name="connsiteY17" fmla="*/ 3844018 h 4395561"/>
                <a:gd name="connsiteX0" fmla="*/ 3438979 w 4165600"/>
                <a:gd name="connsiteY0" fmla="*/ 0 h 4395561"/>
                <a:gd name="connsiteX1" fmla="*/ 2409372 w 4165600"/>
                <a:gd name="connsiteY1" fmla="*/ 215446 h 4395561"/>
                <a:gd name="connsiteX2" fmla="*/ 2365829 w 4165600"/>
                <a:gd name="connsiteY2" fmla="*/ 505732 h 4395561"/>
                <a:gd name="connsiteX3" fmla="*/ 2162629 w 4165600"/>
                <a:gd name="connsiteY3" fmla="*/ 766989 h 4395561"/>
                <a:gd name="connsiteX4" fmla="*/ 1349829 w 4165600"/>
                <a:gd name="connsiteY4" fmla="*/ 433161 h 4395561"/>
                <a:gd name="connsiteX5" fmla="*/ 58057 w 4165600"/>
                <a:gd name="connsiteY5" fmla="*/ 534761 h 4395561"/>
                <a:gd name="connsiteX6" fmla="*/ 72572 w 4165600"/>
                <a:gd name="connsiteY6" fmla="*/ 650875 h 4395561"/>
                <a:gd name="connsiteX7" fmla="*/ 145143 w 4165600"/>
                <a:gd name="connsiteY7" fmla="*/ 679904 h 4395561"/>
                <a:gd name="connsiteX8" fmla="*/ 72572 w 4165600"/>
                <a:gd name="connsiteY8" fmla="*/ 3306989 h 4395561"/>
                <a:gd name="connsiteX9" fmla="*/ 0 w 4165600"/>
                <a:gd name="connsiteY9" fmla="*/ 3321504 h 4395561"/>
                <a:gd name="connsiteX10" fmla="*/ 43543 w 4165600"/>
                <a:gd name="connsiteY10" fmla="*/ 3524704 h 4395561"/>
                <a:gd name="connsiteX11" fmla="*/ 203200 w 4165600"/>
                <a:gd name="connsiteY11" fmla="*/ 3510189 h 4395561"/>
                <a:gd name="connsiteX12" fmla="*/ 696686 w 4165600"/>
                <a:gd name="connsiteY12" fmla="*/ 3887561 h 4395561"/>
                <a:gd name="connsiteX13" fmla="*/ 1843314 w 4165600"/>
                <a:gd name="connsiteY13" fmla="*/ 4003675 h 4395561"/>
                <a:gd name="connsiteX14" fmla="*/ 2264229 w 4165600"/>
                <a:gd name="connsiteY14" fmla="*/ 4221389 h 4395561"/>
                <a:gd name="connsiteX15" fmla="*/ 3991429 w 4165600"/>
                <a:gd name="connsiteY15" fmla="*/ 4395561 h 4395561"/>
                <a:gd name="connsiteX16" fmla="*/ 4151086 w 4165600"/>
                <a:gd name="connsiteY16" fmla="*/ 4105275 h 4395561"/>
                <a:gd name="connsiteX17" fmla="*/ 4165600 w 4165600"/>
                <a:gd name="connsiteY17" fmla="*/ 3844018 h 4395561"/>
                <a:gd name="connsiteX0" fmla="*/ 3438979 w 4165600"/>
                <a:gd name="connsiteY0" fmla="*/ 0 h 4395561"/>
                <a:gd name="connsiteX1" fmla="*/ 2409372 w 4165600"/>
                <a:gd name="connsiteY1" fmla="*/ 215446 h 4395561"/>
                <a:gd name="connsiteX2" fmla="*/ 2365829 w 4165600"/>
                <a:gd name="connsiteY2" fmla="*/ 505732 h 4395561"/>
                <a:gd name="connsiteX3" fmla="*/ 2162629 w 4165600"/>
                <a:gd name="connsiteY3" fmla="*/ 766989 h 4395561"/>
                <a:gd name="connsiteX4" fmla="*/ 1349829 w 4165600"/>
                <a:gd name="connsiteY4" fmla="*/ 433161 h 4395561"/>
                <a:gd name="connsiteX5" fmla="*/ 58057 w 4165600"/>
                <a:gd name="connsiteY5" fmla="*/ 534761 h 4395561"/>
                <a:gd name="connsiteX6" fmla="*/ 72572 w 4165600"/>
                <a:gd name="connsiteY6" fmla="*/ 650875 h 4395561"/>
                <a:gd name="connsiteX7" fmla="*/ 145143 w 4165600"/>
                <a:gd name="connsiteY7" fmla="*/ 679904 h 4395561"/>
                <a:gd name="connsiteX8" fmla="*/ 72572 w 4165600"/>
                <a:gd name="connsiteY8" fmla="*/ 3306989 h 4395561"/>
                <a:gd name="connsiteX9" fmla="*/ 0 w 4165600"/>
                <a:gd name="connsiteY9" fmla="*/ 3321504 h 4395561"/>
                <a:gd name="connsiteX10" fmla="*/ 43543 w 4165600"/>
                <a:gd name="connsiteY10" fmla="*/ 3524704 h 4395561"/>
                <a:gd name="connsiteX11" fmla="*/ 203200 w 4165600"/>
                <a:gd name="connsiteY11" fmla="*/ 3510189 h 4395561"/>
                <a:gd name="connsiteX12" fmla="*/ 696686 w 4165600"/>
                <a:gd name="connsiteY12" fmla="*/ 3887561 h 4395561"/>
                <a:gd name="connsiteX13" fmla="*/ 1843314 w 4165600"/>
                <a:gd name="connsiteY13" fmla="*/ 4003675 h 4395561"/>
                <a:gd name="connsiteX14" fmla="*/ 2264229 w 4165600"/>
                <a:gd name="connsiteY14" fmla="*/ 4221389 h 4395561"/>
                <a:gd name="connsiteX15" fmla="*/ 3991429 w 4165600"/>
                <a:gd name="connsiteY15" fmla="*/ 4395561 h 4395561"/>
                <a:gd name="connsiteX16" fmla="*/ 4151086 w 4165600"/>
                <a:gd name="connsiteY16" fmla="*/ 4105275 h 4395561"/>
                <a:gd name="connsiteX17" fmla="*/ 4165600 w 4165600"/>
                <a:gd name="connsiteY17" fmla="*/ 3844018 h 4395561"/>
                <a:gd name="connsiteX0" fmla="*/ 3438979 w 4151086"/>
                <a:gd name="connsiteY0" fmla="*/ 0 h 4395561"/>
                <a:gd name="connsiteX1" fmla="*/ 2409372 w 4151086"/>
                <a:gd name="connsiteY1" fmla="*/ 215446 h 4395561"/>
                <a:gd name="connsiteX2" fmla="*/ 2365829 w 4151086"/>
                <a:gd name="connsiteY2" fmla="*/ 505732 h 4395561"/>
                <a:gd name="connsiteX3" fmla="*/ 2162629 w 4151086"/>
                <a:gd name="connsiteY3" fmla="*/ 766989 h 4395561"/>
                <a:gd name="connsiteX4" fmla="*/ 1349829 w 4151086"/>
                <a:gd name="connsiteY4" fmla="*/ 433161 h 4395561"/>
                <a:gd name="connsiteX5" fmla="*/ 58057 w 4151086"/>
                <a:gd name="connsiteY5" fmla="*/ 534761 h 4395561"/>
                <a:gd name="connsiteX6" fmla="*/ 72572 w 4151086"/>
                <a:gd name="connsiteY6" fmla="*/ 650875 h 4395561"/>
                <a:gd name="connsiteX7" fmla="*/ 145143 w 4151086"/>
                <a:gd name="connsiteY7" fmla="*/ 679904 h 4395561"/>
                <a:gd name="connsiteX8" fmla="*/ 72572 w 4151086"/>
                <a:gd name="connsiteY8" fmla="*/ 3306989 h 4395561"/>
                <a:gd name="connsiteX9" fmla="*/ 0 w 4151086"/>
                <a:gd name="connsiteY9" fmla="*/ 3321504 h 4395561"/>
                <a:gd name="connsiteX10" fmla="*/ 43543 w 4151086"/>
                <a:gd name="connsiteY10" fmla="*/ 3524704 h 4395561"/>
                <a:gd name="connsiteX11" fmla="*/ 203200 w 4151086"/>
                <a:gd name="connsiteY11" fmla="*/ 3510189 h 4395561"/>
                <a:gd name="connsiteX12" fmla="*/ 696686 w 4151086"/>
                <a:gd name="connsiteY12" fmla="*/ 3887561 h 4395561"/>
                <a:gd name="connsiteX13" fmla="*/ 1843314 w 4151086"/>
                <a:gd name="connsiteY13" fmla="*/ 4003675 h 4395561"/>
                <a:gd name="connsiteX14" fmla="*/ 2264229 w 4151086"/>
                <a:gd name="connsiteY14" fmla="*/ 4221389 h 4395561"/>
                <a:gd name="connsiteX15" fmla="*/ 3991429 w 4151086"/>
                <a:gd name="connsiteY15" fmla="*/ 4395561 h 4395561"/>
                <a:gd name="connsiteX16" fmla="*/ 4151086 w 4151086"/>
                <a:gd name="connsiteY16" fmla="*/ 4105275 h 4395561"/>
                <a:gd name="connsiteX0" fmla="*/ 3438979 w 3991429"/>
                <a:gd name="connsiteY0" fmla="*/ 0 h 4395561"/>
                <a:gd name="connsiteX1" fmla="*/ 2409372 w 3991429"/>
                <a:gd name="connsiteY1" fmla="*/ 215446 h 4395561"/>
                <a:gd name="connsiteX2" fmla="*/ 2365829 w 3991429"/>
                <a:gd name="connsiteY2" fmla="*/ 505732 h 4395561"/>
                <a:gd name="connsiteX3" fmla="*/ 2162629 w 3991429"/>
                <a:gd name="connsiteY3" fmla="*/ 766989 h 4395561"/>
                <a:gd name="connsiteX4" fmla="*/ 1349829 w 3991429"/>
                <a:gd name="connsiteY4" fmla="*/ 433161 h 4395561"/>
                <a:gd name="connsiteX5" fmla="*/ 58057 w 3991429"/>
                <a:gd name="connsiteY5" fmla="*/ 534761 h 4395561"/>
                <a:gd name="connsiteX6" fmla="*/ 72572 w 3991429"/>
                <a:gd name="connsiteY6" fmla="*/ 650875 h 4395561"/>
                <a:gd name="connsiteX7" fmla="*/ 145143 w 3991429"/>
                <a:gd name="connsiteY7" fmla="*/ 679904 h 4395561"/>
                <a:gd name="connsiteX8" fmla="*/ 72572 w 3991429"/>
                <a:gd name="connsiteY8" fmla="*/ 3306989 h 4395561"/>
                <a:gd name="connsiteX9" fmla="*/ 0 w 3991429"/>
                <a:gd name="connsiteY9" fmla="*/ 3321504 h 4395561"/>
                <a:gd name="connsiteX10" fmla="*/ 43543 w 3991429"/>
                <a:gd name="connsiteY10" fmla="*/ 3524704 h 4395561"/>
                <a:gd name="connsiteX11" fmla="*/ 203200 w 3991429"/>
                <a:gd name="connsiteY11" fmla="*/ 3510189 h 4395561"/>
                <a:gd name="connsiteX12" fmla="*/ 696686 w 3991429"/>
                <a:gd name="connsiteY12" fmla="*/ 3887561 h 4395561"/>
                <a:gd name="connsiteX13" fmla="*/ 1843314 w 3991429"/>
                <a:gd name="connsiteY13" fmla="*/ 4003675 h 4395561"/>
                <a:gd name="connsiteX14" fmla="*/ 2264229 w 3991429"/>
                <a:gd name="connsiteY14" fmla="*/ 4221389 h 4395561"/>
                <a:gd name="connsiteX15" fmla="*/ 3991429 w 3991429"/>
                <a:gd name="connsiteY15" fmla="*/ 4395561 h 4395561"/>
                <a:gd name="connsiteX0" fmla="*/ 3438979 w 4012860"/>
                <a:gd name="connsiteY0" fmla="*/ 0 h 4274117"/>
                <a:gd name="connsiteX1" fmla="*/ 2409372 w 4012860"/>
                <a:gd name="connsiteY1" fmla="*/ 215446 h 4274117"/>
                <a:gd name="connsiteX2" fmla="*/ 2365829 w 4012860"/>
                <a:gd name="connsiteY2" fmla="*/ 505732 h 4274117"/>
                <a:gd name="connsiteX3" fmla="*/ 2162629 w 4012860"/>
                <a:gd name="connsiteY3" fmla="*/ 766989 h 4274117"/>
                <a:gd name="connsiteX4" fmla="*/ 1349829 w 4012860"/>
                <a:gd name="connsiteY4" fmla="*/ 433161 h 4274117"/>
                <a:gd name="connsiteX5" fmla="*/ 58057 w 4012860"/>
                <a:gd name="connsiteY5" fmla="*/ 534761 h 4274117"/>
                <a:gd name="connsiteX6" fmla="*/ 72572 w 4012860"/>
                <a:gd name="connsiteY6" fmla="*/ 650875 h 4274117"/>
                <a:gd name="connsiteX7" fmla="*/ 145143 w 4012860"/>
                <a:gd name="connsiteY7" fmla="*/ 679904 h 4274117"/>
                <a:gd name="connsiteX8" fmla="*/ 72572 w 4012860"/>
                <a:gd name="connsiteY8" fmla="*/ 3306989 h 4274117"/>
                <a:gd name="connsiteX9" fmla="*/ 0 w 4012860"/>
                <a:gd name="connsiteY9" fmla="*/ 3321504 h 4274117"/>
                <a:gd name="connsiteX10" fmla="*/ 43543 w 4012860"/>
                <a:gd name="connsiteY10" fmla="*/ 3524704 h 4274117"/>
                <a:gd name="connsiteX11" fmla="*/ 203200 w 4012860"/>
                <a:gd name="connsiteY11" fmla="*/ 3510189 h 4274117"/>
                <a:gd name="connsiteX12" fmla="*/ 696686 w 4012860"/>
                <a:gd name="connsiteY12" fmla="*/ 3887561 h 4274117"/>
                <a:gd name="connsiteX13" fmla="*/ 1843314 w 4012860"/>
                <a:gd name="connsiteY13" fmla="*/ 4003675 h 4274117"/>
                <a:gd name="connsiteX14" fmla="*/ 2264229 w 4012860"/>
                <a:gd name="connsiteY14" fmla="*/ 4221389 h 4274117"/>
                <a:gd name="connsiteX15" fmla="*/ 4012860 w 4012860"/>
                <a:gd name="connsiteY15" fmla="*/ 4274117 h 4274117"/>
                <a:gd name="connsiteX0" fmla="*/ 3438979 w 4012860"/>
                <a:gd name="connsiteY0" fmla="*/ 0 h 4274117"/>
                <a:gd name="connsiteX1" fmla="*/ 2409372 w 4012860"/>
                <a:gd name="connsiteY1" fmla="*/ 215446 h 4274117"/>
                <a:gd name="connsiteX2" fmla="*/ 2365829 w 4012860"/>
                <a:gd name="connsiteY2" fmla="*/ 505732 h 4274117"/>
                <a:gd name="connsiteX3" fmla="*/ 1953079 w 4012860"/>
                <a:gd name="connsiteY3" fmla="*/ 605064 h 4274117"/>
                <a:gd name="connsiteX4" fmla="*/ 1349829 w 4012860"/>
                <a:gd name="connsiteY4" fmla="*/ 433161 h 4274117"/>
                <a:gd name="connsiteX5" fmla="*/ 58057 w 4012860"/>
                <a:gd name="connsiteY5" fmla="*/ 534761 h 4274117"/>
                <a:gd name="connsiteX6" fmla="*/ 72572 w 4012860"/>
                <a:gd name="connsiteY6" fmla="*/ 650875 h 4274117"/>
                <a:gd name="connsiteX7" fmla="*/ 145143 w 4012860"/>
                <a:gd name="connsiteY7" fmla="*/ 679904 h 4274117"/>
                <a:gd name="connsiteX8" fmla="*/ 72572 w 4012860"/>
                <a:gd name="connsiteY8" fmla="*/ 3306989 h 4274117"/>
                <a:gd name="connsiteX9" fmla="*/ 0 w 4012860"/>
                <a:gd name="connsiteY9" fmla="*/ 3321504 h 4274117"/>
                <a:gd name="connsiteX10" fmla="*/ 43543 w 4012860"/>
                <a:gd name="connsiteY10" fmla="*/ 3524704 h 4274117"/>
                <a:gd name="connsiteX11" fmla="*/ 203200 w 4012860"/>
                <a:gd name="connsiteY11" fmla="*/ 3510189 h 4274117"/>
                <a:gd name="connsiteX12" fmla="*/ 696686 w 4012860"/>
                <a:gd name="connsiteY12" fmla="*/ 3887561 h 4274117"/>
                <a:gd name="connsiteX13" fmla="*/ 1843314 w 4012860"/>
                <a:gd name="connsiteY13" fmla="*/ 4003675 h 4274117"/>
                <a:gd name="connsiteX14" fmla="*/ 2264229 w 4012860"/>
                <a:gd name="connsiteY14" fmla="*/ 4221389 h 4274117"/>
                <a:gd name="connsiteX15" fmla="*/ 4012860 w 4012860"/>
                <a:gd name="connsiteY15" fmla="*/ 4274117 h 4274117"/>
                <a:gd name="connsiteX0" fmla="*/ 3438979 w 4012860"/>
                <a:gd name="connsiteY0" fmla="*/ 0 h 4274117"/>
                <a:gd name="connsiteX1" fmla="*/ 2409372 w 4012860"/>
                <a:gd name="connsiteY1" fmla="*/ 215446 h 4274117"/>
                <a:gd name="connsiteX2" fmla="*/ 2365829 w 4012860"/>
                <a:gd name="connsiteY2" fmla="*/ 505732 h 4274117"/>
                <a:gd name="connsiteX3" fmla="*/ 1953079 w 4012860"/>
                <a:gd name="connsiteY3" fmla="*/ 605064 h 4274117"/>
                <a:gd name="connsiteX4" fmla="*/ 1349829 w 4012860"/>
                <a:gd name="connsiteY4" fmla="*/ 433161 h 4274117"/>
                <a:gd name="connsiteX5" fmla="*/ 58057 w 4012860"/>
                <a:gd name="connsiteY5" fmla="*/ 534761 h 4274117"/>
                <a:gd name="connsiteX6" fmla="*/ 72572 w 4012860"/>
                <a:gd name="connsiteY6" fmla="*/ 650875 h 4274117"/>
                <a:gd name="connsiteX7" fmla="*/ 145143 w 4012860"/>
                <a:gd name="connsiteY7" fmla="*/ 679904 h 4274117"/>
                <a:gd name="connsiteX8" fmla="*/ 72572 w 4012860"/>
                <a:gd name="connsiteY8" fmla="*/ 3306989 h 4274117"/>
                <a:gd name="connsiteX9" fmla="*/ 0 w 4012860"/>
                <a:gd name="connsiteY9" fmla="*/ 3321504 h 4274117"/>
                <a:gd name="connsiteX10" fmla="*/ 43543 w 4012860"/>
                <a:gd name="connsiteY10" fmla="*/ 3524704 h 4274117"/>
                <a:gd name="connsiteX11" fmla="*/ 203200 w 4012860"/>
                <a:gd name="connsiteY11" fmla="*/ 3510189 h 4274117"/>
                <a:gd name="connsiteX12" fmla="*/ 696686 w 4012860"/>
                <a:gd name="connsiteY12" fmla="*/ 3887561 h 4274117"/>
                <a:gd name="connsiteX13" fmla="*/ 1843314 w 4012860"/>
                <a:gd name="connsiteY13" fmla="*/ 4003675 h 4274117"/>
                <a:gd name="connsiteX14" fmla="*/ 2264229 w 4012860"/>
                <a:gd name="connsiteY14" fmla="*/ 4221389 h 4274117"/>
                <a:gd name="connsiteX15" fmla="*/ 4012860 w 4012860"/>
                <a:gd name="connsiteY15" fmla="*/ 4274117 h 4274117"/>
                <a:gd name="connsiteX0" fmla="*/ 3438979 w 4012860"/>
                <a:gd name="connsiteY0" fmla="*/ 0 h 4274117"/>
                <a:gd name="connsiteX1" fmla="*/ 2409372 w 4012860"/>
                <a:gd name="connsiteY1" fmla="*/ 215446 h 4274117"/>
                <a:gd name="connsiteX2" fmla="*/ 2365829 w 4012860"/>
                <a:gd name="connsiteY2" fmla="*/ 505732 h 4274117"/>
                <a:gd name="connsiteX3" fmla="*/ 1953079 w 4012860"/>
                <a:gd name="connsiteY3" fmla="*/ 605064 h 4274117"/>
                <a:gd name="connsiteX4" fmla="*/ 1721304 w 4012860"/>
                <a:gd name="connsiteY4" fmla="*/ 495073 h 4274117"/>
                <a:gd name="connsiteX5" fmla="*/ 58057 w 4012860"/>
                <a:gd name="connsiteY5" fmla="*/ 534761 h 4274117"/>
                <a:gd name="connsiteX6" fmla="*/ 72572 w 4012860"/>
                <a:gd name="connsiteY6" fmla="*/ 650875 h 4274117"/>
                <a:gd name="connsiteX7" fmla="*/ 145143 w 4012860"/>
                <a:gd name="connsiteY7" fmla="*/ 679904 h 4274117"/>
                <a:gd name="connsiteX8" fmla="*/ 72572 w 4012860"/>
                <a:gd name="connsiteY8" fmla="*/ 3306989 h 4274117"/>
                <a:gd name="connsiteX9" fmla="*/ 0 w 4012860"/>
                <a:gd name="connsiteY9" fmla="*/ 3321504 h 4274117"/>
                <a:gd name="connsiteX10" fmla="*/ 43543 w 4012860"/>
                <a:gd name="connsiteY10" fmla="*/ 3524704 h 4274117"/>
                <a:gd name="connsiteX11" fmla="*/ 203200 w 4012860"/>
                <a:gd name="connsiteY11" fmla="*/ 3510189 h 4274117"/>
                <a:gd name="connsiteX12" fmla="*/ 696686 w 4012860"/>
                <a:gd name="connsiteY12" fmla="*/ 3887561 h 4274117"/>
                <a:gd name="connsiteX13" fmla="*/ 1843314 w 4012860"/>
                <a:gd name="connsiteY13" fmla="*/ 4003675 h 4274117"/>
                <a:gd name="connsiteX14" fmla="*/ 2264229 w 4012860"/>
                <a:gd name="connsiteY14" fmla="*/ 4221389 h 4274117"/>
                <a:gd name="connsiteX15" fmla="*/ 4012860 w 4012860"/>
                <a:gd name="connsiteY15" fmla="*/ 4274117 h 4274117"/>
                <a:gd name="connsiteX0" fmla="*/ 3438979 w 4012860"/>
                <a:gd name="connsiteY0" fmla="*/ 0 h 4274117"/>
                <a:gd name="connsiteX1" fmla="*/ 2480809 w 4012860"/>
                <a:gd name="connsiteY1" fmla="*/ 253546 h 4274117"/>
                <a:gd name="connsiteX2" fmla="*/ 2365829 w 4012860"/>
                <a:gd name="connsiteY2" fmla="*/ 505732 h 4274117"/>
                <a:gd name="connsiteX3" fmla="*/ 1953079 w 4012860"/>
                <a:gd name="connsiteY3" fmla="*/ 605064 h 4274117"/>
                <a:gd name="connsiteX4" fmla="*/ 1721304 w 4012860"/>
                <a:gd name="connsiteY4" fmla="*/ 495073 h 4274117"/>
                <a:gd name="connsiteX5" fmla="*/ 58057 w 4012860"/>
                <a:gd name="connsiteY5" fmla="*/ 534761 h 4274117"/>
                <a:gd name="connsiteX6" fmla="*/ 72572 w 4012860"/>
                <a:gd name="connsiteY6" fmla="*/ 650875 h 4274117"/>
                <a:gd name="connsiteX7" fmla="*/ 145143 w 4012860"/>
                <a:gd name="connsiteY7" fmla="*/ 679904 h 4274117"/>
                <a:gd name="connsiteX8" fmla="*/ 72572 w 4012860"/>
                <a:gd name="connsiteY8" fmla="*/ 3306989 h 4274117"/>
                <a:gd name="connsiteX9" fmla="*/ 0 w 4012860"/>
                <a:gd name="connsiteY9" fmla="*/ 3321504 h 4274117"/>
                <a:gd name="connsiteX10" fmla="*/ 43543 w 4012860"/>
                <a:gd name="connsiteY10" fmla="*/ 3524704 h 4274117"/>
                <a:gd name="connsiteX11" fmla="*/ 203200 w 4012860"/>
                <a:gd name="connsiteY11" fmla="*/ 3510189 h 4274117"/>
                <a:gd name="connsiteX12" fmla="*/ 696686 w 4012860"/>
                <a:gd name="connsiteY12" fmla="*/ 3887561 h 4274117"/>
                <a:gd name="connsiteX13" fmla="*/ 1843314 w 4012860"/>
                <a:gd name="connsiteY13" fmla="*/ 4003675 h 4274117"/>
                <a:gd name="connsiteX14" fmla="*/ 2264229 w 4012860"/>
                <a:gd name="connsiteY14" fmla="*/ 4221389 h 4274117"/>
                <a:gd name="connsiteX15" fmla="*/ 4012860 w 4012860"/>
                <a:gd name="connsiteY15" fmla="*/ 4274117 h 4274117"/>
                <a:gd name="connsiteX0" fmla="*/ 3438979 w 4012860"/>
                <a:gd name="connsiteY0" fmla="*/ 0 h 4274117"/>
                <a:gd name="connsiteX1" fmla="*/ 2480809 w 4012860"/>
                <a:gd name="connsiteY1" fmla="*/ 253546 h 4274117"/>
                <a:gd name="connsiteX2" fmla="*/ 2275342 w 4012860"/>
                <a:gd name="connsiteY2" fmla="*/ 515257 h 4274117"/>
                <a:gd name="connsiteX3" fmla="*/ 1953079 w 4012860"/>
                <a:gd name="connsiteY3" fmla="*/ 605064 h 4274117"/>
                <a:gd name="connsiteX4" fmla="*/ 1721304 w 4012860"/>
                <a:gd name="connsiteY4" fmla="*/ 495073 h 4274117"/>
                <a:gd name="connsiteX5" fmla="*/ 58057 w 4012860"/>
                <a:gd name="connsiteY5" fmla="*/ 534761 h 4274117"/>
                <a:gd name="connsiteX6" fmla="*/ 72572 w 4012860"/>
                <a:gd name="connsiteY6" fmla="*/ 650875 h 4274117"/>
                <a:gd name="connsiteX7" fmla="*/ 145143 w 4012860"/>
                <a:gd name="connsiteY7" fmla="*/ 679904 h 4274117"/>
                <a:gd name="connsiteX8" fmla="*/ 72572 w 4012860"/>
                <a:gd name="connsiteY8" fmla="*/ 3306989 h 4274117"/>
                <a:gd name="connsiteX9" fmla="*/ 0 w 4012860"/>
                <a:gd name="connsiteY9" fmla="*/ 3321504 h 4274117"/>
                <a:gd name="connsiteX10" fmla="*/ 43543 w 4012860"/>
                <a:gd name="connsiteY10" fmla="*/ 3524704 h 4274117"/>
                <a:gd name="connsiteX11" fmla="*/ 203200 w 4012860"/>
                <a:gd name="connsiteY11" fmla="*/ 3510189 h 4274117"/>
                <a:gd name="connsiteX12" fmla="*/ 696686 w 4012860"/>
                <a:gd name="connsiteY12" fmla="*/ 3887561 h 4274117"/>
                <a:gd name="connsiteX13" fmla="*/ 1843314 w 4012860"/>
                <a:gd name="connsiteY13" fmla="*/ 4003675 h 4274117"/>
                <a:gd name="connsiteX14" fmla="*/ 2264229 w 4012860"/>
                <a:gd name="connsiteY14" fmla="*/ 4221389 h 4274117"/>
                <a:gd name="connsiteX15" fmla="*/ 4012860 w 4012860"/>
                <a:gd name="connsiteY15" fmla="*/ 4274117 h 4274117"/>
                <a:gd name="connsiteX0" fmla="*/ 3438979 w 4012860"/>
                <a:gd name="connsiteY0" fmla="*/ 0 h 4274117"/>
                <a:gd name="connsiteX1" fmla="*/ 2480809 w 4012860"/>
                <a:gd name="connsiteY1" fmla="*/ 253546 h 4274117"/>
                <a:gd name="connsiteX2" fmla="*/ 2275342 w 4012860"/>
                <a:gd name="connsiteY2" fmla="*/ 515257 h 4274117"/>
                <a:gd name="connsiteX3" fmla="*/ 1953079 w 4012860"/>
                <a:gd name="connsiteY3" fmla="*/ 605064 h 4274117"/>
                <a:gd name="connsiteX4" fmla="*/ 1721304 w 4012860"/>
                <a:gd name="connsiteY4" fmla="*/ 495073 h 4274117"/>
                <a:gd name="connsiteX5" fmla="*/ 58057 w 4012860"/>
                <a:gd name="connsiteY5" fmla="*/ 534761 h 4274117"/>
                <a:gd name="connsiteX6" fmla="*/ 72572 w 4012860"/>
                <a:gd name="connsiteY6" fmla="*/ 650875 h 4274117"/>
                <a:gd name="connsiteX7" fmla="*/ 145143 w 4012860"/>
                <a:gd name="connsiteY7" fmla="*/ 679904 h 4274117"/>
                <a:gd name="connsiteX8" fmla="*/ 72572 w 4012860"/>
                <a:gd name="connsiteY8" fmla="*/ 3306989 h 4274117"/>
                <a:gd name="connsiteX9" fmla="*/ 0 w 4012860"/>
                <a:gd name="connsiteY9" fmla="*/ 3321504 h 4274117"/>
                <a:gd name="connsiteX10" fmla="*/ 43543 w 4012860"/>
                <a:gd name="connsiteY10" fmla="*/ 3524704 h 4274117"/>
                <a:gd name="connsiteX11" fmla="*/ 203200 w 4012860"/>
                <a:gd name="connsiteY11" fmla="*/ 3510189 h 4274117"/>
                <a:gd name="connsiteX12" fmla="*/ 696686 w 4012860"/>
                <a:gd name="connsiteY12" fmla="*/ 3887561 h 4274117"/>
                <a:gd name="connsiteX13" fmla="*/ 1843314 w 4012860"/>
                <a:gd name="connsiteY13" fmla="*/ 4003675 h 4274117"/>
                <a:gd name="connsiteX14" fmla="*/ 2264229 w 4012860"/>
                <a:gd name="connsiteY14" fmla="*/ 4221389 h 4274117"/>
                <a:gd name="connsiteX15" fmla="*/ 4012860 w 4012860"/>
                <a:gd name="connsiteY15" fmla="*/ 4274117 h 4274117"/>
                <a:gd name="connsiteX0" fmla="*/ 3438979 w 4012860"/>
                <a:gd name="connsiteY0" fmla="*/ 0 h 4274117"/>
                <a:gd name="connsiteX1" fmla="*/ 2480809 w 4012860"/>
                <a:gd name="connsiteY1" fmla="*/ 253546 h 4274117"/>
                <a:gd name="connsiteX2" fmla="*/ 2289629 w 4012860"/>
                <a:gd name="connsiteY2" fmla="*/ 529545 h 4274117"/>
                <a:gd name="connsiteX3" fmla="*/ 1953079 w 4012860"/>
                <a:gd name="connsiteY3" fmla="*/ 605064 h 4274117"/>
                <a:gd name="connsiteX4" fmla="*/ 1721304 w 4012860"/>
                <a:gd name="connsiteY4" fmla="*/ 495073 h 4274117"/>
                <a:gd name="connsiteX5" fmla="*/ 58057 w 4012860"/>
                <a:gd name="connsiteY5" fmla="*/ 534761 h 4274117"/>
                <a:gd name="connsiteX6" fmla="*/ 72572 w 4012860"/>
                <a:gd name="connsiteY6" fmla="*/ 650875 h 4274117"/>
                <a:gd name="connsiteX7" fmla="*/ 145143 w 4012860"/>
                <a:gd name="connsiteY7" fmla="*/ 679904 h 4274117"/>
                <a:gd name="connsiteX8" fmla="*/ 72572 w 4012860"/>
                <a:gd name="connsiteY8" fmla="*/ 3306989 h 4274117"/>
                <a:gd name="connsiteX9" fmla="*/ 0 w 4012860"/>
                <a:gd name="connsiteY9" fmla="*/ 3321504 h 4274117"/>
                <a:gd name="connsiteX10" fmla="*/ 43543 w 4012860"/>
                <a:gd name="connsiteY10" fmla="*/ 3524704 h 4274117"/>
                <a:gd name="connsiteX11" fmla="*/ 203200 w 4012860"/>
                <a:gd name="connsiteY11" fmla="*/ 3510189 h 4274117"/>
                <a:gd name="connsiteX12" fmla="*/ 696686 w 4012860"/>
                <a:gd name="connsiteY12" fmla="*/ 3887561 h 4274117"/>
                <a:gd name="connsiteX13" fmla="*/ 1843314 w 4012860"/>
                <a:gd name="connsiteY13" fmla="*/ 4003675 h 4274117"/>
                <a:gd name="connsiteX14" fmla="*/ 2264229 w 4012860"/>
                <a:gd name="connsiteY14" fmla="*/ 4221389 h 4274117"/>
                <a:gd name="connsiteX15" fmla="*/ 4012860 w 4012860"/>
                <a:gd name="connsiteY15" fmla="*/ 4274117 h 4274117"/>
                <a:gd name="connsiteX0" fmla="*/ 3438979 w 4012860"/>
                <a:gd name="connsiteY0" fmla="*/ 0 h 4274117"/>
                <a:gd name="connsiteX1" fmla="*/ 2480809 w 4012860"/>
                <a:gd name="connsiteY1" fmla="*/ 253546 h 4274117"/>
                <a:gd name="connsiteX2" fmla="*/ 2289629 w 4012860"/>
                <a:gd name="connsiteY2" fmla="*/ 529545 h 4274117"/>
                <a:gd name="connsiteX3" fmla="*/ 1953079 w 4012860"/>
                <a:gd name="connsiteY3" fmla="*/ 605064 h 4274117"/>
                <a:gd name="connsiteX4" fmla="*/ 1721304 w 4012860"/>
                <a:gd name="connsiteY4" fmla="*/ 495073 h 4274117"/>
                <a:gd name="connsiteX5" fmla="*/ 58057 w 4012860"/>
                <a:gd name="connsiteY5" fmla="*/ 534761 h 4274117"/>
                <a:gd name="connsiteX6" fmla="*/ 72572 w 4012860"/>
                <a:gd name="connsiteY6" fmla="*/ 650875 h 4274117"/>
                <a:gd name="connsiteX7" fmla="*/ 145143 w 4012860"/>
                <a:gd name="connsiteY7" fmla="*/ 679904 h 4274117"/>
                <a:gd name="connsiteX8" fmla="*/ 72572 w 4012860"/>
                <a:gd name="connsiteY8" fmla="*/ 3306989 h 4274117"/>
                <a:gd name="connsiteX9" fmla="*/ 0 w 4012860"/>
                <a:gd name="connsiteY9" fmla="*/ 3321504 h 4274117"/>
                <a:gd name="connsiteX10" fmla="*/ 43543 w 4012860"/>
                <a:gd name="connsiteY10" fmla="*/ 3524704 h 4274117"/>
                <a:gd name="connsiteX11" fmla="*/ 203200 w 4012860"/>
                <a:gd name="connsiteY11" fmla="*/ 3510189 h 4274117"/>
                <a:gd name="connsiteX12" fmla="*/ 696686 w 4012860"/>
                <a:gd name="connsiteY12" fmla="*/ 3887561 h 4274117"/>
                <a:gd name="connsiteX13" fmla="*/ 1843314 w 4012860"/>
                <a:gd name="connsiteY13" fmla="*/ 4003675 h 4274117"/>
                <a:gd name="connsiteX14" fmla="*/ 2264229 w 4012860"/>
                <a:gd name="connsiteY14" fmla="*/ 4221389 h 4274117"/>
                <a:gd name="connsiteX15" fmla="*/ 4012860 w 4012860"/>
                <a:gd name="connsiteY15" fmla="*/ 4274117 h 4274117"/>
                <a:gd name="connsiteX0" fmla="*/ 3438979 w 4012860"/>
                <a:gd name="connsiteY0" fmla="*/ 0 h 4274117"/>
                <a:gd name="connsiteX1" fmla="*/ 2371272 w 4012860"/>
                <a:gd name="connsiteY1" fmla="*/ 272596 h 4274117"/>
                <a:gd name="connsiteX2" fmla="*/ 2289629 w 4012860"/>
                <a:gd name="connsiteY2" fmla="*/ 529545 h 4274117"/>
                <a:gd name="connsiteX3" fmla="*/ 1953079 w 4012860"/>
                <a:gd name="connsiteY3" fmla="*/ 605064 h 4274117"/>
                <a:gd name="connsiteX4" fmla="*/ 1721304 w 4012860"/>
                <a:gd name="connsiteY4" fmla="*/ 495073 h 4274117"/>
                <a:gd name="connsiteX5" fmla="*/ 58057 w 4012860"/>
                <a:gd name="connsiteY5" fmla="*/ 534761 h 4274117"/>
                <a:gd name="connsiteX6" fmla="*/ 72572 w 4012860"/>
                <a:gd name="connsiteY6" fmla="*/ 650875 h 4274117"/>
                <a:gd name="connsiteX7" fmla="*/ 145143 w 4012860"/>
                <a:gd name="connsiteY7" fmla="*/ 679904 h 4274117"/>
                <a:gd name="connsiteX8" fmla="*/ 72572 w 4012860"/>
                <a:gd name="connsiteY8" fmla="*/ 3306989 h 4274117"/>
                <a:gd name="connsiteX9" fmla="*/ 0 w 4012860"/>
                <a:gd name="connsiteY9" fmla="*/ 3321504 h 4274117"/>
                <a:gd name="connsiteX10" fmla="*/ 43543 w 4012860"/>
                <a:gd name="connsiteY10" fmla="*/ 3524704 h 4274117"/>
                <a:gd name="connsiteX11" fmla="*/ 203200 w 4012860"/>
                <a:gd name="connsiteY11" fmla="*/ 3510189 h 4274117"/>
                <a:gd name="connsiteX12" fmla="*/ 696686 w 4012860"/>
                <a:gd name="connsiteY12" fmla="*/ 3887561 h 4274117"/>
                <a:gd name="connsiteX13" fmla="*/ 1843314 w 4012860"/>
                <a:gd name="connsiteY13" fmla="*/ 4003675 h 4274117"/>
                <a:gd name="connsiteX14" fmla="*/ 2264229 w 4012860"/>
                <a:gd name="connsiteY14" fmla="*/ 4221389 h 4274117"/>
                <a:gd name="connsiteX15" fmla="*/ 4012860 w 4012860"/>
                <a:gd name="connsiteY15" fmla="*/ 4274117 h 427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2860" h="4274117">
                  <a:moveTo>
                    <a:pt x="3438979" y="0"/>
                  </a:moveTo>
                  <a:lnTo>
                    <a:pt x="2371272" y="272596"/>
                  </a:lnTo>
                  <a:cubicBezTo>
                    <a:pt x="2354339" y="318785"/>
                    <a:pt x="2306637" y="403451"/>
                    <a:pt x="2289629" y="529545"/>
                  </a:cubicBezTo>
                  <a:cubicBezTo>
                    <a:pt x="2201674" y="588131"/>
                    <a:pt x="2065262" y="586996"/>
                    <a:pt x="1953079" y="605064"/>
                  </a:cubicBezTo>
                  <a:lnTo>
                    <a:pt x="1721304" y="495073"/>
                  </a:lnTo>
                  <a:lnTo>
                    <a:pt x="58057" y="534761"/>
                  </a:lnTo>
                  <a:lnTo>
                    <a:pt x="72572" y="650875"/>
                  </a:lnTo>
                  <a:lnTo>
                    <a:pt x="145143" y="679904"/>
                  </a:lnTo>
                  <a:lnTo>
                    <a:pt x="72572" y="3306989"/>
                  </a:lnTo>
                  <a:lnTo>
                    <a:pt x="0" y="3321504"/>
                  </a:lnTo>
                  <a:lnTo>
                    <a:pt x="43543" y="3524704"/>
                  </a:lnTo>
                  <a:lnTo>
                    <a:pt x="203200" y="3510189"/>
                  </a:lnTo>
                  <a:lnTo>
                    <a:pt x="696686" y="3887561"/>
                  </a:lnTo>
                  <a:lnTo>
                    <a:pt x="1843314" y="4003675"/>
                  </a:lnTo>
                  <a:lnTo>
                    <a:pt x="2264229" y="4221389"/>
                  </a:lnTo>
                  <a:lnTo>
                    <a:pt x="4012860" y="4274117"/>
                  </a:lnTo>
                </a:path>
              </a:pathLst>
            </a:custGeom>
            <a:noFill/>
            <a:ln>
              <a:solidFill>
                <a:srgbClr val="FFFF97">
                  <a:alpha val="75000"/>
                </a:srgbClr>
              </a:solidFill>
              <a:prstDash val="dash"/>
            </a:ln>
            <a:effectLst>
              <a:glow rad="38100">
                <a:srgbClr val="4B452A">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298406" y="4121945"/>
              <a:ext cx="79534" cy="82118"/>
            </a:xfrm>
            <a:prstGeom prst="ellipse">
              <a:avLst/>
            </a:prstGeom>
            <a:solidFill>
              <a:srgbClr val="90E2FF">
                <a:alpha val="60000"/>
              </a:srgbClr>
            </a:solidFill>
            <a:ln>
              <a:solidFill>
                <a:srgbClr val="39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p:cNvGrpSpPr/>
            <p:nvPr/>
          </p:nvGrpSpPr>
          <p:grpSpPr>
            <a:xfrm>
              <a:off x="135809" y="549636"/>
              <a:ext cx="6796606" cy="5941264"/>
              <a:chOff x="-1176763" y="549636"/>
              <a:chExt cx="6796606" cy="5941264"/>
            </a:xfrm>
          </p:grpSpPr>
          <p:grpSp>
            <p:nvGrpSpPr>
              <p:cNvPr id="114" name="Group 113"/>
              <p:cNvGrpSpPr/>
              <p:nvPr/>
            </p:nvGrpSpPr>
            <p:grpSpPr>
              <a:xfrm>
                <a:off x="4171811" y="1102519"/>
                <a:ext cx="585787" cy="464344"/>
                <a:chOff x="2224088" y="1102519"/>
                <a:chExt cx="585787" cy="464344"/>
              </a:xfrm>
            </p:grpSpPr>
            <p:grpSp>
              <p:nvGrpSpPr>
                <p:cNvPr id="209" name="Group 208"/>
                <p:cNvGrpSpPr/>
                <p:nvPr/>
              </p:nvGrpSpPr>
              <p:grpSpPr>
                <a:xfrm>
                  <a:off x="2288381" y="1181100"/>
                  <a:ext cx="463884" cy="292926"/>
                  <a:chOff x="2288381" y="1181100"/>
                  <a:chExt cx="463884" cy="292926"/>
                </a:xfrm>
              </p:grpSpPr>
              <p:sp>
                <p:nvSpPr>
                  <p:cNvPr id="211" name="Freeform 210"/>
                  <p:cNvSpPr/>
                  <p:nvPr/>
                </p:nvSpPr>
                <p:spPr>
                  <a:xfrm>
                    <a:off x="2288381" y="1181100"/>
                    <a:ext cx="302419" cy="252413"/>
                  </a:xfrm>
                  <a:custGeom>
                    <a:avLst/>
                    <a:gdLst>
                      <a:gd name="connsiteX0" fmla="*/ 185738 w 302419"/>
                      <a:gd name="connsiteY0" fmla="*/ 50006 h 252413"/>
                      <a:gd name="connsiteX1" fmla="*/ 0 w 302419"/>
                      <a:gd name="connsiteY1" fmla="*/ 73819 h 252413"/>
                      <a:gd name="connsiteX2" fmla="*/ 16669 w 302419"/>
                      <a:gd name="connsiteY2" fmla="*/ 245269 h 252413"/>
                      <a:gd name="connsiteX3" fmla="*/ 216694 w 302419"/>
                      <a:gd name="connsiteY3" fmla="*/ 216694 h 252413"/>
                      <a:gd name="connsiteX4" fmla="*/ 223838 w 302419"/>
                      <a:gd name="connsiteY4" fmla="*/ 252413 h 252413"/>
                      <a:gd name="connsiteX5" fmla="*/ 302419 w 302419"/>
                      <a:gd name="connsiteY5" fmla="*/ 242888 h 252413"/>
                      <a:gd name="connsiteX6" fmla="*/ 266700 w 302419"/>
                      <a:gd name="connsiteY6" fmla="*/ 0 h 252413"/>
                      <a:gd name="connsiteX7" fmla="*/ 185738 w 302419"/>
                      <a:gd name="connsiteY7" fmla="*/ 50006 h 252413"/>
                      <a:gd name="connsiteX0" fmla="*/ 185738 w 302419"/>
                      <a:gd name="connsiteY0" fmla="*/ 50006 h 252413"/>
                      <a:gd name="connsiteX1" fmla="*/ 0 w 302419"/>
                      <a:gd name="connsiteY1" fmla="*/ 73819 h 252413"/>
                      <a:gd name="connsiteX2" fmla="*/ 16669 w 302419"/>
                      <a:gd name="connsiteY2" fmla="*/ 245269 h 252413"/>
                      <a:gd name="connsiteX3" fmla="*/ 216694 w 302419"/>
                      <a:gd name="connsiteY3" fmla="*/ 216694 h 252413"/>
                      <a:gd name="connsiteX4" fmla="*/ 223838 w 302419"/>
                      <a:gd name="connsiteY4" fmla="*/ 252413 h 252413"/>
                      <a:gd name="connsiteX5" fmla="*/ 302419 w 302419"/>
                      <a:gd name="connsiteY5" fmla="*/ 242888 h 252413"/>
                      <a:gd name="connsiteX6" fmla="*/ 266700 w 302419"/>
                      <a:gd name="connsiteY6" fmla="*/ 0 h 252413"/>
                      <a:gd name="connsiteX7" fmla="*/ 185738 w 302419"/>
                      <a:gd name="connsiteY7" fmla="*/ 16669 h 252413"/>
                      <a:gd name="connsiteX8" fmla="*/ 185738 w 302419"/>
                      <a:gd name="connsiteY8" fmla="*/ 50006 h 252413"/>
                      <a:gd name="connsiteX0" fmla="*/ 185738 w 302419"/>
                      <a:gd name="connsiteY0" fmla="*/ 50006 h 252413"/>
                      <a:gd name="connsiteX1" fmla="*/ 0 w 302419"/>
                      <a:gd name="connsiteY1" fmla="*/ 73819 h 252413"/>
                      <a:gd name="connsiteX2" fmla="*/ 16669 w 302419"/>
                      <a:gd name="connsiteY2" fmla="*/ 245269 h 252413"/>
                      <a:gd name="connsiteX3" fmla="*/ 216694 w 302419"/>
                      <a:gd name="connsiteY3" fmla="*/ 216694 h 252413"/>
                      <a:gd name="connsiteX4" fmla="*/ 223838 w 302419"/>
                      <a:gd name="connsiteY4" fmla="*/ 252413 h 252413"/>
                      <a:gd name="connsiteX5" fmla="*/ 302419 w 302419"/>
                      <a:gd name="connsiteY5" fmla="*/ 242888 h 252413"/>
                      <a:gd name="connsiteX6" fmla="*/ 266700 w 302419"/>
                      <a:gd name="connsiteY6" fmla="*/ 0 h 252413"/>
                      <a:gd name="connsiteX7" fmla="*/ 185738 w 302419"/>
                      <a:gd name="connsiteY7" fmla="*/ 16669 h 252413"/>
                      <a:gd name="connsiteX8" fmla="*/ 185738 w 302419"/>
                      <a:gd name="connsiteY8" fmla="*/ 50006 h 252413"/>
                      <a:gd name="connsiteX0" fmla="*/ 185738 w 302419"/>
                      <a:gd name="connsiteY0" fmla="*/ 50006 h 252413"/>
                      <a:gd name="connsiteX1" fmla="*/ 0 w 302419"/>
                      <a:gd name="connsiteY1" fmla="*/ 73819 h 252413"/>
                      <a:gd name="connsiteX2" fmla="*/ 16669 w 302419"/>
                      <a:gd name="connsiteY2" fmla="*/ 245269 h 252413"/>
                      <a:gd name="connsiteX3" fmla="*/ 216694 w 302419"/>
                      <a:gd name="connsiteY3" fmla="*/ 216694 h 252413"/>
                      <a:gd name="connsiteX4" fmla="*/ 223838 w 302419"/>
                      <a:gd name="connsiteY4" fmla="*/ 252413 h 252413"/>
                      <a:gd name="connsiteX5" fmla="*/ 302419 w 302419"/>
                      <a:gd name="connsiteY5" fmla="*/ 242888 h 252413"/>
                      <a:gd name="connsiteX6" fmla="*/ 266700 w 302419"/>
                      <a:gd name="connsiteY6" fmla="*/ 0 h 252413"/>
                      <a:gd name="connsiteX7" fmla="*/ 185738 w 302419"/>
                      <a:gd name="connsiteY7" fmla="*/ 9525 h 252413"/>
                      <a:gd name="connsiteX8" fmla="*/ 185738 w 302419"/>
                      <a:gd name="connsiteY8" fmla="*/ 50006 h 252413"/>
                      <a:gd name="connsiteX0" fmla="*/ 185738 w 302419"/>
                      <a:gd name="connsiteY0" fmla="*/ 50006 h 252413"/>
                      <a:gd name="connsiteX1" fmla="*/ 0 w 302419"/>
                      <a:gd name="connsiteY1" fmla="*/ 73819 h 252413"/>
                      <a:gd name="connsiteX2" fmla="*/ 16669 w 302419"/>
                      <a:gd name="connsiteY2" fmla="*/ 245269 h 252413"/>
                      <a:gd name="connsiteX3" fmla="*/ 216694 w 302419"/>
                      <a:gd name="connsiteY3" fmla="*/ 216694 h 252413"/>
                      <a:gd name="connsiteX4" fmla="*/ 223838 w 302419"/>
                      <a:gd name="connsiteY4" fmla="*/ 252413 h 252413"/>
                      <a:gd name="connsiteX5" fmla="*/ 302419 w 302419"/>
                      <a:gd name="connsiteY5" fmla="*/ 242888 h 252413"/>
                      <a:gd name="connsiteX6" fmla="*/ 266700 w 302419"/>
                      <a:gd name="connsiteY6" fmla="*/ 0 h 252413"/>
                      <a:gd name="connsiteX7" fmla="*/ 185738 w 302419"/>
                      <a:gd name="connsiteY7" fmla="*/ 9525 h 252413"/>
                      <a:gd name="connsiteX8" fmla="*/ 185738 w 302419"/>
                      <a:gd name="connsiteY8" fmla="*/ 50006 h 252413"/>
                      <a:gd name="connsiteX0" fmla="*/ 185738 w 302419"/>
                      <a:gd name="connsiteY0" fmla="*/ 50006 h 252413"/>
                      <a:gd name="connsiteX1" fmla="*/ 0 w 302419"/>
                      <a:gd name="connsiteY1" fmla="*/ 73819 h 252413"/>
                      <a:gd name="connsiteX2" fmla="*/ 23813 w 302419"/>
                      <a:gd name="connsiteY2" fmla="*/ 245269 h 252413"/>
                      <a:gd name="connsiteX3" fmla="*/ 216694 w 302419"/>
                      <a:gd name="connsiteY3" fmla="*/ 216694 h 252413"/>
                      <a:gd name="connsiteX4" fmla="*/ 223838 w 302419"/>
                      <a:gd name="connsiteY4" fmla="*/ 252413 h 252413"/>
                      <a:gd name="connsiteX5" fmla="*/ 302419 w 302419"/>
                      <a:gd name="connsiteY5" fmla="*/ 242888 h 252413"/>
                      <a:gd name="connsiteX6" fmla="*/ 266700 w 302419"/>
                      <a:gd name="connsiteY6" fmla="*/ 0 h 252413"/>
                      <a:gd name="connsiteX7" fmla="*/ 185738 w 302419"/>
                      <a:gd name="connsiteY7" fmla="*/ 9525 h 252413"/>
                      <a:gd name="connsiteX8" fmla="*/ 185738 w 302419"/>
                      <a:gd name="connsiteY8" fmla="*/ 50006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9" h="252413">
                        <a:moveTo>
                          <a:pt x="185738" y="50006"/>
                        </a:moveTo>
                        <a:lnTo>
                          <a:pt x="0" y="73819"/>
                        </a:lnTo>
                        <a:lnTo>
                          <a:pt x="23813" y="245269"/>
                        </a:lnTo>
                        <a:lnTo>
                          <a:pt x="216694" y="216694"/>
                        </a:lnTo>
                        <a:lnTo>
                          <a:pt x="223838" y="252413"/>
                        </a:lnTo>
                        <a:lnTo>
                          <a:pt x="302419" y="242888"/>
                        </a:lnTo>
                        <a:lnTo>
                          <a:pt x="266700" y="0"/>
                        </a:lnTo>
                        <a:cubicBezTo>
                          <a:pt x="244476" y="4762"/>
                          <a:pt x="210344" y="4763"/>
                          <a:pt x="185738" y="9525"/>
                        </a:cubicBezTo>
                        <a:lnTo>
                          <a:pt x="185738" y="50006"/>
                        </a:lnTo>
                        <a:close/>
                      </a:path>
                    </a:pathLst>
                  </a:cu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rot="21215119">
                    <a:off x="2700866" y="1394229"/>
                    <a:ext cx="36576" cy="79797"/>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rot="21182121">
                    <a:off x="2669969" y="1329451"/>
                    <a:ext cx="82296" cy="74446"/>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0" name="Freeform 209"/>
                <p:cNvSpPr/>
                <p:nvPr/>
              </p:nvSpPr>
              <p:spPr>
                <a:xfrm>
                  <a:off x="2224088" y="1102519"/>
                  <a:ext cx="585787" cy="464344"/>
                </a:xfrm>
                <a:custGeom>
                  <a:avLst/>
                  <a:gdLst>
                    <a:gd name="connsiteX0" fmla="*/ 547687 w 585787"/>
                    <a:gd name="connsiteY0" fmla="*/ 135731 h 464344"/>
                    <a:gd name="connsiteX1" fmla="*/ 526256 w 585787"/>
                    <a:gd name="connsiteY1" fmla="*/ 0 h 464344"/>
                    <a:gd name="connsiteX2" fmla="*/ 0 w 585787"/>
                    <a:gd name="connsiteY2" fmla="*/ 66675 h 464344"/>
                    <a:gd name="connsiteX3" fmla="*/ 54768 w 585787"/>
                    <a:gd name="connsiteY3" fmla="*/ 464344 h 464344"/>
                    <a:gd name="connsiteX4" fmla="*/ 585787 w 585787"/>
                    <a:gd name="connsiteY4" fmla="*/ 397669 h 464344"/>
                    <a:gd name="connsiteX5" fmla="*/ 561975 w 585787"/>
                    <a:gd name="connsiteY5" fmla="*/ 188119 h 464344"/>
                    <a:gd name="connsiteX6" fmla="*/ 561975 w 585787"/>
                    <a:gd name="connsiteY6" fmla="*/ 188119 h 464344"/>
                    <a:gd name="connsiteX0" fmla="*/ 547687 w 585787"/>
                    <a:gd name="connsiteY0" fmla="*/ 135731 h 464344"/>
                    <a:gd name="connsiteX1" fmla="*/ 526256 w 585787"/>
                    <a:gd name="connsiteY1" fmla="*/ 0 h 464344"/>
                    <a:gd name="connsiteX2" fmla="*/ 0 w 585787"/>
                    <a:gd name="connsiteY2" fmla="*/ 66675 h 464344"/>
                    <a:gd name="connsiteX3" fmla="*/ 54768 w 585787"/>
                    <a:gd name="connsiteY3" fmla="*/ 464344 h 464344"/>
                    <a:gd name="connsiteX4" fmla="*/ 585787 w 585787"/>
                    <a:gd name="connsiteY4" fmla="*/ 397669 h 464344"/>
                    <a:gd name="connsiteX5" fmla="*/ 561975 w 585787"/>
                    <a:gd name="connsiteY5" fmla="*/ 188119 h 464344"/>
                    <a:gd name="connsiteX6" fmla="*/ 554831 w 585787"/>
                    <a:gd name="connsiteY6" fmla="*/ 197644 h 464344"/>
                    <a:gd name="connsiteX0" fmla="*/ 547687 w 617254"/>
                    <a:gd name="connsiteY0" fmla="*/ 135731 h 464344"/>
                    <a:gd name="connsiteX1" fmla="*/ 526256 w 617254"/>
                    <a:gd name="connsiteY1" fmla="*/ 0 h 464344"/>
                    <a:gd name="connsiteX2" fmla="*/ 0 w 617254"/>
                    <a:gd name="connsiteY2" fmla="*/ 66675 h 464344"/>
                    <a:gd name="connsiteX3" fmla="*/ 54768 w 617254"/>
                    <a:gd name="connsiteY3" fmla="*/ 464344 h 464344"/>
                    <a:gd name="connsiteX4" fmla="*/ 585787 w 617254"/>
                    <a:gd name="connsiteY4" fmla="*/ 397669 h 464344"/>
                    <a:gd name="connsiteX5" fmla="*/ 554831 w 617254"/>
                    <a:gd name="connsiteY5" fmla="*/ 197644 h 464344"/>
                    <a:gd name="connsiteX0" fmla="*/ 547687 w 585787"/>
                    <a:gd name="connsiteY0" fmla="*/ 135731 h 464344"/>
                    <a:gd name="connsiteX1" fmla="*/ 526256 w 585787"/>
                    <a:gd name="connsiteY1" fmla="*/ 0 h 464344"/>
                    <a:gd name="connsiteX2" fmla="*/ 0 w 585787"/>
                    <a:gd name="connsiteY2" fmla="*/ 66675 h 464344"/>
                    <a:gd name="connsiteX3" fmla="*/ 54768 w 585787"/>
                    <a:gd name="connsiteY3" fmla="*/ 464344 h 464344"/>
                    <a:gd name="connsiteX4" fmla="*/ 585787 w 585787"/>
                    <a:gd name="connsiteY4" fmla="*/ 397669 h 464344"/>
                    <a:gd name="connsiteX5" fmla="*/ 554831 w 585787"/>
                    <a:gd name="connsiteY5" fmla="*/ 197644 h 46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787" h="464344">
                      <a:moveTo>
                        <a:pt x="547687" y="135731"/>
                      </a:moveTo>
                      <a:lnTo>
                        <a:pt x="526256" y="0"/>
                      </a:lnTo>
                      <a:lnTo>
                        <a:pt x="0" y="66675"/>
                      </a:lnTo>
                      <a:lnTo>
                        <a:pt x="54768" y="464344"/>
                      </a:lnTo>
                      <a:lnTo>
                        <a:pt x="585787" y="397669"/>
                      </a:lnTo>
                      <a:cubicBezTo>
                        <a:pt x="576263" y="322263"/>
                        <a:pt x="561280" y="239316"/>
                        <a:pt x="554831" y="197644"/>
                      </a:cubicBezTo>
                    </a:path>
                  </a:pathLst>
                </a:custGeom>
                <a:noFill/>
                <a:ln>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Rectangle 114"/>
              <p:cNvSpPr/>
              <p:nvPr/>
            </p:nvSpPr>
            <p:spPr>
              <a:xfrm rot="20417397">
                <a:off x="3894913" y="5659631"/>
                <a:ext cx="198886" cy="170089"/>
              </a:xfrm>
              <a:prstGeom prst="rect">
                <a:avLst/>
              </a:prstGeom>
              <a:solidFill>
                <a:srgbClr val="90E2FF">
                  <a:alpha val="60000"/>
                </a:srgbClr>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p:cNvGrpSpPr/>
              <p:nvPr/>
            </p:nvGrpSpPr>
            <p:grpSpPr>
              <a:xfrm>
                <a:off x="3433623" y="609600"/>
                <a:ext cx="2137963" cy="5684520"/>
                <a:chOff x="1485900" y="609600"/>
                <a:chExt cx="2137963" cy="5684520"/>
              </a:xfrm>
              <a:effectLst>
                <a:glow rad="25400">
                  <a:srgbClr val="4B452A"/>
                </a:glow>
              </a:effectLst>
            </p:grpSpPr>
            <p:sp>
              <p:nvSpPr>
                <p:cNvPr id="202" name="Freeform 201"/>
                <p:cNvSpPr/>
                <p:nvPr/>
              </p:nvSpPr>
              <p:spPr>
                <a:xfrm>
                  <a:off x="1866900" y="624840"/>
                  <a:ext cx="1615440" cy="1653540"/>
                </a:xfrm>
                <a:custGeom>
                  <a:avLst/>
                  <a:gdLst>
                    <a:gd name="connsiteX0" fmla="*/ 0 w 1615440"/>
                    <a:gd name="connsiteY0" fmla="*/ 205740 h 1653540"/>
                    <a:gd name="connsiteX1" fmla="*/ 228600 w 1615440"/>
                    <a:gd name="connsiteY1" fmla="*/ 1653540 h 1653540"/>
                    <a:gd name="connsiteX2" fmla="*/ 1615440 w 1615440"/>
                    <a:gd name="connsiteY2" fmla="*/ 1463040 h 1653540"/>
                    <a:gd name="connsiteX3" fmla="*/ 1432560 w 1615440"/>
                    <a:gd name="connsiteY3" fmla="*/ 0 h 1653540"/>
                  </a:gdLst>
                  <a:ahLst/>
                  <a:cxnLst>
                    <a:cxn ang="0">
                      <a:pos x="connsiteX0" y="connsiteY0"/>
                    </a:cxn>
                    <a:cxn ang="0">
                      <a:pos x="connsiteX1" y="connsiteY1"/>
                    </a:cxn>
                    <a:cxn ang="0">
                      <a:pos x="connsiteX2" y="connsiteY2"/>
                    </a:cxn>
                    <a:cxn ang="0">
                      <a:pos x="connsiteX3" y="connsiteY3"/>
                    </a:cxn>
                  </a:cxnLst>
                  <a:rect l="l" t="t" r="r" b="b"/>
                  <a:pathLst>
                    <a:path w="1615440" h="1653540">
                      <a:moveTo>
                        <a:pt x="0" y="205740"/>
                      </a:moveTo>
                      <a:lnTo>
                        <a:pt x="228600" y="1653540"/>
                      </a:lnTo>
                      <a:lnTo>
                        <a:pt x="1615440" y="1463040"/>
                      </a:lnTo>
                      <a:lnTo>
                        <a:pt x="1432560" y="0"/>
                      </a:lnTo>
                    </a:path>
                  </a:pathLst>
                </a:custGeom>
                <a:noFill/>
                <a:ln>
                  <a:solidFill>
                    <a:srgbClr val="FFF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Freeform 202"/>
                <p:cNvSpPr/>
                <p:nvPr/>
              </p:nvSpPr>
              <p:spPr>
                <a:xfrm>
                  <a:off x="1485900" y="609600"/>
                  <a:ext cx="1805940" cy="1691640"/>
                </a:xfrm>
                <a:custGeom>
                  <a:avLst/>
                  <a:gdLst>
                    <a:gd name="connsiteX0" fmla="*/ 1805940 w 1805940"/>
                    <a:gd name="connsiteY0" fmla="*/ 0 h 1691640"/>
                    <a:gd name="connsiteX1" fmla="*/ 259080 w 1805940"/>
                    <a:gd name="connsiteY1" fmla="*/ 228600 h 1691640"/>
                    <a:gd name="connsiteX2" fmla="*/ 0 w 1805940"/>
                    <a:gd name="connsiteY2" fmla="*/ 632460 h 1691640"/>
                    <a:gd name="connsiteX3" fmla="*/ 137160 w 1805940"/>
                    <a:gd name="connsiteY3" fmla="*/ 1691640 h 1691640"/>
                  </a:gdLst>
                  <a:ahLst/>
                  <a:cxnLst>
                    <a:cxn ang="0">
                      <a:pos x="connsiteX0" y="connsiteY0"/>
                    </a:cxn>
                    <a:cxn ang="0">
                      <a:pos x="connsiteX1" y="connsiteY1"/>
                    </a:cxn>
                    <a:cxn ang="0">
                      <a:pos x="connsiteX2" y="connsiteY2"/>
                    </a:cxn>
                    <a:cxn ang="0">
                      <a:pos x="connsiteX3" y="connsiteY3"/>
                    </a:cxn>
                  </a:cxnLst>
                  <a:rect l="l" t="t" r="r" b="b"/>
                  <a:pathLst>
                    <a:path w="1805940" h="1691640">
                      <a:moveTo>
                        <a:pt x="1805940" y="0"/>
                      </a:moveTo>
                      <a:lnTo>
                        <a:pt x="259080" y="228600"/>
                      </a:lnTo>
                      <a:lnTo>
                        <a:pt x="0" y="632460"/>
                      </a:lnTo>
                      <a:lnTo>
                        <a:pt x="137160" y="1691640"/>
                      </a:lnTo>
                    </a:path>
                  </a:pathLst>
                </a:custGeom>
                <a:noFill/>
                <a:ln>
                  <a:solidFill>
                    <a:srgbClr val="FFF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reeform 203"/>
                <p:cNvSpPr/>
                <p:nvPr/>
              </p:nvSpPr>
              <p:spPr>
                <a:xfrm>
                  <a:off x="1623060" y="2331720"/>
                  <a:ext cx="679319" cy="1562100"/>
                </a:xfrm>
                <a:custGeom>
                  <a:avLst/>
                  <a:gdLst>
                    <a:gd name="connsiteX0" fmla="*/ 0 w 678180"/>
                    <a:gd name="connsiteY0" fmla="*/ 0 h 1562100"/>
                    <a:gd name="connsiteX1" fmla="*/ 30480 w 678180"/>
                    <a:gd name="connsiteY1" fmla="*/ 83820 h 1562100"/>
                    <a:gd name="connsiteX2" fmla="*/ 586740 w 678180"/>
                    <a:gd name="connsiteY2" fmla="*/ 739140 h 1562100"/>
                    <a:gd name="connsiteX3" fmla="*/ 678180 w 678180"/>
                    <a:gd name="connsiteY3" fmla="*/ 1562100 h 1562100"/>
                    <a:gd name="connsiteX0" fmla="*/ 0 w 678180"/>
                    <a:gd name="connsiteY0" fmla="*/ 0 h 1562100"/>
                    <a:gd name="connsiteX1" fmla="*/ 30480 w 678180"/>
                    <a:gd name="connsiteY1" fmla="*/ 83820 h 1562100"/>
                    <a:gd name="connsiteX2" fmla="*/ 586740 w 678180"/>
                    <a:gd name="connsiteY2" fmla="*/ 739140 h 1562100"/>
                    <a:gd name="connsiteX3" fmla="*/ 678180 w 678180"/>
                    <a:gd name="connsiteY3" fmla="*/ 1562100 h 1562100"/>
                    <a:gd name="connsiteX0" fmla="*/ 0 w 678180"/>
                    <a:gd name="connsiteY0" fmla="*/ 0 h 1562100"/>
                    <a:gd name="connsiteX1" fmla="*/ 30480 w 678180"/>
                    <a:gd name="connsiteY1" fmla="*/ 83820 h 1562100"/>
                    <a:gd name="connsiteX2" fmla="*/ 548640 w 678180"/>
                    <a:gd name="connsiteY2" fmla="*/ 732790 h 1562100"/>
                    <a:gd name="connsiteX3" fmla="*/ 678180 w 678180"/>
                    <a:gd name="connsiteY3" fmla="*/ 1562100 h 1562100"/>
                    <a:gd name="connsiteX0" fmla="*/ 0 w 679319"/>
                    <a:gd name="connsiteY0" fmla="*/ 0 h 1562100"/>
                    <a:gd name="connsiteX1" fmla="*/ 30480 w 679319"/>
                    <a:gd name="connsiteY1" fmla="*/ 83820 h 1562100"/>
                    <a:gd name="connsiteX2" fmla="*/ 548640 w 679319"/>
                    <a:gd name="connsiteY2" fmla="*/ 732790 h 1562100"/>
                    <a:gd name="connsiteX3" fmla="*/ 678180 w 679319"/>
                    <a:gd name="connsiteY3" fmla="*/ 1562100 h 1562100"/>
                    <a:gd name="connsiteX0" fmla="*/ 0 w 679319"/>
                    <a:gd name="connsiteY0" fmla="*/ 0 h 1562100"/>
                    <a:gd name="connsiteX1" fmla="*/ 548640 w 679319"/>
                    <a:gd name="connsiteY1" fmla="*/ 732790 h 1562100"/>
                    <a:gd name="connsiteX2" fmla="*/ 678180 w 679319"/>
                    <a:gd name="connsiteY2" fmla="*/ 1562100 h 1562100"/>
                    <a:gd name="connsiteX0" fmla="*/ 0 w 679319"/>
                    <a:gd name="connsiteY0" fmla="*/ 0 h 1562100"/>
                    <a:gd name="connsiteX1" fmla="*/ 548640 w 679319"/>
                    <a:gd name="connsiteY1" fmla="*/ 732790 h 1562100"/>
                    <a:gd name="connsiteX2" fmla="*/ 678180 w 679319"/>
                    <a:gd name="connsiteY2" fmla="*/ 1562100 h 1562100"/>
                  </a:gdLst>
                  <a:ahLst/>
                  <a:cxnLst>
                    <a:cxn ang="0">
                      <a:pos x="connsiteX0" y="connsiteY0"/>
                    </a:cxn>
                    <a:cxn ang="0">
                      <a:pos x="connsiteX1" y="connsiteY1"/>
                    </a:cxn>
                    <a:cxn ang="0">
                      <a:pos x="connsiteX2" y="connsiteY2"/>
                    </a:cxn>
                  </a:cxnLst>
                  <a:rect l="l" t="t" r="r" b="b"/>
                  <a:pathLst>
                    <a:path w="679319" h="1562100">
                      <a:moveTo>
                        <a:pt x="0" y="0"/>
                      </a:moveTo>
                      <a:cubicBezTo>
                        <a:pt x="125730" y="422063"/>
                        <a:pt x="365760" y="488527"/>
                        <a:pt x="548640" y="732790"/>
                      </a:cubicBezTo>
                      <a:cubicBezTo>
                        <a:pt x="656590" y="979170"/>
                        <a:pt x="685800" y="1357630"/>
                        <a:pt x="678180" y="1562100"/>
                      </a:cubicBezTo>
                    </a:path>
                  </a:pathLst>
                </a:custGeom>
                <a:noFill/>
                <a:ln>
                  <a:solidFill>
                    <a:srgbClr val="FFF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Freeform 204"/>
                <p:cNvSpPr/>
                <p:nvPr/>
              </p:nvSpPr>
              <p:spPr>
                <a:xfrm>
                  <a:off x="1992408" y="3116580"/>
                  <a:ext cx="1200372" cy="2902934"/>
                </a:xfrm>
                <a:custGeom>
                  <a:avLst/>
                  <a:gdLst>
                    <a:gd name="connsiteX0" fmla="*/ 281940 w 723900"/>
                    <a:gd name="connsiteY0" fmla="*/ 152400 h 2225040"/>
                    <a:gd name="connsiteX1" fmla="*/ 0 w 723900"/>
                    <a:gd name="connsiteY1" fmla="*/ 899160 h 2225040"/>
                    <a:gd name="connsiteX2" fmla="*/ 121920 w 723900"/>
                    <a:gd name="connsiteY2" fmla="*/ 1859280 h 2225040"/>
                    <a:gd name="connsiteX3" fmla="*/ 213360 w 723900"/>
                    <a:gd name="connsiteY3" fmla="*/ 2118360 h 2225040"/>
                    <a:gd name="connsiteX4" fmla="*/ 434340 w 723900"/>
                    <a:gd name="connsiteY4" fmla="*/ 2225040 h 2225040"/>
                    <a:gd name="connsiteX5" fmla="*/ 662940 w 723900"/>
                    <a:gd name="connsiteY5" fmla="*/ 1668780 h 2225040"/>
                    <a:gd name="connsiteX6" fmla="*/ 655320 w 723900"/>
                    <a:gd name="connsiteY6" fmla="*/ 1181100 h 2225040"/>
                    <a:gd name="connsiteX7" fmla="*/ 556260 w 723900"/>
                    <a:gd name="connsiteY7" fmla="*/ 960120 h 2225040"/>
                    <a:gd name="connsiteX8" fmla="*/ 723900 w 723900"/>
                    <a:gd name="connsiteY8" fmla="*/ 0 h 2225040"/>
                    <a:gd name="connsiteX0" fmla="*/ 281940 w 1196340"/>
                    <a:gd name="connsiteY0" fmla="*/ 807720 h 2880360"/>
                    <a:gd name="connsiteX1" fmla="*/ 0 w 1196340"/>
                    <a:gd name="connsiteY1" fmla="*/ 1554480 h 2880360"/>
                    <a:gd name="connsiteX2" fmla="*/ 121920 w 1196340"/>
                    <a:gd name="connsiteY2" fmla="*/ 2514600 h 2880360"/>
                    <a:gd name="connsiteX3" fmla="*/ 213360 w 1196340"/>
                    <a:gd name="connsiteY3" fmla="*/ 2773680 h 2880360"/>
                    <a:gd name="connsiteX4" fmla="*/ 434340 w 1196340"/>
                    <a:gd name="connsiteY4" fmla="*/ 2880360 h 2880360"/>
                    <a:gd name="connsiteX5" fmla="*/ 662940 w 1196340"/>
                    <a:gd name="connsiteY5" fmla="*/ 2324100 h 2880360"/>
                    <a:gd name="connsiteX6" fmla="*/ 655320 w 1196340"/>
                    <a:gd name="connsiteY6" fmla="*/ 1836420 h 2880360"/>
                    <a:gd name="connsiteX7" fmla="*/ 556260 w 1196340"/>
                    <a:gd name="connsiteY7" fmla="*/ 1615440 h 2880360"/>
                    <a:gd name="connsiteX8" fmla="*/ 1196340 w 1196340"/>
                    <a:gd name="connsiteY8" fmla="*/ 0 h 2880360"/>
                    <a:gd name="connsiteX0" fmla="*/ 281940 w 1196340"/>
                    <a:gd name="connsiteY0" fmla="*/ 807720 h 2880360"/>
                    <a:gd name="connsiteX1" fmla="*/ 0 w 1196340"/>
                    <a:gd name="connsiteY1" fmla="*/ 1554480 h 2880360"/>
                    <a:gd name="connsiteX2" fmla="*/ 121920 w 1196340"/>
                    <a:gd name="connsiteY2" fmla="*/ 2514600 h 2880360"/>
                    <a:gd name="connsiteX3" fmla="*/ 213360 w 1196340"/>
                    <a:gd name="connsiteY3" fmla="*/ 2773680 h 2880360"/>
                    <a:gd name="connsiteX4" fmla="*/ 434340 w 1196340"/>
                    <a:gd name="connsiteY4" fmla="*/ 2880360 h 2880360"/>
                    <a:gd name="connsiteX5" fmla="*/ 662940 w 1196340"/>
                    <a:gd name="connsiteY5" fmla="*/ 2324100 h 2880360"/>
                    <a:gd name="connsiteX6" fmla="*/ 655320 w 1196340"/>
                    <a:gd name="connsiteY6" fmla="*/ 1836420 h 2880360"/>
                    <a:gd name="connsiteX7" fmla="*/ 556260 w 1196340"/>
                    <a:gd name="connsiteY7" fmla="*/ 1615440 h 2880360"/>
                    <a:gd name="connsiteX8" fmla="*/ 716280 w 1196340"/>
                    <a:gd name="connsiteY8" fmla="*/ 655320 h 2880360"/>
                    <a:gd name="connsiteX9" fmla="*/ 1196340 w 1196340"/>
                    <a:gd name="connsiteY9" fmla="*/ 0 h 2880360"/>
                    <a:gd name="connsiteX0" fmla="*/ 281940 w 1196340"/>
                    <a:gd name="connsiteY0" fmla="*/ 807720 h 2880360"/>
                    <a:gd name="connsiteX1" fmla="*/ 0 w 1196340"/>
                    <a:gd name="connsiteY1" fmla="*/ 1554480 h 2880360"/>
                    <a:gd name="connsiteX2" fmla="*/ 121920 w 1196340"/>
                    <a:gd name="connsiteY2" fmla="*/ 2514600 h 2880360"/>
                    <a:gd name="connsiteX3" fmla="*/ 213360 w 1196340"/>
                    <a:gd name="connsiteY3" fmla="*/ 2773680 h 2880360"/>
                    <a:gd name="connsiteX4" fmla="*/ 434340 w 1196340"/>
                    <a:gd name="connsiteY4" fmla="*/ 2880360 h 2880360"/>
                    <a:gd name="connsiteX5" fmla="*/ 662940 w 1196340"/>
                    <a:gd name="connsiteY5" fmla="*/ 2324100 h 2880360"/>
                    <a:gd name="connsiteX6" fmla="*/ 655320 w 1196340"/>
                    <a:gd name="connsiteY6" fmla="*/ 1836420 h 2880360"/>
                    <a:gd name="connsiteX7" fmla="*/ 556260 w 1196340"/>
                    <a:gd name="connsiteY7" fmla="*/ 1615440 h 2880360"/>
                    <a:gd name="connsiteX8" fmla="*/ 716280 w 1196340"/>
                    <a:gd name="connsiteY8" fmla="*/ 655320 h 2880360"/>
                    <a:gd name="connsiteX9" fmla="*/ 1196340 w 1196340"/>
                    <a:gd name="connsiteY9" fmla="*/ 0 h 2880360"/>
                    <a:gd name="connsiteX0" fmla="*/ 285972 w 1200372"/>
                    <a:gd name="connsiteY0" fmla="*/ 807720 h 2880360"/>
                    <a:gd name="connsiteX1" fmla="*/ 4032 w 1200372"/>
                    <a:gd name="connsiteY1" fmla="*/ 1554480 h 2880360"/>
                    <a:gd name="connsiteX2" fmla="*/ 125952 w 1200372"/>
                    <a:gd name="connsiteY2" fmla="*/ 2514600 h 2880360"/>
                    <a:gd name="connsiteX3" fmla="*/ 217392 w 1200372"/>
                    <a:gd name="connsiteY3" fmla="*/ 2773680 h 2880360"/>
                    <a:gd name="connsiteX4" fmla="*/ 438372 w 1200372"/>
                    <a:gd name="connsiteY4" fmla="*/ 2880360 h 2880360"/>
                    <a:gd name="connsiteX5" fmla="*/ 666972 w 1200372"/>
                    <a:gd name="connsiteY5" fmla="*/ 2324100 h 2880360"/>
                    <a:gd name="connsiteX6" fmla="*/ 659352 w 1200372"/>
                    <a:gd name="connsiteY6" fmla="*/ 1836420 h 2880360"/>
                    <a:gd name="connsiteX7" fmla="*/ 560292 w 1200372"/>
                    <a:gd name="connsiteY7" fmla="*/ 1615440 h 2880360"/>
                    <a:gd name="connsiteX8" fmla="*/ 720312 w 1200372"/>
                    <a:gd name="connsiteY8" fmla="*/ 655320 h 2880360"/>
                    <a:gd name="connsiteX9" fmla="*/ 1200372 w 1200372"/>
                    <a:gd name="connsiteY9" fmla="*/ 0 h 2880360"/>
                    <a:gd name="connsiteX0" fmla="*/ 285972 w 1200372"/>
                    <a:gd name="connsiteY0" fmla="*/ 807720 h 2905965"/>
                    <a:gd name="connsiteX1" fmla="*/ 4032 w 1200372"/>
                    <a:gd name="connsiteY1" fmla="*/ 1554480 h 2905965"/>
                    <a:gd name="connsiteX2" fmla="*/ 125952 w 1200372"/>
                    <a:gd name="connsiteY2" fmla="*/ 2514600 h 2905965"/>
                    <a:gd name="connsiteX3" fmla="*/ 217392 w 1200372"/>
                    <a:gd name="connsiteY3" fmla="*/ 2773680 h 2905965"/>
                    <a:gd name="connsiteX4" fmla="*/ 438372 w 1200372"/>
                    <a:gd name="connsiteY4" fmla="*/ 2880360 h 2905965"/>
                    <a:gd name="connsiteX5" fmla="*/ 666972 w 1200372"/>
                    <a:gd name="connsiteY5" fmla="*/ 2324100 h 2905965"/>
                    <a:gd name="connsiteX6" fmla="*/ 659352 w 1200372"/>
                    <a:gd name="connsiteY6" fmla="*/ 1836420 h 2905965"/>
                    <a:gd name="connsiteX7" fmla="*/ 560292 w 1200372"/>
                    <a:gd name="connsiteY7" fmla="*/ 1615440 h 2905965"/>
                    <a:gd name="connsiteX8" fmla="*/ 720312 w 1200372"/>
                    <a:gd name="connsiteY8" fmla="*/ 655320 h 2905965"/>
                    <a:gd name="connsiteX9" fmla="*/ 1200372 w 1200372"/>
                    <a:gd name="connsiteY9" fmla="*/ 0 h 2905965"/>
                    <a:gd name="connsiteX0" fmla="*/ 285972 w 1200372"/>
                    <a:gd name="connsiteY0" fmla="*/ 807720 h 2902934"/>
                    <a:gd name="connsiteX1" fmla="*/ 4032 w 1200372"/>
                    <a:gd name="connsiteY1" fmla="*/ 1554480 h 2902934"/>
                    <a:gd name="connsiteX2" fmla="*/ 125952 w 1200372"/>
                    <a:gd name="connsiteY2" fmla="*/ 2514600 h 2902934"/>
                    <a:gd name="connsiteX3" fmla="*/ 217392 w 1200372"/>
                    <a:gd name="connsiteY3" fmla="*/ 2773680 h 2902934"/>
                    <a:gd name="connsiteX4" fmla="*/ 438372 w 1200372"/>
                    <a:gd name="connsiteY4" fmla="*/ 2880360 h 2902934"/>
                    <a:gd name="connsiteX5" fmla="*/ 666972 w 1200372"/>
                    <a:gd name="connsiteY5" fmla="*/ 2324100 h 2902934"/>
                    <a:gd name="connsiteX6" fmla="*/ 659352 w 1200372"/>
                    <a:gd name="connsiteY6" fmla="*/ 1836420 h 2902934"/>
                    <a:gd name="connsiteX7" fmla="*/ 560292 w 1200372"/>
                    <a:gd name="connsiteY7" fmla="*/ 1615440 h 2902934"/>
                    <a:gd name="connsiteX8" fmla="*/ 720312 w 1200372"/>
                    <a:gd name="connsiteY8" fmla="*/ 655320 h 2902934"/>
                    <a:gd name="connsiteX9" fmla="*/ 1200372 w 1200372"/>
                    <a:gd name="connsiteY9" fmla="*/ 0 h 2902934"/>
                    <a:gd name="connsiteX0" fmla="*/ 285972 w 1200372"/>
                    <a:gd name="connsiteY0" fmla="*/ 807720 h 2902934"/>
                    <a:gd name="connsiteX1" fmla="*/ 4032 w 1200372"/>
                    <a:gd name="connsiteY1" fmla="*/ 1554480 h 2902934"/>
                    <a:gd name="connsiteX2" fmla="*/ 125952 w 1200372"/>
                    <a:gd name="connsiteY2" fmla="*/ 2514600 h 2902934"/>
                    <a:gd name="connsiteX3" fmla="*/ 217392 w 1200372"/>
                    <a:gd name="connsiteY3" fmla="*/ 2773680 h 2902934"/>
                    <a:gd name="connsiteX4" fmla="*/ 438372 w 1200372"/>
                    <a:gd name="connsiteY4" fmla="*/ 2880360 h 2902934"/>
                    <a:gd name="connsiteX5" fmla="*/ 666972 w 1200372"/>
                    <a:gd name="connsiteY5" fmla="*/ 2324100 h 2902934"/>
                    <a:gd name="connsiteX6" fmla="*/ 659352 w 1200372"/>
                    <a:gd name="connsiteY6" fmla="*/ 1836420 h 2902934"/>
                    <a:gd name="connsiteX7" fmla="*/ 560292 w 1200372"/>
                    <a:gd name="connsiteY7" fmla="*/ 1615440 h 2902934"/>
                    <a:gd name="connsiteX8" fmla="*/ 720312 w 1200372"/>
                    <a:gd name="connsiteY8" fmla="*/ 655320 h 2902934"/>
                    <a:gd name="connsiteX9" fmla="*/ 1200372 w 1200372"/>
                    <a:gd name="connsiteY9" fmla="*/ 0 h 2902934"/>
                    <a:gd name="connsiteX0" fmla="*/ 285972 w 1200372"/>
                    <a:gd name="connsiteY0" fmla="*/ 807720 h 2902934"/>
                    <a:gd name="connsiteX1" fmla="*/ 4032 w 1200372"/>
                    <a:gd name="connsiteY1" fmla="*/ 1554480 h 2902934"/>
                    <a:gd name="connsiteX2" fmla="*/ 125952 w 1200372"/>
                    <a:gd name="connsiteY2" fmla="*/ 2514600 h 2902934"/>
                    <a:gd name="connsiteX3" fmla="*/ 217392 w 1200372"/>
                    <a:gd name="connsiteY3" fmla="*/ 2773680 h 2902934"/>
                    <a:gd name="connsiteX4" fmla="*/ 438372 w 1200372"/>
                    <a:gd name="connsiteY4" fmla="*/ 2880360 h 2902934"/>
                    <a:gd name="connsiteX5" fmla="*/ 666972 w 1200372"/>
                    <a:gd name="connsiteY5" fmla="*/ 2324100 h 2902934"/>
                    <a:gd name="connsiteX6" fmla="*/ 659352 w 1200372"/>
                    <a:gd name="connsiteY6" fmla="*/ 1836420 h 2902934"/>
                    <a:gd name="connsiteX7" fmla="*/ 611092 w 1200372"/>
                    <a:gd name="connsiteY7" fmla="*/ 1399540 h 2902934"/>
                    <a:gd name="connsiteX8" fmla="*/ 720312 w 1200372"/>
                    <a:gd name="connsiteY8" fmla="*/ 655320 h 2902934"/>
                    <a:gd name="connsiteX9" fmla="*/ 1200372 w 1200372"/>
                    <a:gd name="connsiteY9" fmla="*/ 0 h 2902934"/>
                    <a:gd name="connsiteX0" fmla="*/ 285972 w 1200372"/>
                    <a:gd name="connsiteY0" fmla="*/ 807720 h 2902934"/>
                    <a:gd name="connsiteX1" fmla="*/ 4032 w 1200372"/>
                    <a:gd name="connsiteY1" fmla="*/ 1554480 h 2902934"/>
                    <a:gd name="connsiteX2" fmla="*/ 125952 w 1200372"/>
                    <a:gd name="connsiteY2" fmla="*/ 2514600 h 2902934"/>
                    <a:gd name="connsiteX3" fmla="*/ 217392 w 1200372"/>
                    <a:gd name="connsiteY3" fmla="*/ 2773680 h 2902934"/>
                    <a:gd name="connsiteX4" fmla="*/ 438372 w 1200372"/>
                    <a:gd name="connsiteY4" fmla="*/ 2880360 h 2902934"/>
                    <a:gd name="connsiteX5" fmla="*/ 666972 w 1200372"/>
                    <a:gd name="connsiteY5" fmla="*/ 2324100 h 2902934"/>
                    <a:gd name="connsiteX6" fmla="*/ 659352 w 1200372"/>
                    <a:gd name="connsiteY6" fmla="*/ 1836420 h 2902934"/>
                    <a:gd name="connsiteX7" fmla="*/ 611092 w 1200372"/>
                    <a:gd name="connsiteY7" fmla="*/ 1399540 h 2902934"/>
                    <a:gd name="connsiteX8" fmla="*/ 720312 w 1200372"/>
                    <a:gd name="connsiteY8" fmla="*/ 655320 h 2902934"/>
                    <a:gd name="connsiteX9" fmla="*/ 1200372 w 1200372"/>
                    <a:gd name="connsiteY9" fmla="*/ 0 h 2902934"/>
                    <a:gd name="connsiteX0" fmla="*/ 285972 w 1200372"/>
                    <a:gd name="connsiteY0" fmla="*/ 807720 h 2902934"/>
                    <a:gd name="connsiteX1" fmla="*/ 4032 w 1200372"/>
                    <a:gd name="connsiteY1" fmla="*/ 1554480 h 2902934"/>
                    <a:gd name="connsiteX2" fmla="*/ 125952 w 1200372"/>
                    <a:gd name="connsiteY2" fmla="*/ 2514600 h 2902934"/>
                    <a:gd name="connsiteX3" fmla="*/ 217392 w 1200372"/>
                    <a:gd name="connsiteY3" fmla="*/ 2773680 h 2902934"/>
                    <a:gd name="connsiteX4" fmla="*/ 438372 w 1200372"/>
                    <a:gd name="connsiteY4" fmla="*/ 2880360 h 2902934"/>
                    <a:gd name="connsiteX5" fmla="*/ 666972 w 1200372"/>
                    <a:gd name="connsiteY5" fmla="*/ 2324100 h 2902934"/>
                    <a:gd name="connsiteX6" fmla="*/ 659352 w 1200372"/>
                    <a:gd name="connsiteY6" fmla="*/ 1836420 h 2902934"/>
                    <a:gd name="connsiteX7" fmla="*/ 611092 w 1200372"/>
                    <a:gd name="connsiteY7" fmla="*/ 1399540 h 2902934"/>
                    <a:gd name="connsiteX8" fmla="*/ 720312 w 1200372"/>
                    <a:gd name="connsiteY8" fmla="*/ 655320 h 2902934"/>
                    <a:gd name="connsiteX9" fmla="*/ 1200372 w 1200372"/>
                    <a:gd name="connsiteY9" fmla="*/ 0 h 2902934"/>
                    <a:gd name="connsiteX0" fmla="*/ 285972 w 1200372"/>
                    <a:gd name="connsiteY0" fmla="*/ 807720 h 2902934"/>
                    <a:gd name="connsiteX1" fmla="*/ 4032 w 1200372"/>
                    <a:gd name="connsiteY1" fmla="*/ 1554480 h 2902934"/>
                    <a:gd name="connsiteX2" fmla="*/ 125952 w 1200372"/>
                    <a:gd name="connsiteY2" fmla="*/ 2514600 h 2902934"/>
                    <a:gd name="connsiteX3" fmla="*/ 217392 w 1200372"/>
                    <a:gd name="connsiteY3" fmla="*/ 2773680 h 2902934"/>
                    <a:gd name="connsiteX4" fmla="*/ 438372 w 1200372"/>
                    <a:gd name="connsiteY4" fmla="*/ 2880360 h 2902934"/>
                    <a:gd name="connsiteX5" fmla="*/ 666972 w 1200372"/>
                    <a:gd name="connsiteY5" fmla="*/ 2324100 h 2902934"/>
                    <a:gd name="connsiteX6" fmla="*/ 659352 w 1200372"/>
                    <a:gd name="connsiteY6" fmla="*/ 1836420 h 2902934"/>
                    <a:gd name="connsiteX7" fmla="*/ 611092 w 1200372"/>
                    <a:gd name="connsiteY7" fmla="*/ 1399540 h 2902934"/>
                    <a:gd name="connsiteX8" fmla="*/ 720312 w 1200372"/>
                    <a:gd name="connsiteY8" fmla="*/ 655320 h 2902934"/>
                    <a:gd name="connsiteX9" fmla="*/ 1200372 w 1200372"/>
                    <a:gd name="connsiteY9" fmla="*/ 0 h 2902934"/>
                    <a:gd name="connsiteX0" fmla="*/ 285972 w 1200372"/>
                    <a:gd name="connsiteY0" fmla="*/ 807720 h 2902934"/>
                    <a:gd name="connsiteX1" fmla="*/ 4032 w 1200372"/>
                    <a:gd name="connsiteY1" fmla="*/ 1554480 h 2902934"/>
                    <a:gd name="connsiteX2" fmla="*/ 125952 w 1200372"/>
                    <a:gd name="connsiteY2" fmla="*/ 2514600 h 2902934"/>
                    <a:gd name="connsiteX3" fmla="*/ 217392 w 1200372"/>
                    <a:gd name="connsiteY3" fmla="*/ 2773680 h 2902934"/>
                    <a:gd name="connsiteX4" fmla="*/ 438372 w 1200372"/>
                    <a:gd name="connsiteY4" fmla="*/ 2880360 h 2902934"/>
                    <a:gd name="connsiteX5" fmla="*/ 666972 w 1200372"/>
                    <a:gd name="connsiteY5" fmla="*/ 2324100 h 2902934"/>
                    <a:gd name="connsiteX6" fmla="*/ 640302 w 1200372"/>
                    <a:gd name="connsiteY6" fmla="*/ 1830070 h 2902934"/>
                    <a:gd name="connsiteX7" fmla="*/ 611092 w 1200372"/>
                    <a:gd name="connsiteY7" fmla="*/ 1399540 h 2902934"/>
                    <a:gd name="connsiteX8" fmla="*/ 720312 w 1200372"/>
                    <a:gd name="connsiteY8" fmla="*/ 655320 h 2902934"/>
                    <a:gd name="connsiteX9" fmla="*/ 1200372 w 1200372"/>
                    <a:gd name="connsiteY9" fmla="*/ 0 h 29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372" h="2902934">
                      <a:moveTo>
                        <a:pt x="285972" y="807720"/>
                      </a:moveTo>
                      <a:cubicBezTo>
                        <a:pt x="191992" y="1056640"/>
                        <a:pt x="30702" y="1270000"/>
                        <a:pt x="4032" y="1554480"/>
                      </a:cubicBezTo>
                      <a:cubicBezTo>
                        <a:pt x="-22638" y="1838960"/>
                        <a:pt x="90392" y="2311400"/>
                        <a:pt x="125952" y="2514600"/>
                      </a:cubicBezTo>
                      <a:cubicBezTo>
                        <a:pt x="156432" y="2600960"/>
                        <a:pt x="155717" y="2705980"/>
                        <a:pt x="217392" y="2773680"/>
                      </a:cubicBezTo>
                      <a:cubicBezTo>
                        <a:pt x="263125" y="2823881"/>
                        <a:pt x="363442" y="2955290"/>
                        <a:pt x="438372" y="2880360"/>
                      </a:cubicBezTo>
                      <a:cubicBezTo>
                        <a:pt x="514572" y="2694940"/>
                        <a:pt x="633317" y="2499148"/>
                        <a:pt x="666972" y="2324100"/>
                      </a:cubicBezTo>
                      <a:cubicBezTo>
                        <a:pt x="700627" y="2149052"/>
                        <a:pt x="663282" y="1982724"/>
                        <a:pt x="640302" y="1830070"/>
                      </a:cubicBezTo>
                      <a:cubicBezTo>
                        <a:pt x="622522" y="1711960"/>
                        <a:pt x="597757" y="1595332"/>
                        <a:pt x="611092" y="1399540"/>
                      </a:cubicBezTo>
                      <a:cubicBezTo>
                        <a:pt x="624427" y="1203748"/>
                        <a:pt x="613632" y="924560"/>
                        <a:pt x="720312" y="655320"/>
                      </a:cubicBezTo>
                      <a:lnTo>
                        <a:pt x="1200372" y="0"/>
                      </a:lnTo>
                    </a:path>
                  </a:pathLst>
                </a:custGeom>
                <a:noFill/>
                <a:ln>
                  <a:solidFill>
                    <a:srgbClr val="FFF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Freeform 206"/>
                <p:cNvSpPr/>
                <p:nvPr/>
              </p:nvSpPr>
              <p:spPr>
                <a:xfrm>
                  <a:off x="1920240" y="5615940"/>
                  <a:ext cx="502920" cy="678180"/>
                </a:xfrm>
                <a:custGeom>
                  <a:avLst/>
                  <a:gdLst>
                    <a:gd name="connsiteX0" fmla="*/ 502920 w 502920"/>
                    <a:gd name="connsiteY0" fmla="*/ 365760 h 678180"/>
                    <a:gd name="connsiteX1" fmla="*/ 365760 w 502920"/>
                    <a:gd name="connsiteY1" fmla="*/ 655320 h 678180"/>
                    <a:gd name="connsiteX2" fmla="*/ 327660 w 502920"/>
                    <a:gd name="connsiteY2" fmla="*/ 678180 h 678180"/>
                    <a:gd name="connsiteX3" fmla="*/ 144780 w 502920"/>
                    <a:gd name="connsiteY3" fmla="*/ 563880 h 678180"/>
                    <a:gd name="connsiteX4" fmla="*/ 0 w 502920"/>
                    <a:gd name="connsiteY4" fmla="*/ 68580 h 678180"/>
                    <a:gd name="connsiteX5" fmla="*/ 205740 w 502920"/>
                    <a:gd name="connsiteY5" fmla="*/ 0 h 67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920" h="678180">
                      <a:moveTo>
                        <a:pt x="502920" y="365760"/>
                      </a:moveTo>
                      <a:lnTo>
                        <a:pt x="365760" y="655320"/>
                      </a:lnTo>
                      <a:lnTo>
                        <a:pt x="327660" y="678180"/>
                      </a:lnTo>
                      <a:lnTo>
                        <a:pt x="144780" y="563880"/>
                      </a:lnTo>
                      <a:lnTo>
                        <a:pt x="0" y="68580"/>
                      </a:lnTo>
                      <a:lnTo>
                        <a:pt x="205740" y="0"/>
                      </a:lnTo>
                    </a:path>
                  </a:pathLst>
                </a:custGeom>
                <a:noFill/>
                <a:ln>
                  <a:solidFill>
                    <a:srgbClr val="FFF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Freeform 207"/>
                <p:cNvSpPr/>
                <p:nvPr/>
              </p:nvSpPr>
              <p:spPr>
                <a:xfrm>
                  <a:off x="3208020" y="657938"/>
                  <a:ext cx="415843" cy="2435782"/>
                </a:xfrm>
                <a:custGeom>
                  <a:avLst/>
                  <a:gdLst>
                    <a:gd name="connsiteX0" fmla="*/ 0 w 449580"/>
                    <a:gd name="connsiteY0" fmla="*/ 2423160 h 2423160"/>
                    <a:gd name="connsiteX1" fmla="*/ 449580 w 449580"/>
                    <a:gd name="connsiteY1" fmla="*/ 1844040 h 2423160"/>
                    <a:gd name="connsiteX2" fmla="*/ 251460 w 449580"/>
                    <a:gd name="connsiteY2" fmla="*/ 137160 h 2423160"/>
                    <a:gd name="connsiteX3" fmla="*/ 213360 w 449580"/>
                    <a:gd name="connsiteY3" fmla="*/ 0 h 2423160"/>
                    <a:gd name="connsiteX4" fmla="*/ 99060 w 449580"/>
                    <a:gd name="connsiteY4" fmla="*/ 0 h 2423160"/>
                    <a:gd name="connsiteX0" fmla="*/ 0 w 449580"/>
                    <a:gd name="connsiteY0" fmla="*/ 2462216 h 2462216"/>
                    <a:gd name="connsiteX1" fmla="*/ 449580 w 449580"/>
                    <a:gd name="connsiteY1" fmla="*/ 1883096 h 2462216"/>
                    <a:gd name="connsiteX2" fmla="*/ 251460 w 449580"/>
                    <a:gd name="connsiteY2" fmla="*/ 176216 h 2462216"/>
                    <a:gd name="connsiteX3" fmla="*/ 213360 w 449580"/>
                    <a:gd name="connsiteY3" fmla="*/ 39056 h 2462216"/>
                    <a:gd name="connsiteX4" fmla="*/ 99060 w 449580"/>
                    <a:gd name="connsiteY4" fmla="*/ 39056 h 2462216"/>
                    <a:gd name="connsiteX0" fmla="*/ 0 w 449580"/>
                    <a:gd name="connsiteY0" fmla="*/ 2433320 h 2433320"/>
                    <a:gd name="connsiteX1" fmla="*/ 449580 w 449580"/>
                    <a:gd name="connsiteY1" fmla="*/ 1854200 h 2433320"/>
                    <a:gd name="connsiteX2" fmla="*/ 251460 w 449580"/>
                    <a:gd name="connsiteY2" fmla="*/ 147320 h 2433320"/>
                    <a:gd name="connsiteX3" fmla="*/ 213360 w 449580"/>
                    <a:gd name="connsiteY3" fmla="*/ 10160 h 2433320"/>
                    <a:gd name="connsiteX4" fmla="*/ 99060 w 449580"/>
                    <a:gd name="connsiteY4" fmla="*/ 10160 h 2433320"/>
                    <a:gd name="connsiteX0" fmla="*/ 0 w 449580"/>
                    <a:gd name="connsiteY0" fmla="*/ 2435782 h 2435782"/>
                    <a:gd name="connsiteX1" fmla="*/ 449580 w 449580"/>
                    <a:gd name="connsiteY1" fmla="*/ 1856662 h 2435782"/>
                    <a:gd name="connsiteX2" fmla="*/ 251460 w 449580"/>
                    <a:gd name="connsiteY2" fmla="*/ 149782 h 2435782"/>
                    <a:gd name="connsiteX3" fmla="*/ 213360 w 449580"/>
                    <a:gd name="connsiteY3" fmla="*/ 12622 h 2435782"/>
                    <a:gd name="connsiteX4" fmla="*/ 99060 w 449580"/>
                    <a:gd name="connsiteY4" fmla="*/ 12622 h 2435782"/>
                    <a:gd name="connsiteX0" fmla="*/ 0 w 411480"/>
                    <a:gd name="connsiteY0" fmla="*/ 2435782 h 2435782"/>
                    <a:gd name="connsiteX1" fmla="*/ 411480 w 411480"/>
                    <a:gd name="connsiteY1" fmla="*/ 1596312 h 2435782"/>
                    <a:gd name="connsiteX2" fmla="*/ 251460 w 411480"/>
                    <a:gd name="connsiteY2" fmla="*/ 149782 h 2435782"/>
                    <a:gd name="connsiteX3" fmla="*/ 213360 w 411480"/>
                    <a:gd name="connsiteY3" fmla="*/ 12622 h 2435782"/>
                    <a:gd name="connsiteX4" fmla="*/ 99060 w 411480"/>
                    <a:gd name="connsiteY4" fmla="*/ 12622 h 2435782"/>
                    <a:gd name="connsiteX0" fmla="*/ 0 w 415069"/>
                    <a:gd name="connsiteY0" fmla="*/ 2435782 h 2435782"/>
                    <a:gd name="connsiteX1" fmla="*/ 411480 w 415069"/>
                    <a:gd name="connsiteY1" fmla="*/ 1596312 h 2435782"/>
                    <a:gd name="connsiteX2" fmla="*/ 251460 w 415069"/>
                    <a:gd name="connsiteY2" fmla="*/ 149782 h 2435782"/>
                    <a:gd name="connsiteX3" fmla="*/ 213360 w 415069"/>
                    <a:gd name="connsiteY3" fmla="*/ 12622 h 2435782"/>
                    <a:gd name="connsiteX4" fmla="*/ 99060 w 415069"/>
                    <a:gd name="connsiteY4" fmla="*/ 12622 h 2435782"/>
                    <a:gd name="connsiteX0" fmla="*/ 0 w 415843"/>
                    <a:gd name="connsiteY0" fmla="*/ 2435782 h 2435782"/>
                    <a:gd name="connsiteX1" fmla="*/ 411480 w 415843"/>
                    <a:gd name="connsiteY1" fmla="*/ 1596312 h 2435782"/>
                    <a:gd name="connsiteX2" fmla="*/ 251460 w 415843"/>
                    <a:gd name="connsiteY2" fmla="*/ 149782 h 2435782"/>
                    <a:gd name="connsiteX3" fmla="*/ 213360 w 415843"/>
                    <a:gd name="connsiteY3" fmla="*/ 12622 h 2435782"/>
                    <a:gd name="connsiteX4" fmla="*/ 99060 w 415843"/>
                    <a:gd name="connsiteY4" fmla="*/ 12622 h 243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843" h="2435782">
                      <a:moveTo>
                        <a:pt x="0" y="2435782"/>
                      </a:moveTo>
                      <a:cubicBezTo>
                        <a:pt x="200660" y="2200409"/>
                        <a:pt x="452120" y="1965035"/>
                        <a:pt x="411480" y="1596312"/>
                      </a:cubicBezTo>
                      <a:cubicBezTo>
                        <a:pt x="345440" y="1027352"/>
                        <a:pt x="317500" y="718742"/>
                        <a:pt x="251460" y="149782"/>
                      </a:cubicBezTo>
                      <a:cubicBezTo>
                        <a:pt x="245428" y="92473"/>
                        <a:pt x="238760" y="35482"/>
                        <a:pt x="213360" y="12622"/>
                      </a:cubicBezTo>
                      <a:cubicBezTo>
                        <a:pt x="187960" y="-10238"/>
                        <a:pt x="139542" y="3097"/>
                        <a:pt x="99060" y="12622"/>
                      </a:cubicBezTo>
                    </a:path>
                  </a:pathLst>
                </a:custGeom>
                <a:noFill/>
                <a:ln>
                  <a:solidFill>
                    <a:srgbClr val="FFF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p:cNvGrpSpPr/>
              <p:nvPr/>
            </p:nvGrpSpPr>
            <p:grpSpPr>
              <a:xfrm>
                <a:off x="3461425" y="549636"/>
                <a:ext cx="2158418" cy="5770477"/>
                <a:chOff x="1513702" y="549636"/>
                <a:chExt cx="2158418" cy="5770477"/>
              </a:xfrm>
            </p:grpSpPr>
            <p:sp>
              <p:nvSpPr>
                <p:cNvPr id="184" name="Rectangle 183"/>
                <p:cNvSpPr/>
                <p:nvPr/>
              </p:nvSpPr>
              <p:spPr>
                <a:xfrm rot="21149322">
                  <a:off x="2045299" y="705882"/>
                  <a:ext cx="117045" cy="108466"/>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p:cNvSpPr/>
                <p:nvPr/>
              </p:nvSpPr>
              <p:spPr>
                <a:xfrm rot="21149322">
                  <a:off x="1792034" y="736516"/>
                  <a:ext cx="147973" cy="127977"/>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p:cNvSpPr/>
                <p:nvPr/>
              </p:nvSpPr>
              <p:spPr>
                <a:xfrm rot="21149322">
                  <a:off x="2209356" y="730190"/>
                  <a:ext cx="123074" cy="62744"/>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p:cNvSpPr/>
                <p:nvPr/>
              </p:nvSpPr>
              <p:spPr>
                <a:xfrm rot="21149322">
                  <a:off x="2397035" y="649879"/>
                  <a:ext cx="193642" cy="108466"/>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p:cNvSpPr/>
                <p:nvPr/>
              </p:nvSpPr>
              <p:spPr>
                <a:xfrm rot="18359665">
                  <a:off x="1490583" y="1102023"/>
                  <a:ext cx="120684" cy="74446"/>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p:cNvSpPr/>
                <p:nvPr/>
              </p:nvSpPr>
              <p:spPr>
                <a:xfrm rot="21029915">
                  <a:off x="1524796" y="1734202"/>
                  <a:ext cx="82296" cy="109728"/>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p:cNvSpPr/>
                <p:nvPr/>
              </p:nvSpPr>
              <p:spPr>
                <a:xfrm rot="21029915">
                  <a:off x="1990860" y="1694739"/>
                  <a:ext cx="73152" cy="109728"/>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p:cNvSpPr/>
                <p:nvPr/>
              </p:nvSpPr>
              <p:spPr>
                <a:xfrm rot="21217087">
                  <a:off x="1604795" y="2274247"/>
                  <a:ext cx="82296" cy="89358"/>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p:cNvSpPr/>
                <p:nvPr/>
              </p:nvSpPr>
              <p:spPr>
                <a:xfrm rot="21217087">
                  <a:off x="2213373" y="3328481"/>
                  <a:ext cx="82296" cy="89358"/>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p:nvPr/>
              </p:nvSpPr>
              <p:spPr>
                <a:xfrm rot="841965">
                  <a:off x="2245820" y="3882145"/>
                  <a:ext cx="82296" cy="89358"/>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p:cNvSpPr/>
                <p:nvPr/>
              </p:nvSpPr>
              <p:spPr>
                <a:xfrm rot="1483157">
                  <a:off x="2386638" y="5914948"/>
                  <a:ext cx="82296" cy="89358"/>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rot="20804648">
                  <a:off x="2205545" y="6230755"/>
                  <a:ext cx="107474" cy="89358"/>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p:cNvSpPr/>
                <p:nvPr/>
              </p:nvSpPr>
              <p:spPr>
                <a:xfrm rot="2264456">
                  <a:off x="3164369" y="3056902"/>
                  <a:ext cx="82296" cy="89358"/>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p:cNvSpPr/>
                <p:nvPr/>
              </p:nvSpPr>
              <p:spPr>
                <a:xfrm rot="21099508">
                  <a:off x="3589824" y="2198139"/>
                  <a:ext cx="82296" cy="89358"/>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rot="4891639">
                  <a:off x="2504876" y="2147353"/>
                  <a:ext cx="73152" cy="109728"/>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p:cNvSpPr/>
                <p:nvPr/>
              </p:nvSpPr>
              <p:spPr>
                <a:xfrm rot="21152399">
                  <a:off x="3414772" y="775521"/>
                  <a:ext cx="82296" cy="89358"/>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p:cNvSpPr/>
                <p:nvPr/>
              </p:nvSpPr>
              <p:spPr>
                <a:xfrm rot="21152399">
                  <a:off x="3206743" y="549636"/>
                  <a:ext cx="128016" cy="100584"/>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p:cNvSpPr/>
                <p:nvPr/>
              </p:nvSpPr>
              <p:spPr>
                <a:xfrm rot="21152399">
                  <a:off x="3270857" y="732358"/>
                  <a:ext cx="82296" cy="89358"/>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TextBox 127"/>
              <p:cNvSpPr txBox="1"/>
              <p:nvPr/>
            </p:nvSpPr>
            <p:spPr>
              <a:xfrm>
                <a:off x="2766427" y="3803713"/>
                <a:ext cx="1047316" cy="246221"/>
              </a:xfrm>
              <a:prstGeom prst="rect">
                <a:avLst/>
              </a:prstGeom>
              <a:noFill/>
            </p:spPr>
            <p:txBody>
              <a:bodyPr wrap="square" lIns="0" tIns="0" rIns="0" bIns="0" rtlCol="0">
                <a:spAutoFit/>
              </a:bodyPr>
              <a:lstStyle/>
              <a:p>
                <a:r>
                  <a:rPr lang="en-US" sz="1600" dirty="0">
                    <a:solidFill>
                      <a:srgbClr val="FEFFFF"/>
                    </a:solidFill>
                    <a:effectLst>
                      <a:glow rad="76200">
                        <a:srgbClr val="4B452A">
                          <a:alpha val="70000"/>
                        </a:srgbClr>
                      </a:glow>
                    </a:effectLst>
                  </a:rPr>
                  <a:t>Valley Gate</a:t>
                </a:r>
              </a:p>
            </p:txBody>
          </p:sp>
          <p:cxnSp>
            <p:nvCxnSpPr>
              <p:cNvPr id="129" name="Straight Connector 128"/>
              <p:cNvCxnSpPr>
                <a:stCxn id="128" idx="3"/>
                <a:endCxn id="193" idx="1"/>
              </p:cNvCxnSpPr>
              <p:nvPr/>
            </p:nvCxnSpPr>
            <p:spPr>
              <a:xfrm flipV="1">
                <a:off x="3813743" y="3916847"/>
                <a:ext cx="381028" cy="9977"/>
              </a:xfrm>
              <a:prstGeom prst="line">
                <a:avLst/>
              </a:prstGeom>
              <a:ln w="19050" cap="rnd">
                <a:solidFill>
                  <a:srgbClr val="FEFFFF"/>
                </a:solidFill>
              </a:ln>
              <a:effectLst>
                <a:glow rad="38100">
                  <a:srgbClr val="4B452A">
                    <a:alpha val="70000"/>
                  </a:srgbClr>
                </a:glow>
              </a:effectLst>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2546350" y="5444474"/>
                <a:ext cx="1032053" cy="246221"/>
              </a:xfrm>
              <a:prstGeom prst="rect">
                <a:avLst/>
              </a:prstGeom>
              <a:noFill/>
            </p:spPr>
            <p:txBody>
              <a:bodyPr wrap="square" lIns="0" tIns="0" rIns="0" bIns="0" rtlCol="0">
                <a:spAutoFit/>
              </a:bodyPr>
              <a:lstStyle/>
              <a:p>
                <a:r>
                  <a:rPr lang="en-US" sz="1600" dirty="0">
                    <a:solidFill>
                      <a:srgbClr val="FEFFFF"/>
                    </a:solidFill>
                    <a:effectLst>
                      <a:glow rad="76200">
                        <a:srgbClr val="4B452A">
                          <a:alpha val="70000"/>
                        </a:srgbClr>
                      </a:glow>
                    </a:effectLst>
                  </a:rPr>
                  <a:t>Siloam Pool</a:t>
                </a:r>
              </a:p>
            </p:txBody>
          </p:sp>
          <p:cxnSp>
            <p:nvCxnSpPr>
              <p:cNvPr id="132" name="Straight Connector 131"/>
              <p:cNvCxnSpPr>
                <a:stCxn id="130" idx="3"/>
              </p:cNvCxnSpPr>
              <p:nvPr/>
            </p:nvCxnSpPr>
            <p:spPr>
              <a:xfrm>
                <a:off x="3578403" y="5567585"/>
                <a:ext cx="375366" cy="154558"/>
              </a:xfrm>
              <a:prstGeom prst="line">
                <a:avLst/>
              </a:prstGeom>
              <a:ln w="19050" cap="rnd">
                <a:solidFill>
                  <a:srgbClr val="FEFFFF"/>
                </a:solidFill>
              </a:ln>
              <a:effectLst>
                <a:glow rad="38100">
                  <a:srgbClr val="4B452A">
                    <a:alpha val="70000"/>
                  </a:srgbClr>
                </a:glow>
              </a:effectLst>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2901950" y="6244679"/>
                <a:ext cx="953170" cy="246221"/>
              </a:xfrm>
              <a:prstGeom prst="rect">
                <a:avLst/>
              </a:prstGeom>
              <a:noFill/>
            </p:spPr>
            <p:txBody>
              <a:bodyPr wrap="square" lIns="0" tIns="0" rIns="0" bIns="0" rtlCol="0">
                <a:spAutoFit/>
              </a:bodyPr>
              <a:lstStyle/>
              <a:p>
                <a:r>
                  <a:rPr lang="en-US" sz="1600" dirty="0">
                    <a:solidFill>
                      <a:srgbClr val="FEFFFF"/>
                    </a:solidFill>
                    <a:effectLst>
                      <a:glow rad="76200">
                        <a:srgbClr val="4B452A">
                          <a:alpha val="70000"/>
                        </a:srgbClr>
                      </a:glow>
                    </a:effectLst>
                  </a:rPr>
                  <a:t>Dung Gate</a:t>
                </a:r>
              </a:p>
            </p:txBody>
          </p:sp>
          <p:cxnSp>
            <p:nvCxnSpPr>
              <p:cNvPr id="146" name="Straight Connector 145"/>
              <p:cNvCxnSpPr>
                <a:stCxn id="145" idx="3"/>
                <a:endCxn id="195" idx="1"/>
              </p:cNvCxnSpPr>
              <p:nvPr/>
            </p:nvCxnSpPr>
            <p:spPr>
              <a:xfrm flipV="1">
                <a:off x="3855120" y="6287756"/>
                <a:ext cx="299580" cy="80034"/>
              </a:xfrm>
              <a:prstGeom prst="line">
                <a:avLst/>
              </a:prstGeom>
              <a:ln w="19050" cap="rnd">
                <a:solidFill>
                  <a:srgbClr val="FEFFFF"/>
                </a:solidFill>
              </a:ln>
              <a:effectLst>
                <a:glow rad="38100">
                  <a:srgbClr val="4B452A">
                    <a:alpha val="70000"/>
                  </a:srgbClr>
                </a:glow>
              </a:effectLst>
            </p:spPr>
            <p:style>
              <a:lnRef idx="1">
                <a:schemeClr val="accent1"/>
              </a:lnRef>
              <a:fillRef idx="0">
                <a:schemeClr val="accent1"/>
              </a:fillRef>
              <a:effectRef idx="0">
                <a:schemeClr val="accent1"/>
              </a:effectRef>
              <a:fontRef idx="minor">
                <a:schemeClr val="tx1"/>
              </a:fontRef>
            </p:style>
          </p:cxnSp>
          <p:grpSp>
            <p:nvGrpSpPr>
              <p:cNvPr id="171" name="Group 170"/>
              <p:cNvGrpSpPr/>
              <p:nvPr/>
            </p:nvGrpSpPr>
            <p:grpSpPr>
              <a:xfrm>
                <a:off x="-1176763" y="6163887"/>
                <a:ext cx="1296003" cy="229393"/>
                <a:chOff x="-1176763" y="6163887"/>
                <a:chExt cx="1296003" cy="229393"/>
              </a:xfrm>
            </p:grpSpPr>
            <p:grpSp>
              <p:nvGrpSpPr>
                <p:cNvPr id="173" name="Group 172"/>
                <p:cNvGrpSpPr/>
                <p:nvPr/>
              </p:nvGrpSpPr>
              <p:grpSpPr>
                <a:xfrm>
                  <a:off x="-1090243" y="6345179"/>
                  <a:ext cx="761810" cy="48101"/>
                  <a:chOff x="-2796032" y="6589061"/>
                  <a:chExt cx="761810" cy="48101"/>
                </a:xfrm>
                <a:effectLst>
                  <a:glow rad="25400">
                    <a:srgbClr val="4B452A">
                      <a:alpha val="70000"/>
                    </a:srgbClr>
                  </a:glow>
                </a:effectLst>
              </p:grpSpPr>
              <p:cxnSp>
                <p:nvCxnSpPr>
                  <p:cNvPr id="178" name="Straight Connector 177"/>
                  <p:cNvCxnSpPr/>
                  <p:nvPr/>
                </p:nvCxnSpPr>
                <p:spPr>
                  <a:xfrm>
                    <a:off x="-2796032" y="6637162"/>
                    <a:ext cx="761810" cy="0"/>
                  </a:xfrm>
                  <a:prstGeom prst="line">
                    <a:avLst/>
                  </a:prstGeom>
                  <a:ln w="19050" cap="rnd">
                    <a:solidFill>
                      <a:srgbClr val="FEFFFF"/>
                    </a:solidFill>
                  </a:ln>
                </p:spPr>
                <p:style>
                  <a:lnRef idx="1">
                    <a:schemeClr val="accent1"/>
                  </a:lnRef>
                  <a:fillRef idx="0">
                    <a:schemeClr val="accent1"/>
                  </a:fillRef>
                  <a:effectRef idx="0">
                    <a:schemeClr val="accent1"/>
                  </a:effectRef>
                  <a:fontRef idx="minor">
                    <a:schemeClr val="tx1"/>
                  </a:fontRef>
                </p:style>
              </p:cxnSp>
              <p:grpSp>
                <p:nvGrpSpPr>
                  <p:cNvPr id="179" name="Group 178"/>
                  <p:cNvGrpSpPr/>
                  <p:nvPr/>
                </p:nvGrpSpPr>
                <p:grpSpPr>
                  <a:xfrm>
                    <a:off x="-2796032" y="6589061"/>
                    <a:ext cx="761810" cy="45719"/>
                    <a:chOff x="-2796032" y="6558275"/>
                    <a:chExt cx="761810" cy="59778"/>
                  </a:xfrm>
                </p:grpSpPr>
                <p:cxnSp>
                  <p:nvCxnSpPr>
                    <p:cNvPr id="180" name="Straight Connector 179"/>
                    <p:cNvCxnSpPr/>
                    <p:nvPr/>
                  </p:nvCxnSpPr>
                  <p:spPr>
                    <a:xfrm>
                      <a:off x="-2796032" y="6558275"/>
                      <a:ext cx="0" cy="59778"/>
                    </a:xfrm>
                    <a:prstGeom prst="line">
                      <a:avLst/>
                    </a:prstGeom>
                    <a:ln w="19050" cap="rnd">
                      <a:solidFill>
                        <a:srgbClr val="FEFFFF"/>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2034222" y="6558275"/>
                      <a:ext cx="0" cy="59778"/>
                    </a:xfrm>
                    <a:prstGeom prst="line">
                      <a:avLst/>
                    </a:prstGeom>
                    <a:ln w="19050" cap="rnd">
                      <a:solidFill>
                        <a:srgbClr val="FEFFFF"/>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2542095" y="6558275"/>
                      <a:ext cx="0" cy="59778"/>
                    </a:xfrm>
                    <a:prstGeom prst="line">
                      <a:avLst/>
                    </a:prstGeom>
                    <a:ln w="19050" cap="rnd">
                      <a:solidFill>
                        <a:srgbClr val="FEFFFF"/>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2288158" y="6558275"/>
                      <a:ext cx="0" cy="59778"/>
                    </a:xfrm>
                    <a:prstGeom prst="line">
                      <a:avLst/>
                    </a:prstGeom>
                    <a:ln w="19050" cap="rnd">
                      <a:solidFill>
                        <a:srgbClr val="FEFFFF"/>
                      </a:solidFill>
                    </a:ln>
                  </p:spPr>
                  <p:style>
                    <a:lnRef idx="1">
                      <a:schemeClr val="accent1"/>
                    </a:lnRef>
                    <a:fillRef idx="0">
                      <a:schemeClr val="accent1"/>
                    </a:fillRef>
                    <a:effectRef idx="0">
                      <a:schemeClr val="accent1"/>
                    </a:effectRef>
                    <a:fontRef idx="minor">
                      <a:schemeClr val="tx1"/>
                    </a:fontRef>
                  </p:style>
                </p:cxnSp>
              </p:grpSp>
            </p:grpSp>
            <p:sp>
              <p:nvSpPr>
                <p:cNvPr id="174" name="TextBox 173"/>
                <p:cNvSpPr txBox="1"/>
                <p:nvPr/>
              </p:nvSpPr>
              <p:spPr>
                <a:xfrm>
                  <a:off x="-1176763" y="6168649"/>
                  <a:ext cx="173039" cy="161583"/>
                </a:xfrm>
                <a:prstGeom prst="rect">
                  <a:avLst/>
                </a:prstGeom>
                <a:noFill/>
              </p:spPr>
              <p:txBody>
                <a:bodyPr wrap="square" lIns="0" tIns="0" rIns="0" bIns="0" rtlCol="0">
                  <a:spAutoFit/>
                </a:bodyPr>
                <a:lstStyle/>
                <a:p>
                  <a:pPr algn="ctr"/>
                  <a:r>
                    <a:rPr lang="en-US" sz="1050" dirty="0">
                      <a:solidFill>
                        <a:srgbClr val="FEFFFF"/>
                      </a:solidFill>
                      <a:effectLst>
                        <a:glow rad="76200">
                          <a:srgbClr val="4B452A">
                            <a:alpha val="70000"/>
                          </a:srgbClr>
                        </a:glow>
                      </a:effectLst>
                    </a:rPr>
                    <a:t>0</a:t>
                  </a:r>
                </a:p>
              </p:txBody>
            </p:sp>
            <p:sp>
              <p:nvSpPr>
                <p:cNvPr id="175" name="TextBox 174"/>
                <p:cNvSpPr txBox="1"/>
                <p:nvPr/>
              </p:nvSpPr>
              <p:spPr>
                <a:xfrm>
                  <a:off x="-964733" y="6168649"/>
                  <a:ext cx="255395" cy="161583"/>
                </a:xfrm>
                <a:prstGeom prst="rect">
                  <a:avLst/>
                </a:prstGeom>
                <a:noFill/>
              </p:spPr>
              <p:txBody>
                <a:bodyPr wrap="square" lIns="0" tIns="0" rIns="0" bIns="0" rtlCol="0">
                  <a:spAutoFit/>
                </a:bodyPr>
                <a:lstStyle/>
                <a:p>
                  <a:pPr algn="ctr"/>
                  <a:r>
                    <a:rPr lang="en-US" sz="1050" dirty="0">
                      <a:solidFill>
                        <a:srgbClr val="FEFFFF"/>
                      </a:solidFill>
                      <a:effectLst>
                        <a:glow rad="76200">
                          <a:srgbClr val="4B452A">
                            <a:alpha val="70000"/>
                          </a:srgbClr>
                        </a:glow>
                      </a:effectLst>
                    </a:rPr>
                    <a:t>50</a:t>
                  </a:r>
                </a:p>
              </p:txBody>
            </p:sp>
            <p:sp>
              <p:nvSpPr>
                <p:cNvPr id="176" name="TextBox 175"/>
                <p:cNvSpPr txBox="1"/>
                <p:nvPr/>
              </p:nvSpPr>
              <p:spPr>
                <a:xfrm>
                  <a:off x="-702072" y="6168649"/>
                  <a:ext cx="237900" cy="161583"/>
                </a:xfrm>
                <a:prstGeom prst="rect">
                  <a:avLst/>
                </a:prstGeom>
                <a:noFill/>
              </p:spPr>
              <p:txBody>
                <a:bodyPr wrap="square" lIns="0" tIns="0" rIns="0" bIns="0" rtlCol="0">
                  <a:spAutoFit/>
                </a:bodyPr>
                <a:lstStyle/>
                <a:p>
                  <a:pPr algn="ctr"/>
                  <a:r>
                    <a:rPr lang="en-US" sz="1050" dirty="0">
                      <a:solidFill>
                        <a:srgbClr val="FEFFFF"/>
                      </a:solidFill>
                      <a:effectLst>
                        <a:glow rad="76200">
                          <a:srgbClr val="4B452A">
                            <a:alpha val="70000"/>
                          </a:srgbClr>
                        </a:glow>
                      </a:effectLst>
                    </a:rPr>
                    <a:t>100</a:t>
                  </a:r>
                </a:p>
              </p:txBody>
            </p:sp>
            <p:sp>
              <p:nvSpPr>
                <p:cNvPr id="177" name="TextBox 176"/>
                <p:cNvSpPr txBox="1"/>
                <p:nvPr/>
              </p:nvSpPr>
              <p:spPr>
                <a:xfrm>
                  <a:off x="-436382" y="6163887"/>
                  <a:ext cx="555622" cy="161583"/>
                </a:xfrm>
                <a:prstGeom prst="rect">
                  <a:avLst/>
                </a:prstGeom>
                <a:noFill/>
              </p:spPr>
              <p:txBody>
                <a:bodyPr wrap="square" lIns="0" tIns="0" rIns="0" bIns="0" rtlCol="0">
                  <a:spAutoFit/>
                </a:bodyPr>
                <a:lstStyle/>
                <a:p>
                  <a:pPr algn="ctr"/>
                  <a:r>
                    <a:rPr lang="en-US" sz="1050" dirty="0">
                      <a:solidFill>
                        <a:srgbClr val="FEFFFF"/>
                      </a:solidFill>
                      <a:effectLst>
                        <a:glow rad="76200">
                          <a:srgbClr val="4B452A">
                            <a:alpha val="70000"/>
                          </a:srgbClr>
                        </a:glow>
                      </a:effectLst>
                    </a:rPr>
                    <a:t>150 Yards</a:t>
                  </a:r>
                </a:p>
              </p:txBody>
            </p:sp>
          </p:grpSp>
        </p:grpSp>
        <p:sp>
          <p:nvSpPr>
            <p:cNvPr id="214" name="TextBox 213"/>
            <p:cNvSpPr txBox="1"/>
            <p:nvPr/>
          </p:nvSpPr>
          <p:spPr>
            <a:xfrm>
              <a:off x="6676236" y="4054973"/>
              <a:ext cx="1180290" cy="246221"/>
            </a:xfrm>
            <a:prstGeom prst="rect">
              <a:avLst/>
            </a:prstGeom>
            <a:noFill/>
          </p:spPr>
          <p:txBody>
            <a:bodyPr wrap="square" lIns="0" tIns="0" rIns="0" bIns="0" rtlCol="0">
              <a:spAutoFit/>
            </a:bodyPr>
            <a:lstStyle/>
            <a:p>
              <a:r>
                <a:rPr lang="en-US" sz="1600" dirty="0">
                  <a:solidFill>
                    <a:srgbClr val="D8D3BA"/>
                  </a:solidFill>
                  <a:effectLst>
                    <a:glow rad="76200">
                      <a:srgbClr val="4B452A">
                        <a:alpha val="70000"/>
                      </a:srgbClr>
                    </a:glow>
                  </a:effectLst>
                </a:rPr>
                <a:t>Gihon Spring</a:t>
              </a:r>
            </a:p>
          </p:txBody>
        </p:sp>
        <p:cxnSp>
          <p:nvCxnSpPr>
            <p:cNvPr id="215" name="Straight Connector 214"/>
            <p:cNvCxnSpPr/>
            <p:nvPr/>
          </p:nvCxnSpPr>
          <p:spPr>
            <a:xfrm>
              <a:off x="6398898" y="4178084"/>
              <a:ext cx="224688" cy="0"/>
            </a:xfrm>
            <a:prstGeom prst="line">
              <a:avLst/>
            </a:prstGeom>
            <a:ln w="19050" cap="rnd">
              <a:solidFill>
                <a:srgbClr val="D8D3BA"/>
              </a:solidFill>
            </a:ln>
            <a:effectLst>
              <a:glow rad="38100">
                <a:srgbClr val="4B452A">
                  <a:alpha val="70000"/>
                </a:srgbClr>
              </a:glow>
            </a:effectLst>
          </p:spPr>
          <p:style>
            <a:lnRef idx="1">
              <a:schemeClr val="accent1"/>
            </a:lnRef>
            <a:fillRef idx="0">
              <a:schemeClr val="accent1"/>
            </a:fillRef>
            <a:effectRef idx="0">
              <a:schemeClr val="accent1"/>
            </a:effectRef>
            <a:fontRef idx="minor">
              <a:schemeClr val="tx1"/>
            </a:fontRef>
          </p:style>
        </p:cxnSp>
        <p:sp>
          <p:nvSpPr>
            <p:cNvPr id="216" name="TextBox 215"/>
            <p:cNvSpPr txBox="1"/>
            <p:nvPr/>
          </p:nvSpPr>
          <p:spPr>
            <a:xfrm>
              <a:off x="2182947" y="4381436"/>
              <a:ext cx="1207953" cy="246221"/>
            </a:xfrm>
            <a:prstGeom prst="rect">
              <a:avLst/>
            </a:prstGeom>
            <a:noFill/>
          </p:spPr>
          <p:txBody>
            <a:bodyPr wrap="square" lIns="0" tIns="0" rIns="0" bIns="0" rtlCol="0">
              <a:spAutoFit/>
            </a:bodyPr>
            <a:lstStyle/>
            <a:p>
              <a:r>
                <a:rPr lang="en-US" sz="1600" dirty="0">
                  <a:solidFill>
                    <a:srgbClr val="D8D3BA"/>
                  </a:solidFill>
                  <a:effectLst>
                    <a:glow rad="76200">
                      <a:srgbClr val="4B452A">
                        <a:alpha val="70000"/>
                      </a:srgbClr>
                    </a:glow>
                  </a:effectLst>
                </a:rPr>
                <a:t>Western Hill</a:t>
              </a:r>
            </a:p>
          </p:txBody>
        </p:sp>
        <p:sp>
          <p:nvSpPr>
            <p:cNvPr id="217" name="TextBox 216"/>
            <p:cNvSpPr txBox="1"/>
            <p:nvPr/>
          </p:nvSpPr>
          <p:spPr>
            <a:xfrm>
              <a:off x="3306537" y="5100254"/>
              <a:ext cx="1529847" cy="246221"/>
            </a:xfrm>
            <a:prstGeom prst="rect">
              <a:avLst/>
            </a:prstGeom>
            <a:noFill/>
          </p:spPr>
          <p:txBody>
            <a:bodyPr wrap="square" lIns="0" tIns="0" rIns="0" bIns="0" rtlCol="0">
              <a:spAutoFit/>
            </a:bodyPr>
            <a:lstStyle/>
            <a:p>
              <a:r>
                <a:rPr lang="en-US" sz="1600" dirty="0">
                  <a:solidFill>
                    <a:srgbClr val="D8D3BA"/>
                  </a:solidFill>
                  <a:effectLst>
                    <a:glow rad="76200">
                      <a:srgbClr val="4B452A">
                        <a:alpha val="70000"/>
                      </a:srgbClr>
                    </a:glow>
                  </a:effectLst>
                </a:rPr>
                <a:t>Hezekiah’s Tunnel</a:t>
              </a:r>
            </a:p>
          </p:txBody>
        </p:sp>
        <p:cxnSp>
          <p:nvCxnSpPr>
            <p:cNvPr id="218" name="Straight Connector 217"/>
            <p:cNvCxnSpPr>
              <a:stCxn id="217" idx="3"/>
            </p:cNvCxnSpPr>
            <p:nvPr/>
          </p:nvCxnSpPr>
          <p:spPr>
            <a:xfrm>
              <a:off x="4836384" y="5223365"/>
              <a:ext cx="375366" cy="154558"/>
            </a:xfrm>
            <a:prstGeom prst="line">
              <a:avLst/>
            </a:prstGeom>
            <a:ln w="19050" cap="rnd">
              <a:solidFill>
                <a:srgbClr val="D8D3BA"/>
              </a:solidFill>
            </a:ln>
            <a:effectLst>
              <a:glow rad="38100">
                <a:srgbClr val="4B452A">
                  <a:alpha val="70000"/>
                </a:srgbClr>
              </a:glow>
            </a:effectLst>
          </p:spPr>
          <p:style>
            <a:lnRef idx="1">
              <a:schemeClr val="accent1"/>
            </a:lnRef>
            <a:fillRef idx="0">
              <a:schemeClr val="accent1"/>
            </a:fillRef>
            <a:effectRef idx="0">
              <a:schemeClr val="accent1"/>
            </a:effectRef>
            <a:fontRef idx="minor">
              <a:schemeClr val="tx1"/>
            </a:fontRef>
          </p:style>
        </p:cxnSp>
        <p:grpSp>
          <p:nvGrpSpPr>
            <p:cNvPr id="111" name="Group 110"/>
            <p:cNvGrpSpPr/>
            <p:nvPr/>
          </p:nvGrpSpPr>
          <p:grpSpPr>
            <a:xfrm>
              <a:off x="222329" y="5330628"/>
              <a:ext cx="273494" cy="609602"/>
              <a:chOff x="8337106" y="4953000"/>
              <a:chExt cx="273494" cy="609602"/>
            </a:xfrm>
            <a:effectLst>
              <a:glow rad="38100">
                <a:srgbClr val="4B452A">
                  <a:alpha val="80000"/>
                </a:srgbClr>
              </a:glow>
            </a:effectLst>
          </p:grpSpPr>
          <p:sp>
            <p:nvSpPr>
              <p:cNvPr id="219" name="Oval 218"/>
              <p:cNvSpPr/>
              <p:nvPr/>
            </p:nvSpPr>
            <p:spPr>
              <a:xfrm>
                <a:off x="8381047" y="5343525"/>
                <a:ext cx="182880" cy="182880"/>
              </a:xfrm>
              <a:prstGeom prst="ellipse">
                <a:avLst/>
              </a:prstGeom>
              <a:noFill/>
              <a:ln w="19050">
                <a:solidFill>
                  <a:srgbClr val="FE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cxnSp>
            <p:nvCxnSpPr>
              <p:cNvPr id="220" name="Straight Arrow Connector 219"/>
              <p:cNvCxnSpPr/>
              <p:nvPr/>
            </p:nvCxnSpPr>
            <p:spPr>
              <a:xfrm flipH="1" flipV="1">
                <a:off x="8471534" y="4953000"/>
                <a:ext cx="954" cy="609602"/>
              </a:xfrm>
              <a:prstGeom prst="straightConnector1">
                <a:avLst/>
              </a:prstGeom>
              <a:ln w="19050">
                <a:solidFill>
                  <a:srgbClr val="FEFFFF"/>
                </a:solidFill>
                <a:tailEnd type="stealth"/>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8337106" y="5434965"/>
                <a:ext cx="273494" cy="0"/>
              </a:xfrm>
              <a:prstGeom prst="line">
                <a:avLst/>
              </a:prstGeom>
              <a:ln w="19050">
                <a:solidFill>
                  <a:srgbClr val="FEFFFF"/>
                </a:solidFill>
              </a:ln>
            </p:spPr>
            <p:style>
              <a:lnRef idx="1">
                <a:schemeClr val="accent1"/>
              </a:lnRef>
              <a:fillRef idx="0">
                <a:schemeClr val="accent1"/>
              </a:fillRef>
              <a:effectRef idx="0">
                <a:schemeClr val="accent1"/>
              </a:effectRef>
              <a:fontRef idx="minor">
                <a:schemeClr val="tx1"/>
              </a:fontRef>
            </p:style>
          </p:cxnSp>
        </p:grpSp>
        <p:sp>
          <p:nvSpPr>
            <p:cNvPr id="106" name="TextBox 105"/>
            <p:cNvSpPr txBox="1"/>
            <p:nvPr/>
          </p:nvSpPr>
          <p:spPr>
            <a:xfrm rot="21144872">
              <a:off x="5407182" y="1606387"/>
              <a:ext cx="1266917" cy="492443"/>
            </a:xfrm>
            <a:prstGeom prst="rect">
              <a:avLst/>
            </a:prstGeom>
            <a:noFill/>
          </p:spPr>
          <p:txBody>
            <a:bodyPr wrap="square" lIns="0" tIns="0" rIns="0" bIns="0" rtlCol="0">
              <a:spAutoFit/>
            </a:bodyPr>
            <a:lstStyle/>
            <a:p>
              <a:pPr algn="ctr"/>
              <a:r>
                <a:rPr lang="en-US" sz="1600" dirty="0">
                  <a:solidFill>
                    <a:srgbClr val="D8D3BA"/>
                  </a:solidFill>
                  <a:effectLst>
                    <a:glow rad="76200">
                      <a:srgbClr val="4B452A">
                        <a:alpha val="70000"/>
                      </a:srgbClr>
                    </a:glow>
                  </a:effectLst>
                </a:rPr>
                <a:t>Temple </a:t>
              </a:r>
            </a:p>
            <a:p>
              <a:pPr algn="ctr"/>
              <a:r>
                <a:rPr lang="en-US" sz="1600" dirty="0">
                  <a:solidFill>
                    <a:srgbClr val="D8D3BA"/>
                  </a:solidFill>
                  <a:effectLst>
                    <a:glow rad="76200">
                      <a:srgbClr val="4B452A">
                        <a:alpha val="70000"/>
                      </a:srgbClr>
                    </a:glow>
                  </a:effectLst>
                </a:rPr>
                <a:t>Mount</a:t>
              </a:r>
            </a:p>
          </p:txBody>
        </p:sp>
        <p:sp>
          <p:nvSpPr>
            <p:cNvPr id="107" name="TextBox 106"/>
            <p:cNvSpPr txBox="1"/>
            <p:nvPr/>
          </p:nvSpPr>
          <p:spPr>
            <a:xfrm>
              <a:off x="5332328" y="4349686"/>
              <a:ext cx="491853" cy="738664"/>
            </a:xfrm>
            <a:prstGeom prst="rect">
              <a:avLst/>
            </a:prstGeom>
            <a:noFill/>
          </p:spPr>
          <p:txBody>
            <a:bodyPr wrap="square" lIns="0" tIns="0" rIns="0" bIns="0" rtlCol="0">
              <a:spAutoFit/>
            </a:bodyPr>
            <a:lstStyle/>
            <a:p>
              <a:pPr algn="ctr"/>
              <a:r>
                <a:rPr lang="en-US" sz="1600" dirty="0">
                  <a:solidFill>
                    <a:srgbClr val="D8D3BA"/>
                  </a:solidFill>
                  <a:effectLst>
                    <a:glow rad="76200">
                      <a:srgbClr val="4B452A">
                        <a:alpha val="70000"/>
                      </a:srgbClr>
                    </a:glow>
                  </a:effectLst>
                </a:rPr>
                <a:t>City of David</a:t>
              </a:r>
            </a:p>
          </p:txBody>
        </p:sp>
      </p:grpSp>
      <p:pic>
        <p:nvPicPr>
          <p:cNvPr id="2050" name="Picture 2" descr="C:\Users\Kris\Downloads\Neh 2 1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
            <a:ext cx="9144000" cy="684276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924B6790-78D8-44DF-8305-7A3A13182975}"/>
              </a:ext>
            </a:extLst>
          </p:cNvPr>
          <p:cNvSpPr>
            <a:spLocks noGrp="1"/>
          </p:cNvSpPr>
          <p:nvPr>
            <p:ph type="body" sz="quarter" idx="12"/>
          </p:nvPr>
        </p:nvSpPr>
        <p:spPr/>
        <p:txBody>
          <a:bodyPr/>
          <a:lstStyle/>
          <a:p>
            <a:r>
              <a:rPr lang="en-US" dirty="0"/>
              <a:t>2:13</a:t>
            </a:r>
          </a:p>
        </p:txBody>
      </p:sp>
      <p:sp>
        <p:nvSpPr>
          <p:cNvPr id="2" name="Text Placeholder 1">
            <a:extLst>
              <a:ext uri="{FF2B5EF4-FFF2-40B4-BE49-F238E27FC236}">
                <a16:creationId xmlns:a16="http://schemas.microsoft.com/office/drawing/2014/main" id="{2298990E-6AFB-4E50-917A-267AE17174CC}"/>
              </a:ext>
            </a:extLst>
          </p:cNvPr>
          <p:cNvSpPr>
            <a:spLocks noGrp="1"/>
          </p:cNvSpPr>
          <p:nvPr>
            <p:ph type="body" sz="quarter" idx="10"/>
          </p:nvPr>
        </p:nvSpPr>
        <p:spPr/>
        <p:txBody>
          <a:bodyPr/>
          <a:lstStyle/>
          <a:p>
            <a:r>
              <a:rPr lang="en-US" dirty="0"/>
              <a:t>Plan of Jerusalem around the time of Nehemiah</a:t>
            </a:r>
          </a:p>
        </p:txBody>
      </p:sp>
      <p:sp>
        <p:nvSpPr>
          <p:cNvPr id="4" name="Title 3">
            <a:extLst>
              <a:ext uri="{FF2B5EF4-FFF2-40B4-BE49-F238E27FC236}">
                <a16:creationId xmlns:a16="http://schemas.microsoft.com/office/drawing/2014/main" id="{38102122-4AF6-4663-ADC0-5963A06D8C51}"/>
              </a:ext>
            </a:extLst>
          </p:cNvPr>
          <p:cNvSpPr>
            <a:spLocks noGrp="1"/>
          </p:cNvSpPr>
          <p:nvPr>
            <p:ph type="title"/>
          </p:nvPr>
        </p:nvSpPr>
        <p:spPr/>
        <p:txBody>
          <a:bodyPr/>
          <a:lstStyle/>
          <a:p>
            <a:r>
              <a:rPr lang="en-US" dirty="0"/>
              <a:t>I went out by night by the Valley Gate, and toward the Serpent Spring, and to the Dung Gate</a:t>
            </a:r>
          </a:p>
        </p:txBody>
      </p:sp>
    </p:spTree>
    <p:extLst>
      <p:ext uri="{BB962C8B-B14F-4D97-AF65-F5344CB8AC3E}">
        <p14:creationId xmlns:p14="http://schemas.microsoft.com/office/powerpoint/2010/main" val="37344848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cuments\Bolen\04 0Adds 2012\Israel2016\03 Jerusalem\Ariel Center Ben Zvi Model\Jerusalem model, City of David and Temple Mount, tb060216511.jpg"/>
          <p:cNvPicPr>
            <a:picLocks noChangeAspect="1" noChangeArrowheads="1"/>
          </p:cNvPicPr>
          <p:nvPr/>
        </p:nvPicPr>
        <p:blipFill rotWithShape="1">
          <a:blip r:embed="rId3">
            <a:extLst>
              <a:ext uri="{28A0092B-C50C-407E-A947-70E740481C1C}">
                <a14:useLocalDpi xmlns:a14="http://schemas.microsoft.com/office/drawing/2010/main" val="0"/>
              </a:ext>
            </a:extLst>
          </a:blip>
          <a:srcRect r="2114"/>
          <a:stretch/>
        </p:blipFill>
        <p:spPr bwMode="auto">
          <a:xfrm>
            <a:off x="-1" y="369332"/>
            <a:ext cx="9144001" cy="618386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2298990E-6AFB-4E50-917A-267AE17174CC}"/>
              </a:ext>
            </a:extLst>
          </p:cNvPr>
          <p:cNvSpPr>
            <a:spLocks noGrp="1"/>
          </p:cNvSpPr>
          <p:nvPr>
            <p:ph type="body" sz="quarter" idx="10"/>
          </p:nvPr>
        </p:nvSpPr>
        <p:spPr/>
        <p:txBody>
          <a:bodyPr/>
          <a:lstStyle/>
          <a:p>
            <a:r>
              <a:rPr lang="en-US" dirty="0"/>
              <a:t>Model of pre-exilic Jerusalem, showing the City of David and the Temple Mount</a:t>
            </a:r>
          </a:p>
        </p:txBody>
      </p:sp>
      <p:sp>
        <p:nvSpPr>
          <p:cNvPr id="3" name="Text Placeholder 2">
            <a:extLst>
              <a:ext uri="{FF2B5EF4-FFF2-40B4-BE49-F238E27FC236}">
                <a16:creationId xmlns:a16="http://schemas.microsoft.com/office/drawing/2014/main" id="{924B6790-78D8-44DF-8305-7A3A13182975}"/>
              </a:ext>
            </a:extLst>
          </p:cNvPr>
          <p:cNvSpPr>
            <a:spLocks noGrp="1"/>
          </p:cNvSpPr>
          <p:nvPr>
            <p:ph type="body" sz="quarter" idx="12"/>
          </p:nvPr>
        </p:nvSpPr>
        <p:spPr/>
        <p:txBody>
          <a:bodyPr/>
          <a:lstStyle/>
          <a:p>
            <a:r>
              <a:rPr lang="en-US" dirty="0"/>
              <a:t>2:13</a:t>
            </a:r>
          </a:p>
        </p:txBody>
      </p:sp>
      <p:sp>
        <p:nvSpPr>
          <p:cNvPr id="4" name="Title 3">
            <a:extLst>
              <a:ext uri="{FF2B5EF4-FFF2-40B4-BE49-F238E27FC236}">
                <a16:creationId xmlns:a16="http://schemas.microsoft.com/office/drawing/2014/main" id="{38102122-4AF6-4663-ADC0-5963A06D8C51}"/>
              </a:ext>
            </a:extLst>
          </p:cNvPr>
          <p:cNvSpPr>
            <a:spLocks noGrp="1"/>
          </p:cNvSpPr>
          <p:nvPr>
            <p:ph type="title"/>
          </p:nvPr>
        </p:nvSpPr>
        <p:spPr/>
        <p:txBody>
          <a:bodyPr/>
          <a:lstStyle/>
          <a:p>
            <a:r>
              <a:rPr lang="en-US" dirty="0"/>
              <a:t>I went out by night by the Valley Gate, and toward the Serpent Spring, and to the Dung Gate</a:t>
            </a:r>
          </a:p>
        </p:txBody>
      </p:sp>
    </p:spTree>
    <p:extLst>
      <p:ext uri="{BB962C8B-B14F-4D97-AF65-F5344CB8AC3E}">
        <p14:creationId xmlns:p14="http://schemas.microsoft.com/office/powerpoint/2010/main" val="310285724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cuments\Bolen\04 0Adds 2012\Israel2016\03 Jerusalem\Ariel Center Ben Zvi Model\Jerusalem model, City of David and Temple Mount, tb060216511.jpg"/>
          <p:cNvPicPr>
            <a:picLocks noChangeAspect="1" noChangeArrowheads="1"/>
          </p:cNvPicPr>
          <p:nvPr/>
        </p:nvPicPr>
        <p:blipFill rotWithShape="1">
          <a:blip r:embed="rId3">
            <a:extLst>
              <a:ext uri="{28A0092B-C50C-407E-A947-70E740481C1C}">
                <a14:useLocalDpi xmlns:a14="http://schemas.microsoft.com/office/drawing/2010/main" val="0"/>
              </a:ext>
            </a:extLst>
          </a:blip>
          <a:srcRect r="2114"/>
          <a:stretch/>
        </p:blipFill>
        <p:spPr bwMode="auto">
          <a:xfrm>
            <a:off x="-1" y="369332"/>
            <a:ext cx="9144001" cy="618386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2298990E-6AFB-4E50-917A-267AE17174CC}"/>
              </a:ext>
            </a:extLst>
          </p:cNvPr>
          <p:cNvSpPr>
            <a:spLocks noGrp="1"/>
          </p:cNvSpPr>
          <p:nvPr>
            <p:ph type="body" sz="quarter" idx="10"/>
          </p:nvPr>
        </p:nvSpPr>
        <p:spPr/>
        <p:txBody>
          <a:bodyPr/>
          <a:lstStyle/>
          <a:p>
            <a:r>
              <a:rPr lang="en-US" dirty="0"/>
              <a:t>Model of pre-exilic Jerusalem, showing the City of David and the Temple Mount</a:t>
            </a:r>
          </a:p>
        </p:txBody>
      </p:sp>
      <p:sp>
        <p:nvSpPr>
          <p:cNvPr id="3" name="Text Placeholder 2">
            <a:extLst>
              <a:ext uri="{FF2B5EF4-FFF2-40B4-BE49-F238E27FC236}">
                <a16:creationId xmlns:a16="http://schemas.microsoft.com/office/drawing/2014/main" id="{924B6790-78D8-44DF-8305-7A3A13182975}"/>
              </a:ext>
            </a:extLst>
          </p:cNvPr>
          <p:cNvSpPr>
            <a:spLocks noGrp="1"/>
          </p:cNvSpPr>
          <p:nvPr>
            <p:ph type="body" sz="quarter" idx="12"/>
          </p:nvPr>
        </p:nvSpPr>
        <p:spPr/>
        <p:txBody>
          <a:bodyPr/>
          <a:lstStyle/>
          <a:p>
            <a:r>
              <a:rPr lang="en-US" dirty="0"/>
              <a:t>2:13</a:t>
            </a:r>
          </a:p>
        </p:txBody>
      </p:sp>
      <p:sp>
        <p:nvSpPr>
          <p:cNvPr id="4" name="Title 3">
            <a:extLst>
              <a:ext uri="{FF2B5EF4-FFF2-40B4-BE49-F238E27FC236}">
                <a16:creationId xmlns:a16="http://schemas.microsoft.com/office/drawing/2014/main" id="{38102122-4AF6-4663-ADC0-5963A06D8C51}"/>
              </a:ext>
            </a:extLst>
          </p:cNvPr>
          <p:cNvSpPr>
            <a:spLocks noGrp="1"/>
          </p:cNvSpPr>
          <p:nvPr>
            <p:ph type="title"/>
          </p:nvPr>
        </p:nvSpPr>
        <p:spPr/>
        <p:txBody>
          <a:bodyPr/>
          <a:lstStyle/>
          <a:p>
            <a:r>
              <a:rPr lang="en-US" dirty="0"/>
              <a:t>I went out by night by the Valley Gate, and toward the Serpent Spring, and to the Dung Gate</a:t>
            </a:r>
          </a:p>
        </p:txBody>
      </p:sp>
      <p:sp>
        <p:nvSpPr>
          <p:cNvPr id="8" name="Text Box 13">
            <a:extLst>
              <a:ext uri="{FF2B5EF4-FFF2-40B4-BE49-F238E27FC236}">
                <a16:creationId xmlns:a16="http://schemas.microsoft.com/office/drawing/2014/main" id="{AE208B4D-BF98-4CF6-98D8-8B45327622F5}"/>
              </a:ext>
            </a:extLst>
          </p:cNvPr>
          <p:cNvSpPr txBox="1">
            <a:spLocks noChangeArrowheads="1"/>
          </p:cNvSpPr>
          <p:nvPr/>
        </p:nvSpPr>
        <p:spPr bwMode="auto">
          <a:xfrm>
            <a:off x="3522321" y="2152710"/>
            <a:ext cx="1374094" cy="400110"/>
          </a:xfrm>
          <a:prstGeom prst="rect">
            <a:avLst/>
          </a:prstGeom>
          <a:noFill/>
          <a:ln w="9525">
            <a:noFill/>
            <a:miter lim="800000"/>
            <a:headEnd/>
            <a:tailEnd/>
          </a:ln>
          <a:effectLst/>
        </p:spPr>
        <p:txBody>
          <a:bodyPr wrap="none">
            <a:spAutoFit/>
          </a:bodyPr>
          <a:lstStyle/>
          <a:p>
            <a:pPr>
              <a:defRPr/>
            </a:pPr>
            <a:r>
              <a:rPr lang="en-US" sz="2000" kern="0" dirty="0">
                <a:solidFill>
                  <a:srgbClr val="FEFF00"/>
                </a:solidFill>
                <a:effectLst>
                  <a:glow rad="76200">
                    <a:srgbClr val="010000">
                      <a:alpha val="60000"/>
                    </a:srgbClr>
                  </a:glow>
                </a:effectLst>
                <a:latin typeface="Calibri" pitchFamily="34" charset="0"/>
                <a:cs typeface="Calibri" pitchFamily="34" charset="0"/>
              </a:rPr>
              <a:t>Valley Gate</a:t>
            </a:r>
          </a:p>
        </p:txBody>
      </p:sp>
      <p:sp>
        <p:nvSpPr>
          <p:cNvPr id="9" name="Line 9">
            <a:extLst>
              <a:ext uri="{FF2B5EF4-FFF2-40B4-BE49-F238E27FC236}">
                <a16:creationId xmlns:a16="http://schemas.microsoft.com/office/drawing/2014/main" id="{9831FEBD-6BC9-4FE3-98D1-E537C43CC961}"/>
              </a:ext>
            </a:extLst>
          </p:cNvPr>
          <p:cNvSpPr>
            <a:spLocks noChangeShapeType="1"/>
          </p:cNvSpPr>
          <p:nvPr/>
        </p:nvSpPr>
        <p:spPr bwMode="auto">
          <a:xfrm flipH="1" flipV="1">
            <a:off x="4898909" y="2381310"/>
            <a:ext cx="454706" cy="93053"/>
          </a:xfrm>
          <a:prstGeom prst="line">
            <a:avLst/>
          </a:prstGeom>
          <a:noFill/>
          <a:ln w="22225" cap="flat" cmpd="sng" algn="ctr">
            <a:solidFill>
              <a:srgbClr val="FEFF00"/>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0" name="Text Box 13">
            <a:extLst>
              <a:ext uri="{FF2B5EF4-FFF2-40B4-BE49-F238E27FC236}">
                <a16:creationId xmlns:a16="http://schemas.microsoft.com/office/drawing/2014/main" id="{F563CDAD-B187-432B-ACE8-A4E952F5BCE7}"/>
              </a:ext>
            </a:extLst>
          </p:cNvPr>
          <p:cNvSpPr txBox="1">
            <a:spLocks noChangeArrowheads="1"/>
          </p:cNvSpPr>
          <p:nvPr/>
        </p:nvSpPr>
        <p:spPr bwMode="auto">
          <a:xfrm>
            <a:off x="2302331" y="5578971"/>
            <a:ext cx="1289135" cy="400110"/>
          </a:xfrm>
          <a:prstGeom prst="rect">
            <a:avLst/>
          </a:prstGeom>
          <a:noFill/>
          <a:ln w="9525">
            <a:noFill/>
            <a:miter lim="800000"/>
            <a:headEnd/>
            <a:tailEnd/>
          </a:ln>
          <a:effectLst/>
        </p:spPr>
        <p:txBody>
          <a:bodyPr wrap="none">
            <a:spAutoFit/>
          </a:bodyPr>
          <a:lstStyle/>
          <a:p>
            <a:pPr>
              <a:defRPr/>
            </a:pPr>
            <a:r>
              <a:rPr lang="en-US" sz="2000" kern="0" dirty="0">
                <a:solidFill>
                  <a:srgbClr val="FEFF00"/>
                </a:solidFill>
                <a:effectLst>
                  <a:glow rad="76200">
                    <a:srgbClr val="010000">
                      <a:alpha val="60000"/>
                    </a:srgbClr>
                  </a:glow>
                </a:effectLst>
                <a:latin typeface="Calibri" pitchFamily="34" charset="0"/>
                <a:cs typeface="Calibri" pitchFamily="34" charset="0"/>
              </a:rPr>
              <a:t>Dung Gate</a:t>
            </a:r>
          </a:p>
        </p:txBody>
      </p:sp>
      <p:sp>
        <p:nvSpPr>
          <p:cNvPr id="14" name="Line 9">
            <a:extLst>
              <a:ext uri="{FF2B5EF4-FFF2-40B4-BE49-F238E27FC236}">
                <a16:creationId xmlns:a16="http://schemas.microsoft.com/office/drawing/2014/main" id="{D61A1CA9-6210-4477-9BE1-48BC3493D925}"/>
              </a:ext>
            </a:extLst>
          </p:cNvPr>
          <p:cNvSpPr>
            <a:spLocks noChangeShapeType="1"/>
          </p:cNvSpPr>
          <p:nvPr/>
        </p:nvSpPr>
        <p:spPr bwMode="auto">
          <a:xfrm flipH="1" flipV="1">
            <a:off x="3511549" y="5909231"/>
            <a:ext cx="263525" cy="278844"/>
          </a:xfrm>
          <a:prstGeom prst="line">
            <a:avLst/>
          </a:prstGeom>
          <a:noFill/>
          <a:ln w="22225" cap="flat" cmpd="sng" algn="ctr">
            <a:solidFill>
              <a:srgbClr val="FEFF00"/>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5" name="Text Box 13">
            <a:extLst>
              <a:ext uri="{FF2B5EF4-FFF2-40B4-BE49-F238E27FC236}">
                <a16:creationId xmlns:a16="http://schemas.microsoft.com/office/drawing/2014/main" id="{AE208B4D-BF98-4CF6-98D8-8B45327622F5}"/>
              </a:ext>
            </a:extLst>
          </p:cNvPr>
          <p:cNvSpPr txBox="1">
            <a:spLocks noChangeArrowheads="1"/>
          </p:cNvSpPr>
          <p:nvPr/>
        </p:nvSpPr>
        <p:spPr bwMode="auto">
          <a:xfrm>
            <a:off x="623437" y="2442865"/>
            <a:ext cx="1476686"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Western Hill</a:t>
            </a:r>
          </a:p>
        </p:txBody>
      </p:sp>
      <p:sp>
        <p:nvSpPr>
          <p:cNvPr id="16" name="Text Box 13">
            <a:extLst>
              <a:ext uri="{FF2B5EF4-FFF2-40B4-BE49-F238E27FC236}">
                <a16:creationId xmlns:a16="http://schemas.microsoft.com/office/drawing/2014/main" id="{AE208B4D-BF98-4CF6-98D8-8B45327622F5}"/>
              </a:ext>
            </a:extLst>
          </p:cNvPr>
          <p:cNvSpPr txBox="1">
            <a:spLocks noChangeArrowheads="1"/>
          </p:cNvSpPr>
          <p:nvPr/>
        </p:nvSpPr>
        <p:spPr bwMode="auto">
          <a:xfrm>
            <a:off x="4706480" y="3107323"/>
            <a:ext cx="1016501" cy="707886"/>
          </a:xfrm>
          <a:prstGeom prst="rect">
            <a:avLst/>
          </a:prstGeom>
          <a:noFill/>
          <a:ln w="9525">
            <a:noFill/>
            <a:miter lim="800000"/>
            <a:headEnd/>
            <a:tailEnd/>
          </a:ln>
          <a:effectLst/>
        </p:spPr>
        <p:txBody>
          <a:bodyPr wrap="square">
            <a:spAutoFit/>
          </a:bodyPr>
          <a:lstStyle/>
          <a:p>
            <a:pPr algn="ctr">
              <a:defRPr/>
            </a:pPr>
            <a:r>
              <a:rPr lang="en-US" sz="2000" kern="0" dirty="0">
                <a:solidFill>
                  <a:srgbClr val="FEFFFF"/>
                </a:solidFill>
                <a:effectLst>
                  <a:glow rad="76200">
                    <a:srgbClr val="010000">
                      <a:alpha val="60000"/>
                    </a:srgbClr>
                  </a:glow>
                </a:effectLst>
                <a:latin typeface="Calibri" pitchFamily="34" charset="0"/>
                <a:cs typeface="Calibri" pitchFamily="34" charset="0"/>
              </a:rPr>
              <a:t>City of David</a:t>
            </a:r>
          </a:p>
        </p:txBody>
      </p:sp>
      <p:sp>
        <p:nvSpPr>
          <p:cNvPr id="17" name="Text Box 13">
            <a:extLst>
              <a:ext uri="{FF2B5EF4-FFF2-40B4-BE49-F238E27FC236}">
                <a16:creationId xmlns:a16="http://schemas.microsoft.com/office/drawing/2014/main" id="{AE208B4D-BF98-4CF6-98D8-8B45327622F5}"/>
              </a:ext>
            </a:extLst>
          </p:cNvPr>
          <p:cNvSpPr txBox="1">
            <a:spLocks noChangeArrowheads="1"/>
          </p:cNvSpPr>
          <p:nvPr/>
        </p:nvSpPr>
        <p:spPr bwMode="auto">
          <a:xfrm>
            <a:off x="7248705" y="514410"/>
            <a:ext cx="965329"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Temple</a:t>
            </a:r>
          </a:p>
        </p:txBody>
      </p:sp>
      <p:sp>
        <p:nvSpPr>
          <p:cNvPr id="18" name="Line 9">
            <a:extLst>
              <a:ext uri="{FF2B5EF4-FFF2-40B4-BE49-F238E27FC236}">
                <a16:creationId xmlns:a16="http://schemas.microsoft.com/office/drawing/2014/main" id="{9831FEBD-6BC9-4FE3-98D1-E537C43CC961}"/>
              </a:ext>
            </a:extLst>
          </p:cNvPr>
          <p:cNvSpPr>
            <a:spLocks noChangeShapeType="1"/>
          </p:cNvSpPr>
          <p:nvPr/>
        </p:nvSpPr>
        <p:spPr bwMode="auto">
          <a:xfrm flipH="1">
            <a:off x="6793999" y="714464"/>
            <a:ext cx="454706" cy="200055"/>
          </a:xfrm>
          <a:prstGeom prst="line">
            <a:avLst/>
          </a:prstGeom>
          <a:noFill/>
          <a:ln w="22225"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9" name="Text Box 13">
            <a:extLst>
              <a:ext uri="{FF2B5EF4-FFF2-40B4-BE49-F238E27FC236}">
                <a16:creationId xmlns:a16="http://schemas.microsoft.com/office/drawing/2014/main" id="{AE208B4D-BF98-4CF6-98D8-8B45327622F5}"/>
              </a:ext>
            </a:extLst>
          </p:cNvPr>
          <p:cNvSpPr txBox="1">
            <a:spLocks noChangeArrowheads="1"/>
          </p:cNvSpPr>
          <p:nvPr/>
        </p:nvSpPr>
        <p:spPr bwMode="auto">
          <a:xfrm>
            <a:off x="8169563" y="3758119"/>
            <a:ext cx="928299" cy="1015663"/>
          </a:xfrm>
          <a:prstGeom prst="rect">
            <a:avLst/>
          </a:prstGeom>
          <a:noFill/>
          <a:ln w="9525">
            <a:noFill/>
            <a:miter lim="800000"/>
            <a:headEnd/>
            <a:tailEnd/>
          </a:ln>
          <a:effectLst/>
        </p:spPr>
        <p:txBody>
          <a:bodyPr wrap="square">
            <a:spAutoFit/>
          </a:bodyPr>
          <a:lstStyle/>
          <a:p>
            <a:pPr algn="ctr">
              <a:defRPr/>
            </a:pPr>
            <a:r>
              <a:rPr lang="en-US" sz="2000" kern="0" dirty="0">
                <a:solidFill>
                  <a:srgbClr val="FEFFFF"/>
                </a:solidFill>
                <a:effectLst>
                  <a:glow rad="76200">
                    <a:srgbClr val="010000">
                      <a:alpha val="60000"/>
                    </a:srgbClr>
                  </a:glow>
                </a:effectLst>
                <a:latin typeface="Calibri" pitchFamily="34" charset="0"/>
                <a:cs typeface="Calibri" pitchFamily="34" charset="0"/>
              </a:rPr>
              <a:t>Mount of Olives</a:t>
            </a:r>
          </a:p>
        </p:txBody>
      </p:sp>
      <p:sp>
        <p:nvSpPr>
          <p:cNvPr id="20" name="Text Box 13">
            <a:extLst>
              <a:ext uri="{FF2B5EF4-FFF2-40B4-BE49-F238E27FC236}">
                <a16:creationId xmlns:a16="http://schemas.microsoft.com/office/drawing/2014/main" id="{AE208B4D-BF98-4CF6-98D8-8B45327622F5}"/>
              </a:ext>
            </a:extLst>
          </p:cNvPr>
          <p:cNvSpPr txBox="1">
            <a:spLocks noChangeArrowheads="1"/>
          </p:cNvSpPr>
          <p:nvPr/>
        </p:nvSpPr>
        <p:spPr bwMode="auto">
          <a:xfrm rot="18062011">
            <a:off x="5681305" y="4953060"/>
            <a:ext cx="1560042"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Kidron Valley</a:t>
            </a:r>
          </a:p>
        </p:txBody>
      </p:sp>
    </p:spTree>
    <p:extLst>
      <p:ext uri="{BB962C8B-B14F-4D97-AF65-F5344CB8AC3E}">
        <p14:creationId xmlns:p14="http://schemas.microsoft.com/office/powerpoint/2010/main" val="35926397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C07060-1FCF-47FC-A334-1DAF1D921BF0}"/>
              </a:ext>
            </a:extLst>
          </p:cNvPr>
          <p:cNvPicPr>
            <a:picLocks noChangeAspect="1"/>
          </p:cNvPicPr>
          <p:nvPr/>
        </p:nvPicPr>
        <p:blipFill rotWithShape="1">
          <a:blip r:embed="rId3">
            <a:extLst>
              <a:ext uri="{28A0092B-C50C-407E-A947-70E740481C1C}">
                <a14:useLocalDpi xmlns:a14="http://schemas.microsoft.com/office/drawing/2010/main" val="0"/>
              </a:ext>
            </a:extLst>
          </a:blip>
          <a:srcRect t="24232" b="17456"/>
          <a:stretch/>
        </p:blipFill>
        <p:spPr>
          <a:xfrm>
            <a:off x="837481" y="369332"/>
            <a:ext cx="7469039" cy="6150340"/>
          </a:xfrm>
          <a:prstGeom prst="rect">
            <a:avLst/>
          </a:prstGeom>
        </p:spPr>
      </p:pic>
      <p:sp>
        <p:nvSpPr>
          <p:cNvPr id="2" name="Text Placeholder 1">
            <a:extLst>
              <a:ext uri="{FF2B5EF4-FFF2-40B4-BE49-F238E27FC236}">
                <a16:creationId xmlns:a16="http://schemas.microsoft.com/office/drawing/2014/main" id="{2298990E-6AFB-4E50-917A-267AE17174CC}"/>
              </a:ext>
            </a:extLst>
          </p:cNvPr>
          <p:cNvSpPr>
            <a:spLocks noGrp="1"/>
          </p:cNvSpPr>
          <p:nvPr>
            <p:ph type="body" sz="quarter" idx="10"/>
          </p:nvPr>
        </p:nvSpPr>
        <p:spPr/>
        <p:txBody>
          <a:bodyPr/>
          <a:lstStyle/>
          <a:p>
            <a:r>
              <a:rPr lang="en-US" dirty="0"/>
              <a:t>Topography model of Jerusalem</a:t>
            </a:r>
          </a:p>
        </p:txBody>
      </p:sp>
      <p:sp>
        <p:nvSpPr>
          <p:cNvPr id="3" name="Text Placeholder 2">
            <a:extLst>
              <a:ext uri="{FF2B5EF4-FFF2-40B4-BE49-F238E27FC236}">
                <a16:creationId xmlns:a16="http://schemas.microsoft.com/office/drawing/2014/main" id="{924B6790-78D8-44DF-8305-7A3A13182975}"/>
              </a:ext>
            </a:extLst>
          </p:cNvPr>
          <p:cNvSpPr>
            <a:spLocks noGrp="1"/>
          </p:cNvSpPr>
          <p:nvPr>
            <p:ph type="body" sz="quarter" idx="12"/>
          </p:nvPr>
        </p:nvSpPr>
        <p:spPr/>
        <p:txBody>
          <a:bodyPr/>
          <a:lstStyle/>
          <a:p>
            <a:r>
              <a:rPr lang="en-US" dirty="0"/>
              <a:t>2:13</a:t>
            </a:r>
          </a:p>
        </p:txBody>
      </p:sp>
      <p:sp>
        <p:nvSpPr>
          <p:cNvPr id="4" name="Title 3">
            <a:extLst>
              <a:ext uri="{FF2B5EF4-FFF2-40B4-BE49-F238E27FC236}">
                <a16:creationId xmlns:a16="http://schemas.microsoft.com/office/drawing/2014/main" id="{38102122-4AF6-4663-ADC0-5963A06D8C51}"/>
              </a:ext>
            </a:extLst>
          </p:cNvPr>
          <p:cNvSpPr>
            <a:spLocks noGrp="1"/>
          </p:cNvSpPr>
          <p:nvPr>
            <p:ph type="title"/>
          </p:nvPr>
        </p:nvSpPr>
        <p:spPr/>
        <p:txBody>
          <a:bodyPr/>
          <a:lstStyle/>
          <a:p>
            <a:r>
              <a:rPr lang="en-US" dirty="0"/>
              <a:t>I went out by night by the Valley Gate, and toward the Serpent Spring, and to the Dung Gate</a:t>
            </a:r>
          </a:p>
        </p:txBody>
      </p:sp>
    </p:spTree>
    <p:extLst>
      <p:ext uri="{BB962C8B-B14F-4D97-AF65-F5344CB8AC3E}">
        <p14:creationId xmlns:p14="http://schemas.microsoft.com/office/powerpoint/2010/main" val="379512371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C07060-1FCF-47FC-A334-1DAF1D921BF0}"/>
              </a:ext>
            </a:extLst>
          </p:cNvPr>
          <p:cNvPicPr>
            <a:picLocks noChangeAspect="1"/>
          </p:cNvPicPr>
          <p:nvPr/>
        </p:nvPicPr>
        <p:blipFill rotWithShape="1">
          <a:blip r:embed="rId3">
            <a:extLst>
              <a:ext uri="{28A0092B-C50C-407E-A947-70E740481C1C}">
                <a14:useLocalDpi xmlns:a14="http://schemas.microsoft.com/office/drawing/2010/main" val="0"/>
              </a:ext>
            </a:extLst>
          </a:blip>
          <a:srcRect t="24232" b="17456"/>
          <a:stretch/>
        </p:blipFill>
        <p:spPr>
          <a:xfrm>
            <a:off x="837481" y="369332"/>
            <a:ext cx="7469039" cy="6150340"/>
          </a:xfrm>
          <a:prstGeom prst="rect">
            <a:avLst/>
          </a:prstGeom>
        </p:spPr>
      </p:pic>
      <p:sp>
        <p:nvSpPr>
          <p:cNvPr id="2" name="Text Placeholder 1">
            <a:extLst>
              <a:ext uri="{FF2B5EF4-FFF2-40B4-BE49-F238E27FC236}">
                <a16:creationId xmlns:a16="http://schemas.microsoft.com/office/drawing/2014/main" id="{2298990E-6AFB-4E50-917A-267AE17174CC}"/>
              </a:ext>
            </a:extLst>
          </p:cNvPr>
          <p:cNvSpPr>
            <a:spLocks noGrp="1"/>
          </p:cNvSpPr>
          <p:nvPr>
            <p:ph type="body" sz="quarter" idx="10"/>
          </p:nvPr>
        </p:nvSpPr>
        <p:spPr/>
        <p:txBody>
          <a:bodyPr/>
          <a:lstStyle/>
          <a:p>
            <a:r>
              <a:rPr lang="en-US" dirty="0"/>
              <a:t>Topography model of Jerusalem</a:t>
            </a:r>
          </a:p>
        </p:txBody>
      </p:sp>
      <p:sp>
        <p:nvSpPr>
          <p:cNvPr id="3" name="Text Placeholder 2">
            <a:extLst>
              <a:ext uri="{FF2B5EF4-FFF2-40B4-BE49-F238E27FC236}">
                <a16:creationId xmlns:a16="http://schemas.microsoft.com/office/drawing/2014/main" id="{924B6790-78D8-44DF-8305-7A3A13182975}"/>
              </a:ext>
            </a:extLst>
          </p:cNvPr>
          <p:cNvSpPr>
            <a:spLocks noGrp="1"/>
          </p:cNvSpPr>
          <p:nvPr>
            <p:ph type="body" sz="quarter" idx="12"/>
          </p:nvPr>
        </p:nvSpPr>
        <p:spPr/>
        <p:txBody>
          <a:bodyPr/>
          <a:lstStyle/>
          <a:p>
            <a:r>
              <a:rPr lang="en-US" dirty="0"/>
              <a:t>2:13</a:t>
            </a:r>
          </a:p>
        </p:txBody>
      </p:sp>
      <p:sp>
        <p:nvSpPr>
          <p:cNvPr id="4" name="Title 3">
            <a:extLst>
              <a:ext uri="{FF2B5EF4-FFF2-40B4-BE49-F238E27FC236}">
                <a16:creationId xmlns:a16="http://schemas.microsoft.com/office/drawing/2014/main" id="{38102122-4AF6-4663-ADC0-5963A06D8C51}"/>
              </a:ext>
            </a:extLst>
          </p:cNvPr>
          <p:cNvSpPr>
            <a:spLocks noGrp="1"/>
          </p:cNvSpPr>
          <p:nvPr>
            <p:ph type="title"/>
          </p:nvPr>
        </p:nvSpPr>
        <p:spPr/>
        <p:txBody>
          <a:bodyPr/>
          <a:lstStyle/>
          <a:p>
            <a:r>
              <a:rPr lang="en-US" dirty="0"/>
              <a:t>I went out by night by the Valley Gate, and toward the Serpent Spring, and to the Dung Gate</a:t>
            </a:r>
          </a:p>
        </p:txBody>
      </p:sp>
      <p:sp>
        <p:nvSpPr>
          <p:cNvPr id="8" name="Text Box 13">
            <a:extLst>
              <a:ext uri="{FF2B5EF4-FFF2-40B4-BE49-F238E27FC236}">
                <a16:creationId xmlns:a16="http://schemas.microsoft.com/office/drawing/2014/main" id="{DEA50F6E-6C98-481A-ACD1-7CC1E12FA2B6}"/>
              </a:ext>
            </a:extLst>
          </p:cNvPr>
          <p:cNvSpPr txBox="1">
            <a:spLocks noChangeArrowheads="1"/>
          </p:cNvSpPr>
          <p:nvPr/>
        </p:nvSpPr>
        <p:spPr bwMode="auto">
          <a:xfrm>
            <a:off x="3886200" y="2838390"/>
            <a:ext cx="1374094"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Valley Gate</a:t>
            </a:r>
          </a:p>
        </p:txBody>
      </p:sp>
      <p:sp>
        <p:nvSpPr>
          <p:cNvPr id="9" name="Line 9">
            <a:extLst>
              <a:ext uri="{FF2B5EF4-FFF2-40B4-BE49-F238E27FC236}">
                <a16:creationId xmlns:a16="http://schemas.microsoft.com/office/drawing/2014/main" id="{E377DDF4-0799-4717-83F9-C6068A276DDB}"/>
              </a:ext>
            </a:extLst>
          </p:cNvPr>
          <p:cNvSpPr>
            <a:spLocks noChangeShapeType="1"/>
          </p:cNvSpPr>
          <p:nvPr/>
        </p:nvSpPr>
        <p:spPr bwMode="auto">
          <a:xfrm flipH="1" flipV="1">
            <a:off x="5262788" y="3066990"/>
            <a:ext cx="454706" cy="93053"/>
          </a:xfrm>
          <a:prstGeom prst="line">
            <a:avLst/>
          </a:prstGeom>
          <a:noFill/>
          <a:ln w="22225"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0" name="Text Box 13">
            <a:extLst>
              <a:ext uri="{FF2B5EF4-FFF2-40B4-BE49-F238E27FC236}">
                <a16:creationId xmlns:a16="http://schemas.microsoft.com/office/drawing/2014/main" id="{DEA50F6E-6C98-481A-ACD1-7CC1E12FA2B6}"/>
              </a:ext>
            </a:extLst>
          </p:cNvPr>
          <p:cNvSpPr txBox="1">
            <a:spLocks noChangeArrowheads="1"/>
          </p:cNvSpPr>
          <p:nvPr/>
        </p:nvSpPr>
        <p:spPr bwMode="auto">
          <a:xfrm>
            <a:off x="3737541" y="5542571"/>
            <a:ext cx="1289135"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Dung Gate</a:t>
            </a:r>
          </a:p>
        </p:txBody>
      </p:sp>
      <p:sp>
        <p:nvSpPr>
          <p:cNvPr id="11" name="Line 9">
            <a:extLst>
              <a:ext uri="{FF2B5EF4-FFF2-40B4-BE49-F238E27FC236}">
                <a16:creationId xmlns:a16="http://schemas.microsoft.com/office/drawing/2014/main" id="{E377DDF4-0799-4717-83F9-C6068A276DDB}"/>
              </a:ext>
            </a:extLst>
          </p:cNvPr>
          <p:cNvSpPr>
            <a:spLocks noChangeShapeType="1"/>
          </p:cNvSpPr>
          <p:nvPr/>
        </p:nvSpPr>
        <p:spPr bwMode="auto">
          <a:xfrm flipH="1" flipV="1">
            <a:off x="5026676" y="5771171"/>
            <a:ext cx="454706" cy="93053"/>
          </a:xfrm>
          <a:prstGeom prst="line">
            <a:avLst/>
          </a:prstGeom>
          <a:noFill/>
          <a:ln w="22225"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grpSp>
        <p:nvGrpSpPr>
          <p:cNvPr id="13" name="Group 12"/>
          <p:cNvGrpSpPr/>
          <p:nvPr/>
        </p:nvGrpSpPr>
        <p:grpSpPr>
          <a:xfrm>
            <a:off x="5079999" y="1116329"/>
            <a:ext cx="1949451" cy="4747895"/>
            <a:chOff x="5079999" y="1116329"/>
            <a:chExt cx="1949451" cy="4747895"/>
          </a:xfrm>
        </p:grpSpPr>
        <p:sp>
          <p:nvSpPr>
            <p:cNvPr id="5" name="Freeform 4"/>
            <p:cNvSpPr/>
            <p:nvPr/>
          </p:nvSpPr>
          <p:spPr>
            <a:xfrm>
              <a:off x="5275478" y="1116329"/>
              <a:ext cx="1753972" cy="4476899"/>
            </a:xfrm>
            <a:custGeom>
              <a:avLst/>
              <a:gdLst>
                <a:gd name="connsiteX0" fmla="*/ 1809750 w 1847850"/>
                <a:gd name="connsiteY0" fmla="*/ 1295400 h 4495800"/>
                <a:gd name="connsiteX1" fmla="*/ 1847850 w 1847850"/>
                <a:gd name="connsiteY1" fmla="*/ 0 h 4495800"/>
                <a:gd name="connsiteX2" fmla="*/ 266700 w 1847850"/>
                <a:gd name="connsiteY2" fmla="*/ 19050 h 4495800"/>
                <a:gd name="connsiteX3" fmla="*/ 666750 w 1847850"/>
                <a:gd name="connsiteY3" fmla="*/ 1352550 h 4495800"/>
                <a:gd name="connsiteX4" fmla="*/ 609600 w 1847850"/>
                <a:gd name="connsiteY4" fmla="*/ 2076450 h 4495800"/>
                <a:gd name="connsiteX5" fmla="*/ 0 w 1847850"/>
                <a:gd name="connsiteY5" fmla="*/ 3200400 h 4495800"/>
                <a:gd name="connsiteX6" fmla="*/ 114300 w 1847850"/>
                <a:gd name="connsiteY6" fmla="*/ 4000500 h 4495800"/>
                <a:gd name="connsiteX7" fmla="*/ 704850 w 1847850"/>
                <a:gd name="connsiteY7" fmla="*/ 4495800 h 4495800"/>
                <a:gd name="connsiteX8" fmla="*/ 1143000 w 1847850"/>
                <a:gd name="connsiteY8" fmla="*/ 3295650 h 4495800"/>
                <a:gd name="connsiteX9" fmla="*/ 1238250 w 1847850"/>
                <a:gd name="connsiteY9" fmla="*/ 2324100 h 4495800"/>
                <a:gd name="connsiteX10" fmla="*/ 1809750 w 1847850"/>
                <a:gd name="connsiteY10" fmla="*/ 1295400 h 4495800"/>
                <a:gd name="connsiteX0" fmla="*/ 1809750 w 1847850"/>
                <a:gd name="connsiteY0" fmla="*/ 1295400 h 4495800"/>
                <a:gd name="connsiteX1" fmla="*/ 1847850 w 1847850"/>
                <a:gd name="connsiteY1" fmla="*/ 0 h 4495800"/>
                <a:gd name="connsiteX2" fmla="*/ 266700 w 1847850"/>
                <a:gd name="connsiteY2" fmla="*/ 19050 h 4495800"/>
                <a:gd name="connsiteX3" fmla="*/ 666750 w 1847850"/>
                <a:gd name="connsiteY3" fmla="*/ 1352550 h 4495800"/>
                <a:gd name="connsiteX4" fmla="*/ 609600 w 1847850"/>
                <a:gd name="connsiteY4" fmla="*/ 2076450 h 4495800"/>
                <a:gd name="connsiteX5" fmla="*/ 0 w 1847850"/>
                <a:gd name="connsiteY5" fmla="*/ 3200400 h 4495800"/>
                <a:gd name="connsiteX6" fmla="*/ 114300 w 1847850"/>
                <a:gd name="connsiteY6" fmla="*/ 4000500 h 4495800"/>
                <a:gd name="connsiteX7" fmla="*/ 704850 w 1847850"/>
                <a:gd name="connsiteY7" fmla="*/ 4495800 h 4495800"/>
                <a:gd name="connsiteX8" fmla="*/ 939800 w 1847850"/>
                <a:gd name="connsiteY8" fmla="*/ 3155950 h 4495800"/>
                <a:gd name="connsiteX9" fmla="*/ 1238250 w 1847850"/>
                <a:gd name="connsiteY9" fmla="*/ 2324100 h 4495800"/>
                <a:gd name="connsiteX10" fmla="*/ 1809750 w 1847850"/>
                <a:gd name="connsiteY10" fmla="*/ 1295400 h 4495800"/>
                <a:gd name="connsiteX0" fmla="*/ 1809750 w 1847850"/>
                <a:gd name="connsiteY0" fmla="*/ 1295400 h 4495800"/>
                <a:gd name="connsiteX1" fmla="*/ 1847850 w 1847850"/>
                <a:gd name="connsiteY1" fmla="*/ 0 h 4495800"/>
                <a:gd name="connsiteX2" fmla="*/ 266700 w 1847850"/>
                <a:gd name="connsiteY2" fmla="*/ 19050 h 4495800"/>
                <a:gd name="connsiteX3" fmla="*/ 666750 w 1847850"/>
                <a:gd name="connsiteY3" fmla="*/ 1352550 h 4495800"/>
                <a:gd name="connsiteX4" fmla="*/ 609600 w 1847850"/>
                <a:gd name="connsiteY4" fmla="*/ 2076450 h 4495800"/>
                <a:gd name="connsiteX5" fmla="*/ 0 w 1847850"/>
                <a:gd name="connsiteY5" fmla="*/ 3200400 h 4495800"/>
                <a:gd name="connsiteX6" fmla="*/ 114300 w 1847850"/>
                <a:gd name="connsiteY6" fmla="*/ 4000500 h 4495800"/>
                <a:gd name="connsiteX7" fmla="*/ 704850 w 1847850"/>
                <a:gd name="connsiteY7" fmla="*/ 4495800 h 4495800"/>
                <a:gd name="connsiteX8" fmla="*/ 939800 w 1847850"/>
                <a:gd name="connsiteY8" fmla="*/ 3155950 h 4495800"/>
                <a:gd name="connsiteX9" fmla="*/ 1035050 w 1847850"/>
                <a:gd name="connsiteY9" fmla="*/ 2235200 h 4495800"/>
                <a:gd name="connsiteX10" fmla="*/ 1809750 w 1847850"/>
                <a:gd name="connsiteY10" fmla="*/ 1295400 h 4495800"/>
                <a:gd name="connsiteX0" fmla="*/ 1809750 w 1847850"/>
                <a:gd name="connsiteY0" fmla="*/ 1295400 h 4524038"/>
                <a:gd name="connsiteX1" fmla="*/ 1847850 w 1847850"/>
                <a:gd name="connsiteY1" fmla="*/ 0 h 4524038"/>
                <a:gd name="connsiteX2" fmla="*/ 266700 w 1847850"/>
                <a:gd name="connsiteY2" fmla="*/ 19050 h 4524038"/>
                <a:gd name="connsiteX3" fmla="*/ 666750 w 1847850"/>
                <a:gd name="connsiteY3" fmla="*/ 1352550 h 4524038"/>
                <a:gd name="connsiteX4" fmla="*/ 609600 w 1847850"/>
                <a:gd name="connsiteY4" fmla="*/ 2076450 h 4524038"/>
                <a:gd name="connsiteX5" fmla="*/ 0 w 1847850"/>
                <a:gd name="connsiteY5" fmla="*/ 3200400 h 4524038"/>
                <a:gd name="connsiteX6" fmla="*/ 114300 w 1847850"/>
                <a:gd name="connsiteY6" fmla="*/ 4000500 h 4524038"/>
                <a:gd name="connsiteX7" fmla="*/ 704850 w 1847850"/>
                <a:gd name="connsiteY7" fmla="*/ 4495800 h 4524038"/>
                <a:gd name="connsiteX8" fmla="*/ 939800 w 1847850"/>
                <a:gd name="connsiteY8" fmla="*/ 3155950 h 4524038"/>
                <a:gd name="connsiteX9" fmla="*/ 1035050 w 1847850"/>
                <a:gd name="connsiteY9" fmla="*/ 2235200 h 4524038"/>
                <a:gd name="connsiteX10" fmla="*/ 1809750 w 1847850"/>
                <a:gd name="connsiteY10" fmla="*/ 1295400 h 4524038"/>
                <a:gd name="connsiteX0" fmla="*/ 1809750 w 1847850"/>
                <a:gd name="connsiteY0" fmla="*/ 1295400 h 4503739"/>
                <a:gd name="connsiteX1" fmla="*/ 1847850 w 1847850"/>
                <a:gd name="connsiteY1" fmla="*/ 0 h 4503739"/>
                <a:gd name="connsiteX2" fmla="*/ 266700 w 1847850"/>
                <a:gd name="connsiteY2" fmla="*/ 19050 h 4503739"/>
                <a:gd name="connsiteX3" fmla="*/ 666750 w 1847850"/>
                <a:gd name="connsiteY3" fmla="*/ 1352550 h 4503739"/>
                <a:gd name="connsiteX4" fmla="*/ 609600 w 1847850"/>
                <a:gd name="connsiteY4" fmla="*/ 2076450 h 4503739"/>
                <a:gd name="connsiteX5" fmla="*/ 0 w 1847850"/>
                <a:gd name="connsiteY5" fmla="*/ 3200400 h 4503739"/>
                <a:gd name="connsiteX6" fmla="*/ 114300 w 1847850"/>
                <a:gd name="connsiteY6" fmla="*/ 4000500 h 4503739"/>
                <a:gd name="connsiteX7" fmla="*/ 704850 w 1847850"/>
                <a:gd name="connsiteY7" fmla="*/ 4495800 h 4503739"/>
                <a:gd name="connsiteX8" fmla="*/ 939800 w 1847850"/>
                <a:gd name="connsiteY8" fmla="*/ 3155950 h 4503739"/>
                <a:gd name="connsiteX9" fmla="*/ 1035050 w 1847850"/>
                <a:gd name="connsiteY9" fmla="*/ 2235200 h 4503739"/>
                <a:gd name="connsiteX10" fmla="*/ 1809750 w 1847850"/>
                <a:gd name="connsiteY10" fmla="*/ 1295400 h 4503739"/>
                <a:gd name="connsiteX0" fmla="*/ 1809750 w 1847850"/>
                <a:gd name="connsiteY0" fmla="*/ 1295400 h 4503739"/>
                <a:gd name="connsiteX1" fmla="*/ 1847850 w 1847850"/>
                <a:gd name="connsiteY1" fmla="*/ 0 h 4503739"/>
                <a:gd name="connsiteX2" fmla="*/ 266700 w 1847850"/>
                <a:gd name="connsiteY2" fmla="*/ 19050 h 4503739"/>
                <a:gd name="connsiteX3" fmla="*/ 666750 w 1847850"/>
                <a:gd name="connsiteY3" fmla="*/ 1352550 h 4503739"/>
                <a:gd name="connsiteX4" fmla="*/ 609600 w 1847850"/>
                <a:gd name="connsiteY4" fmla="*/ 2076450 h 4503739"/>
                <a:gd name="connsiteX5" fmla="*/ 0 w 1847850"/>
                <a:gd name="connsiteY5" fmla="*/ 3200400 h 4503739"/>
                <a:gd name="connsiteX6" fmla="*/ 114300 w 1847850"/>
                <a:gd name="connsiteY6" fmla="*/ 4000500 h 4503739"/>
                <a:gd name="connsiteX7" fmla="*/ 615950 w 1847850"/>
                <a:gd name="connsiteY7" fmla="*/ 4495800 h 4503739"/>
                <a:gd name="connsiteX8" fmla="*/ 939800 w 1847850"/>
                <a:gd name="connsiteY8" fmla="*/ 3155950 h 4503739"/>
                <a:gd name="connsiteX9" fmla="*/ 1035050 w 1847850"/>
                <a:gd name="connsiteY9" fmla="*/ 2235200 h 4503739"/>
                <a:gd name="connsiteX10" fmla="*/ 1809750 w 1847850"/>
                <a:gd name="connsiteY10" fmla="*/ 1295400 h 4503739"/>
                <a:gd name="connsiteX0" fmla="*/ 1809750 w 1847850"/>
                <a:gd name="connsiteY0" fmla="*/ 1295400 h 4441726"/>
                <a:gd name="connsiteX1" fmla="*/ 1847850 w 1847850"/>
                <a:gd name="connsiteY1" fmla="*/ 0 h 4441726"/>
                <a:gd name="connsiteX2" fmla="*/ 266700 w 1847850"/>
                <a:gd name="connsiteY2" fmla="*/ 19050 h 4441726"/>
                <a:gd name="connsiteX3" fmla="*/ 666750 w 1847850"/>
                <a:gd name="connsiteY3" fmla="*/ 1352550 h 4441726"/>
                <a:gd name="connsiteX4" fmla="*/ 609600 w 1847850"/>
                <a:gd name="connsiteY4" fmla="*/ 2076450 h 4441726"/>
                <a:gd name="connsiteX5" fmla="*/ 0 w 1847850"/>
                <a:gd name="connsiteY5" fmla="*/ 3200400 h 4441726"/>
                <a:gd name="connsiteX6" fmla="*/ 114300 w 1847850"/>
                <a:gd name="connsiteY6" fmla="*/ 4000500 h 4441726"/>
                <a:gd name="connsiteX7" fmla="*/ 641350 w 1847850"/>
                <a:gd name="connsiteY7" fmla="*/ 4432300 h 4441726"/>
                <a:gd name="connsiteX8" fmla="*/ 939800 w 1847850"/>
                <a:gd name="connsiteY8" fmla="*/ 3155950 h 4441726"/>
                <a:gd name="connsiteX9" fmla="*/ 1035050 w 1847850"/>
                <a:gd name="connsiteY9" fmla="*/ 2235200 h 4441726"/>
                <a:gd name="connsiteX10" fmla="*/ 1809750 w 1847850"/>
                <a:gd name="connsiteY10" fmla="*/ 1295400 h 4441726"/>
                <a:gd name="connsiteX0" fmla="*/ 1809750 w 1847850"/>
                <a:gd name="connsiteY0" fmla="*/ 1295400 h 4441726"/>
                <a:gd name="connsiteX1" fmla="*/ 1847850 w 1847850"/>
                <a:gd name="connsiteY1" fmla="*/ 0 h 4441726"/>
                <a:gd name="connsiteX2" fmla="*/ 266700 w 1847850"/>
                <a:gd name="connsiteY2" fmla="*/ 19050 h 4441726"/>
                <a:gd name="connsiteX3" fmla="*/ 666750 w 1847850"/>
                <a:gd name="connsiteY3" fmla="*/ 1352550 h 4441726"/>
                <a:gd name="connsiteX4" fmla="*/ 609600 w 1847850"/>
                <a:gd name="connsiteY4" fmla="*/ 2076450 h 4441726"/>
                <a:gd name="connsiteX5" fmla="*/ 0 w 1847850"/>
                <a:gd name="connsiteY5" fmla="*/ 3200400 h 4441726"/>
                <a:gd name="connsiteX6" fmla="*/ 114300 w 1847850"/>
                <a:gd name="connsiteY6" fmla="*/ 4000500 h 4441726"/>
                <a:gd name="connsiteX7" fmla="*/ 641350 w 1847850"/>
                <a:gd name="connsiteY7" fmla="*/ 4432300 h 4441726"/>
                <a:gd name="connsiteX8" fmla="*/ 939800 w 1847850"/>
                <a:gd name="connsiteY8" fmla="*/ 3155950 h 4441726"/>
                <a:gd name="connsiteX9" fmla="*/ 1035050 w 1847850"/>
                <a:gd name="connsiteY9" fmla="*/ 2235200 h 4441726"/>
                <a:gd name="connsiteX10" fmla="*/ 1809750 w 1847850"/>
                <a:gd name="connsiteY10" fmla="*/ 1295400 h 4441726"/>
                <a:gd name="connsiteX0" fmla="*/ 1809750 w 1847850"/>
                <a:gd name="connsiteY0" fmla="*/ 1295400 h 4441726"/>
                <a:gd name="connsiteX1" fmla="*/ 1847850 w 1847850"/>
                <a:gd name="connsiteY1" fmla="*/ 0 h 4441726"/>
                <a:gd name="connsiteX2" fmla="*/ 266700 w 1847850"/>
                <a:gd name="connsiteY2" fmla="*/ 19050 h 4441726"/>
                <a:gd name="connsiteX3" fmla="*/ 666750 w 1847850"/>
                <a:gd name="connsiteY3" fmla="*/ 1352550 h 4441726"/>
                <a:gd name="connsiteX4" fmla="*/ 609600 w 1847850"/>
                <a:gd name="connsiteY4" fmla="*/ 2076450 h 4441726"/>
                <a:gd name="connsiteX5" fmla="*/ 0 w 1847850"/>
                <a:gd name="connsiteY5" fmla="*/ 3200400 h 4441726"/>
                <a:gd name="connsiteX6" fmla="*/ 114300 w 1847850"/>
                <a:gd name="connsiteY6" fmla="*/ 4000500 h 4441726"/>
                <a:gd name="connsiteX7" fmla="*/ 641350 w 1847850"/>
                <a:gd name="connsiteY7" fmla="*/ 4432300 h 4441726"/>
                <a:gd name="connsiteX8" fmla="*/ 939800 w 1847850"/>
                <a:gd name="connsiteY8" fmla="*/ 3155950 h 4441726"/>
                <a:gd name="connsiteX9" fmla="*/ 1035050 w 1847850"/>
                <a:gd name="connsiteY9" fmla="*/ 2235200 h 4441726"/>
                <a:gd name="connsiteX10" fmla="*/ 1809750 w 1847850"/>
                <a:gd name="connsiteY10" fmla="*/ 1295400 h 4441726"/>
                <a:gd name="connsiteX0" fmla="*/ 1809750 w 1847850"/>
                <a:gd name="connsiteY0" fmla="*/ 1295400 h 4464284"/>
                <a:gd name="connsiteX1" fmla="*/ 1847850 w 1847850"/>
                <a:gd name="connsiteY1" fmla="*/ 0 h 4464284"/>
                <a:gd name="connsiteX2" fmla="*/ 266700 w 1847850"/>
                <a:gd name="connsiteY2" fmla="*/ 19050 h 4464284"/>
                <a:gd name="connsiteX3" fmla="*/ 666750 w 1847850"/>
                <a:gd name="connsiteY3" fmla="*/ 1352550 h 4464284"/>
                <a:gd name="connsiteX4" fmla="*/ 609600 w 1847850"/>
                <a:gd name="connsiteY4" fmla="*/ 2076450 h 4464284"/>
                <a:gd name="connsiteX5" fmla="*/ 0 w 1847850"/>
                <a:gd name="connsiteY5" fmla="*/ 3200400 h 4464284"/>
                <a:gd name="connsiteX6" fmla="*/ 114300 w 1847850"/>
                <a:gd name="connsiteY6" fmla="*/ 4000500 h 4464284"/>
                <a:gd name="connsiteX7" fmla="*/ 641350 w 1847850"/>
                <a:gd name="connsiteY7" fmla="*/ 4432300 h 4464284"/>
                <a:gd name="connsiteX8" fmla="*/ 876300 w 1847850"/>
                <a:gd name="connsiteY8" fmla="*/ 3155950 h 4464284"/>
                <a:gd name="connsiteX9" fmla="*/ 1035050 w 1847850"/>
                <a:gd name="connsiteY9" fmla="*/ 2235200 h 4464284"/>
                <a:gd name="connsiteX10" fmla="*/ 1809750 w 1847850"/>
                <a:gd name="connsiteY10" fmla="*/ 1295400 h 4464284"/>
                <a:gd name="connsiteX0" fmla="*/ 1841953 w 1880053"/>
                <a:gd name="connsiteY0" fmla="*/ 1295400 h 4464284"/>
                <a:gd name="connsiteX1" fmla="*/ 1880053 w 1880053"/>
                <a:gd name="connsiteY1" fmla="*/ 0 h 4464284"/>
                <a:gd name="connsiteX2" fmla="*/ 298903 w 1880053"/>
                <a:gd name="connsiteY2" fmla="*/ 19050 h 4464284"/>
                <a:gd name="connsiteX3" fmla="*/ 698953 w 1880053"/>
                <a:gd name="connsiteY3" fmla="*/ 1352550 h 4464284"/>
                <a:gd name="connsiteX4" fmla="*/ 641803 w 1880053"/>
                <a:gd name="connsiteY4" fmla="*/ 2076450 h 4464284"/>
                <a:gd name="connsiteX5" fmla="*/ 32203 w 1880053"/>
                <a:gd name="connsiteY5" fmla="*/ 3200400 h 4464284"/>
                <a:gd name="connsiteX6" fmla="*/ 146503 w 1880053"/>
                <a:gd name="connsiteY6" fmla="*/ 4000500 h 4464284"/>
                <a:gd name="connsiteX7" fmla="*/ 673553 w 1880053"/>
                <a:gd name="connsiteY7" fmla="*/ 4432300 h 4464284"/>
                <a:gd name="connsiteX8" fmla="*/ 908503 w 1880053"/>
                <a:gd name="connsiteY8" fmla="*/ 3155950 h 4464284"/>
                <a:gd name="connsiteX9" fmla="*/ 1067253 w 1880053"/>
                <a:gd name="connsiteY9" fmla="*/ 2235200 h 4464284"/>
                <a:gd name="connsiteX10" fmla="*/ 1841953 w 1880053"/>
                <a:gd name="connsiteY10" fmla="*/ 1295400 h 4464284"/>
                <a:gd name="connsiteX0" fmla="*/ 1774130 w 1812230"/>
                <a:gd name="connsiteY0" fmla="*/ 1295400 h 4464284"/>
                <a:gd name="connsiteX1" fmla="*/ 1812230 w 1812230"/>
                <a:gd name="connsiteY1" fmla="*/ 0 h 4464284"/>
                <a:gd name="connsiteX2" fmla="*/ 231080 w 1812230"/>
                <a:gd name="connsiteY2" fmla="*/ 19050 h 4464284"/>
                <a:gd name="connsiteX3" fmla="*/ 631130 w 1812230"/>
                <a:gd name="connsiteY3" fmla="*/ 1352550 h 4464284"/>
                <a:gd name="connsiteX4" fmla="*/ 573980 w 1812230"/>
                <a:gd name="connsiteY4" fmla="*/ 2076450 h 4464284"/>
                <a:gd name="connsiteX5" fmla="*/ 63440 w 1812230"/>
                <a:gd name="connsiteY5" fmla="*/ 3101340 h 4464284"/>
                <a:gd name="connsiteX6" fmla="*/ 78680 w 1812230"/>
                <a:gd name="connsiteY6" fmla="*/ 4000500 h 4464284"/>
                <a:gd name="connsiteX7" fmla="*/ 605730 w 1812230"/>
                <a:gd name="connsiteY7" fmla="*/ 4432300 h 4464284"/>
                <a:gd name="connsiteX8" fmla="*/ 840680 w 1812230"/>
                <a:gd name="connsiteY8" fmla="*/ 3155950 h 4464284"/>
                <a:gd name="connsiteX9" fmla="*/ 999430 w 1812230"/>
                <a:gd name="connsiteY9" fmla="*/ 2235200 h 4464284"/>
                <a:gd name="connsiteX10" fmla="*/ 1774130 w 1812230"/>
                <a:gd name="connsiteY10" fmla="*/ 1295400 h 4464284"/>
                <a:gd name="connsiteX0" fmla="*/ 1755620 w 1793720"/>
                <a:gd name="connsiteY0" fmla="*/ 1295400 h 4469279"/>
                <a:gd name="connsiteX1" fmla="*/ 1793720 w 1793720"/>
                <a:gd name="connsiteY1" fmla="*/ 0 h 4469279"/>
                <a:gd name="connsiteX2" fmla="*/ 212570 w 1793720"/>
                <a:gd name="connsiteY2" fmla="*/ 19050 h 4469279"/>
                <a:gd name="connsiteX3" fmla="*/ 612620 w 1793720"/>
                <a:gd name="connsiteY3" fmla="*/ 1352550 h 4469279"/>
                <a:gd name="connsiteX4" fmla="*/ 555470 w 1793720"/>
                <a:gd name="connsiteY4" fmla="*/ 2076450 h 4469279"/>
                <a:gd name="connsiteX5" fmla="*/ 44930 w 1793720"/>
                <a:gd name="connsiteY5" fmla="*/ 3101340 h 4469279"/>
                <a:gd name="connsiteX6" fmla="*/ 98270 w 1793720"/>
                <a:gd name="connsiteY6" fmla="*/ 4038600 h 4469279"/>
                <a:gd name="connsiteX7" fmla="*/ 587220 w 1793720"/>
                <a:gd name="connsiteY7" fmla="*/ 4432300 h 4469279"/>
                <a:gd name="connsiteX8" fmla="*/ 822170 w 1793720"/>
                <a:gd name="connsiteY8" fmla="*/ 3155950 h 4469279"/>
                <a:gd name="connsiteX9" fmla="*/ 980920 w 1793720"/>
                <a:gd name="connsiteY9" fmla="*/ 2235200 h 4469279"/>
                <a:gd name="connsiteX10" fmla="*/ 1755620 w 1793720"/>
                <a:gd name="connsiteY10" fmla="*/ 1295400 h 4469279"/>
                <a:gd name="connsiteX0" fmla="*/ 1755620 w 1793720"/>
                <a:gd name="connsiteY0" fmla="*/ 1295400 h 4469279"/>
                <a:gd name="connsiteX1" fmla="*/ 1793720 w 1793720"/>
                <a:gd name="connsiteY1" fmla="*/ 0 h 4469279"/>
                <a:gd name="connsiteX2" fmla="*/ 464030 w 1793720"/>
                <a:gd name="connsiteY2" fmla="*/ 11430 h 4469279"/>
                <a:gd name="connsiteX3" fmla="*/ 612620 w 1793720"/>
                <a:gd name="connsiteY3" fmla="*/ 1352550 h 4469279"/>
                <a:gd name="connsiteX4" fmla="*/ 555470 w 1793720"/>
                <a:gd name="connsiteY4" fmla="*/ 2076450 h 4469279"/>
                <a:gd name="connsiteX5" fmla="*/ 44930 w 1793720"/>
                <a:gd name="connsiteY5" fmla="*/ 3101340 h 4469279"/>
                <a:gd name="connsiteX6" fmla="*/ 98270 w 1793720"/>
                <a:gd name="connsiteY6" fmla="*/ 4038600 h 4469279"/>
                <a:gd name="connsiteX7" fmla="*/ 587220 w 1793720"/>
                <a:gd name="connsiteY7" fmla="*/ 4432300 h 4469279"/>
                <a:gd name="connsiteX8" fmla="*/ 822170 w 1793720"/>
                <a:gd name="connsiteY8" fmla="*/ 3155950 h 4469279"/>
                <a:gd name="connsiteX9" fmla="*/ 980920 w 1793720"/>
                <a:gd name="connsiteY9" fmla="*/ 2235200 h 4469279"/>
                <a:gd name="connsiteX10" fmla="*/ 1755620 w 1793720"/>
                <a:gd name="connsiteY10" fmla="*/ 1295400 h 4469279"/>
                <a:gd name="connsiteX0" fmla="*/ 1755620 w 1793720"/>
                <a:gd name="connsiteY0" fmla="*/ 1367790 h 4541669"/>
                <a:gd name="connsiteX1" fmla="*/ 1793720 w 1793720"/>
                <a:gd name="connsiteY1" fmla="*/ 72390 h 4541669"/>
                <a:gd name="connsiteX2" fmla="*/ 441170 w 1793720"/>
                <a:gd name="connsiteY2" fmla="*/ 0 h 4541669"/>
                <a:gd name="connsiteX3" fmla="*/ 612620 w 1793720"/>
                <a:gd name="connsiteY3" fmla="*/ 1424940 h 4541669"/>
                <a:gd name="connsiteX4" fmla="*/ 555470 w 1793720"/>
                <a:gd name="connsiteY4" fmla="*/ 2148840 h 4541669"/>
                <a:gd name="connsiteX5" fmla="*/ 44930 w 1793720"/>
                <a:gd name="connsiteY5" fmla="*/ 3173730 h 4541669"/>
                <a:gd name="connsiteX6" fmla="*/ 98270 w 1793720"/>
                <a:gd name="connsiteY6" fmla="*/ 4110990 h 4541669"/>
                <a:gd name="connsiteX7" fmla="*/ 587220 w 1793720"/>
                <a:gd name="connsiteY7" fmla="*/ 4504690 h 4541669"/>
                <a:gd name="connsiteX8" fmla="*/ 822170 w 1793720"/>
                <a:gd name="connsiteY8" fmla="*/ 3228340 h 4541669"/>
                <a:gd name="connsiteX9" fmla="*/ 980920 w 1793720"/>
                <a:gd name="connsiteY9" fmla="*/ 2307590 h 4541669"/>
                <a:gd name="connsiteX10" fmla="*/ 1755620 w 1793720"/>
                <a:gd name="connsiteY10" fmla="*/ 1367790 h 4541669"/>
                <a:gd name="connsiteX0" fmla="*/ 1755620 w 1755620"/>
                <a:gd name="connsiteY0" fmla="*/ 1367790 h 4541669"/>
                <a:gd name="connsiteX1" fmla="*/ 1755620 w 1755620"/>
                <a:gd name="connsiteY1" fmla="*/ 64770 h 4541669"/>
                <a:gd name="connsiteX2" fmla="*/ 441170 w 1755620"/>
                <a:gd name="connsiteY2" fmla="*/ 0 h 4541669"/>
                <a:gd name="connsiteX3" fmla="*/ 612620 w 1755620"/>
                <a:gd name="connsiteY3" fmla="*/ 1424940 h 4541669"/>
                <a:gd name="connsiteX4" fmla="*/ 555470 w 1755620"/>
                <a:gd name="connsiteY4" fmla="*/ 2148840 h 4541669"/>
                <a:gd name="connsiteX5" fmla="*/ 44930 w 1755620"/>
                <a:gd name="connsiteY5" fmla="*/ 3173730 h 4541669"/>
                <a:gd name="connsiteX6" fmla="*/ 98270 w 1755620"/>
                <a:gd name="connsiteY6" fmla="*/ 4110990 h 4541669"/>
                <a:gd name="connsiteX7" fmla="*/ 587220 w 1755620"/>
                <a:gd name="connsiteY7" fmla="*/ 4504690 h 4541669"/>
                <a:gd name="connsiteX8" fmla="*/ 822170 w 1755620"/>
                <a:gd name="connsiteY8" fmla="*/ 3228340 h 4541669"/>
                <a:gd name="connsiteX9" fmla="*/ 980920 w 1755620"/>
                <a:gd name="connsiteY9" fmla="*/ 2307590 h 4541669"/>
                <a:gd name="connsiteX10" fmla="*/ 1755620 w 1755620"/>
                <a:gd name="connsiteY10" fmla="*/ 1367790 h 4541669"/>
                <a:gd name="connsiteX0" fmla="*/ 1687040 w 1755620"/>
                <a:gd name="connsiteY0" fmla="*/ 1367790 h 4541669"/>
                <a:gd name="connsiteX1" fmla="*/ 1755620 w 1755620"/>
                <a:gd name="connsiteY1" fmla="*/ 64770 h 4541669"/>
                <a:gd name="connsiteX2" fmla="*/ 441170 w 1755620"/>
                <a:gd name="connsiteY2" fmla="*/ 0 h 4541669"/>
                <a:gd name="connsiteX3" fmla="*/ 612620 w 1755620"/>
                <a:gd name="connsiteY3" fmla="*/ 1424940 h 4541669"/>
                <a:gd name="connsiteX4" fmla="*/ 555470 w 1755620"/>
                <a:gd name="connsiteY4" fmla="*/ 2148840 h 4541669"/>
                <a:gd name="connsiteX5" fmla="*/ 44930 w 1755620"/>
                <a:gd name="connsiteY5" fmla="*/ 3173730 h 4541669"/>
                <a:gd name="connsiteX6" fmla="*/ 98270 w 1755620"/>
                <a:gd name="connsiteY6" fmla="*/ 4110990 h 4541669"/>
                <a:gd name="connsiteX7" fmla="*/ 587220 w 1755620"/>
                <a:gd name="connsiteY7" fmla="*/ 4504690 h 4541669"/>
                <a:gd name="connsiteX8" fmla="*/ 822170 w 1755620"/>
                <a:gd name="connsiteY8" fmla="*/ 3228340 h 4541669"/>
                <a:gd name="connsiteX9" fmla="*/ 980920 w 1755620"/>
                <a:gd name="connsiteY9" fmla="*/ 2307590 h 4541669"/>
                <a:gd name="connsiteX10" fmla="*/ 1687040 w 1755620"/>
                <a:gd name="connsiteY10" fmla="*/ 1367790 h 4541669"/>
                <a:gd name="connsiteX0" fmla="*/ 1687040 w 1755620"/>
                <a:gd name="connsiteY0" fmla="*/ 1303020 h 4476899"/>
                <a:gd name="connsiteX1" fmla="*/ 1755620 w 1755620"/>
                <a:gd name="connsiteY1" fmla="*/ 0 h 4476899"/>
                <a:gd name="connsiteX2" fmla="*/ 235430 w 1755620"/>
                <a:gd name="connsiteY2" fmla="*/ 19050 h 4476899"/>
                <a:gd name="connsiteX3" fmla="*/ 612620 w 1755620"/>
                <a:gd name="connsiteY3" fmla="*/ 1360170 h 4476899"/>
                <a:gd name="connsiteX4" fmla="*/ 555470 w 1755620"/>
                <a:gd name="connsiteY4" fmla="*/ 2084070 h 4476899"/>
                <a:gd name="connsiteX5" fmla="*/ 44930 w 1755620"/>
                <a:gd name="connsiteY5" fmla="*/ 3108960 h 4476899"/>
                <a:gd name="connsiteX6" fmla="*/ 98270 w 1755620"/>
                <a:gd name="connsiteY6" fmla="*/ 4046220 h 4476899"/>
                <a:gd name="connsiteX7" fmla="*/ 587220 w 1755620"/>
                <a:gd name="connsiteY7" fmla="*/ 4439920 h 4476899"/>
                <a:gd name="connsiteX8" fmla="*/ 822170 w 1755620"/>
                <a:gd name="connsiteY8" fmla="*/ 3163570 h 4476899"/>
                <a:gd name="connsiteX9" fmla="*/ 980920 w 1755620"/>
                <a:gd name="connsiteY9" fmla="*/ 2242820 h 4476899"/>
                <a:gd name="connsiteX10" fmla="*/ 1687040 w 1755620"/>
                <a:gd name="connsiteY10" fmla="*/ 1303020 h 4476899"/>
                <a:gd name="connsiteX0" fmla="*/ 1687040 w 1755620"/>
                <a:gd name="connsiteY0" fmla="*/ 1303020 h 4476899"/>
                <a:gd name="connsiteX1" fmla="*/ 1755620 w 1755620"/>
                <a:gd name="connsiteY1" fmla="*/ 0 h 4476899"/>
                <a:gd name="connsiteX2" fmla="*/ 235430 w 1755620"/>
                <a:gd name="connsiteY2" fmla="*/ 19050 h 4476899"/>
                <a:gd name="connsiteX3" fmla="*/ 265910 w 1755620"/>
                <a:gd name="connsiteY3" fmla="*/ 1078231 h 4476899"/>
                <a:gd name="connsiteX4" fmla="*/ 612620 w 1755620"/>
                <a:gd name="connsiteY4" fmla="*/ 1360170 h 4476899"/>
                <a:gd name="connsiteX5" fmla="*/ 555470 w 1755620"/>
                <a:gd name="connsiteY5" fmla="*/ 2084070 h 4476899"/>
                <a:gd name="connsiteX6" fmla="*/ 44930 w 1755620"/>
                <a:gd name="connsiteY6" fmla="*/ 3108960 h 4476899"/>
                <a:gd name="connsiteX7" fmla="*/ 98270 w 1755620"/>
                <a:gd name="connsiteY7" fmla="*/ 4046220 h 4476899"/>
                <a:gd name="connsiteX8" fmla="*/ 587220 w 1755620"/>
                <a:gd name="connsiteY8" fmla="*/ 4439920 h 4476899"/>
                <a:gd name="connsiteX9" fmla="*/ 822170 w 1755620"/>
                <a:gd name="connsiteY9" fmla="*/ 3163570 h 4476899"/>
                <a:gd name="connsiteX10" fmla="*/ 980920 w 1755620"/>
                <a:gd name="connsiteY10" fmla="*/ 2242820 h 4476899"/>
                <a:gd name="connsiteX11" fmla="*/ 1687040 w 1755620"/>
                <a:gd name="connsiteY11" fmla="*/ 1303020 h 4476899"/>
                <a:gd name="connsiteX0" fmla="*/ 1687040 w 1755620"/>
                <a:gd name="connsiteY0" fmla="*/ 1303020 h 4476899"/>
                <a:gd name="connsiteX1" fmla="*/ 1755620 w 1755620"/>
                <a:gd name="connsiteY1" fmla="*/ 0 h 4476899"/>
                <a:gd name="connsiteX2" fmla="*/ 235430 w 1755620"/>
                <a:gd name="connsiteY2" fmla="*/ 19050 h 4476899"/>
                <a:gd name="connsiteX3" fmla="*/ 265910 w 1755620"/>
                <a:gd name="connsiteY3" fmla="*/ 1078231 h 4476899"/>
                <a:gd name="connsiteX4" fmla="*/ 612620 w 1755620"/>
                <a:gd name="connsiteY4" fmla="*/ 1360170 h 4476899"/>
                <a:gd name="connsiteX5" fmla="*/ 555470 w 1755620"/>
                <a:gd name="connsiteY5" fmla="*/ 2084070 h 4476899"/>
                <a:gd name="connsiteX6" fmla="*/ 44930 w 1755620"/>
                <a:gd name="connsiteY6" fmla="*/ 3108960 h 4476899"/>
                <a:gd name="connsiteX7" fmla="*/ 98270 w 1755620"/>
                <a:gd name="connsiteY7" fmla="*/ 4046220 h 4476899"/>
                <a:gd name="connsiteX8" fmla="*/ 587220 w 1755620"/>
                <a:gd name="connsiteY8" fmla="*/ 4439920 h 4476899"/>
                <a:gd name="connsiteX9" fmla="*/ 822170 w 1755620"/>
                <a:gd name="connsiteY9" fmla="*/ 3163570 h 4476899"/>
                <a:gd name="connsiteX10" fmla="*/ 980920 w 1755620"/>
                <a:gd name="connsiteY10" fmla="*/ 2242820 h 4476899"/>
                <a:gd name="connsiteX11" fmla="*/ 1687040 w 1755620"/>
                <a:gd name="connsiteY11" fmla="*/ 1303020 h 4476899"/>
                <a:gd name="connsiteX0" fmla="*/ 1687040 w 1755620"/>
                <a:gd name="connsiteY0" fmla="*/ 1303020 h 4476899"/>
                <a:gd name="connsiteX1" fmla="*/ 1755620 w 1755620"/>
                <a:gd name="connsiteY1" fmla="*/ 0 h 4476899"/>
                <a:gd name="connsiteX2" fmla="*/ 235430 w 1755620"/>
                <a:gd name="connsiteY2" fmla="*/ 19050 h 4476899"/>
                <a:gd name="connsiteX3" fmla="*/ 265910 w 1755620"/>
                <a:gd name="connsiteY3" fmla="*/ 1078231 h 4476899"/>
                <a:gd name="connsiteX4" fmla="*/ 353540 w 1755620"/>
                <a:gd name="connsiteY4" fmla="*/ 1482090 h 4476899"/>
                <a:gd name="connsiteX5" fmla="*/ 555470 w 1755620"/>
                <a:gd name="connsiteY5" fmla="*/ 2084070 h 4476899"/>
                <a:gd name="connsiteX6" fmla="*/ 44930 w 1755620"/>
                <a:gd name="connsiteY6" fmla="*/ 3108960 h 4476899"/>
                <a:gd name="connsiteX7" fmla="*/ 98270 w 1755620"/>
                <a:gd name="connsiteY7" fmla="*/ 4046220 h 4476899"/>
                <a:gd name="connsiteX8" fmla="*/ 587220 w 1755620"/>
                <a:gd name="connsiteY8" fmla="*/ 4439920 h 4476899"/>
                <a:gd name="connsiteX9" fmla="*/ 822170 w 1755620"/>
                <a:gd name="connsiteY9" fmla="*/ 3163570 h 4476899"/>
                <a:gd name="connsiteX10" fmla="*/ 980920 w 1755620"/>
                <a:gd name="connsiteY10" fmla="*/ 2242820 h 4476899"/>
                <a:gd name="connsiteX11" fmla="*/ 1687040 w 1755620"/>
                <a:gd name="connsiteY11" fmla="*/ 1303020 h 4476899"/>
                <a:gd name="connsiteX0" fmla="*/ 1685392 w 1753972"/>
                <a:gd name="connsiteY0" fmla="*/ 1303020 h 4476899"/>
                <a:gd name="connsiteX1" fmla="*/ 1753972 w 1753972"/>
                <a:gd name="connsiteY1" fmla="*/ 0 h 4476899"/>
                <a:gd name="connsiteX2" fmla="*/ 233782 w 1753972"/>
                <a:gd name="connsiteY2" fmla="*/ 19050 h 4476899"/>
                <a:gd name="connsiteX3" fmla="*/ 264262 w 1753972"/>
                <a:gd name="connsiteY3" fmla="*/ 1078231 h 4476899"/>
                <a:gd name="connsiteX4" fmla="*/ 351892 w 1753972"/>
                <a:gd name="connsiteY4" fmla="*/ 1482090 h 4476899"/>
                <a:gd name="connsiteX5" fmla="*/ 530962 w 1753972"/>
                <a:gd name="connsiteY5" fmla="*/ 2045970 h 4476899"/>
                <a:gd name="connsiteX6" fmla="*/ 43282 w 1753972"/>
                <a:gd name="connsiteY6" fmla="*/ 3108960 h 4476899"/>
                <a:gd name="connsiteX7" fmla="*/ 96622 w 1753972"/>
                <a:gd name="connsiteY7" fmla="*/ 4046220 h 4476899"/>
                <a:gd name="connsiteX8" fmla="*/ 585572 w 1753972"/>
                <a:gd name="connsiteY8" fmla="*/ 4439920 h 4476899"/>
                <a:gd name="connsiteX9" fmla="*/ 820522 w 1753972"/>
                <a:gd name="connsiteY9" fmla="*/ 3163570 h 4476899"/>
                <a:gd name="connsiteX10" fmla="*/ 979272 w 1753972"/>
                <a:gd name="connsiteY10" fmla="*/ 2242820 h 4476899"/>
                <a:gd name="connsiteX11" fmla="*/ 1685392 w 1753972"/>
                <a:gd name="connsiteY11" fmla="*/ 1303020 h 447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3972" h="4476899">
                  <a:moveTo>
                    <a:pt x="1685392" y="1303020"/>
                  </a:moveTo>
                  <a:lnTo>
                    <a:pt x="1753972" y="0"/>
                  </a:lnTo>
                  <a:lnTo>
                    <a:pt x="233782" y="19050"/>
                  </a:lnTo>
                  <a:cubicBezTo>
                    <a:pt x="254102" y="445770"/>
                    <a:pt x="167742" y="750571"/>
                    <a:pt x="264262" y="1078231"/>
                  </a:cubicBezTo>
                  <a:lnTo>
                    <a:pt x="351892" y="1482090"/>
                  </a:lnTo>
                  <a:lnTo>
                    <a:pt x="530962" y="2045970"/>
                  </a:lnTo>
                  <a:cubicBezTo>
                    <a:pt x="419837" y="2353945"/>
                    <a:pt x="115672" y="2775585"/>
                    <a:pt x="43282" y="3108960"/>
                  </a:cubicBezTo>
                  <a:cubicBezTo>
                    <a:pt x="-29108" y="3442335"/>
                    <a:pt x="-10270" y="3840903"/>
                    <a:pt x="96622" y="4046220"/>
                  </a:cubicBezTo>
                  <a:cubicBezTo>
                    <a:pt x="214097" y="4262120"/>
                    <a:pt x="464922" y="4587028"/>
                    <a:pt x="585572" y="4439920"/>
                  </a:cubicBezTo>
                  <a:cubicBezTo>
                    <a:pt x="706222" y="4292812"/>
                    <a:pt x="765489" y="3540337"/>
                    <a:pt x="820522" y="3163570"/>
                  </a:cubicBezTo>
                  <a:cubicBezTo>
                    <a:pt x="852272" y="2856653"/>
                    <a:pt x="835127" y="2552912"/>
                    <a:pt x="979272" y="2242820"/>
                  </a:cubicBezTo>
                  <a:cubicBezTo>
                    <a:pt x="1123417" y="1932728"/>
                    <a:pt x="1549925" y="1675553"/>
                    <a:pt x="1685392" y="1303020"/>
                  </a:cubicBezTo>
                  <a:close/>
                </a:path>
              </a:pathLst>
            </a:custGeom>
            <a:noFill/>
            <a:ln>
              <a:solidFill>
                <a:srgbClr val="FE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079999" y="4701381"/>
              <a:ext cx="688975" cy="1162843"/>
            </a:xfrm>
            <a:custGeom>
              <a:avLst/>
              <a:gdLst>
                <a:gd name="connsiteX0" fmla="*/ 698500 w 698500"/>
                <a:gd name="connsiteY0" fmla="*/ 825500 h 1079500"/>
                <a:gd name="connsiteX1" fmla="*/ 330200 w 698500"/>
                <a:gd name="connsiteY1" fmla="*/ 1079500 h 1079500"/>
                <a:gd name="connsiteX2" fmla="*/ 0 w 698500"/>
                <a:gd name="connsiteY2" fmla="*/ 469900 h 1079500"/>
                <a:gd name="connsiteX3" fmla="*/ 177800 w 698500"/>
                <a:gd name="connsiteY3" fmla="*/ 0 h 1079500"/>
                <a:gd name="connsiteX0" fmla="*/ 688975 w 688975"/>
                <a:gd name="connsiteY0" fmla="*/ 851694 h 1079500"/>
                <a:gd name="connsiteX1" fmla="*/ 330200 w 688975"/>
                <a:gd name="connsiteY1" fmla="*/ 1079500 h 1079500"/>
                <a:gd name="connsiteX2" fmla="*/ 0 w 688975"/>
                <a:gd name="connsiteY2" fmla="*/ 469900 h 1079500"/>
                <a:gd name="connsiteX3" fmla="*/ 177800 w 688975"/>
                <a:gd name="connsiteY3" fmla="*/ 0 h 1079500"/>
                <a:gd name="connsiteX0" fmla="*/ 688975 w 688975"/>
                <a:gd name="connsiteY0" fmla="*/ 880269 h 1108075"/>
                <a:gd name="connsiteX1" fmla="*/ 330200 w 688975"/>
                <a:gd name="connsiteY1" fmla="*/ 1108075 h 1108075"/>
                <a:gd name="connsiteX2" fmla="*/ 0 w 688975"/>
                <a:gd name="connsiteY2" fmla="*/ 498475 h 1108075"/>
                <a:gd name="connsiteX3" fmla="*/ 189706 w 688975"/>
                <a:gd name="connsiteY3" fmla="*/ 0 h 1108075"/>
                <a:gd name="connsiteX0" fmla="*/ 688975 w 688975"/>
                <a:gd name="connsiteY0" fmla="*/ 887412 h 1115218"/>
                <a:gd name="connsiteX1" fmla="*/ 330200 w 688975"/>
                <a:gd name="connsiteY1" fmla="*/ 1115218 h 1115218"/>
                <a:gd name="connsiteX2" fmla="*/ 0 w 688975"/>
                <a:gd name="connsiteY2" fmla="*/ 505618 h 1115218"/>
                <a:gd name="connsiteX3" fmla="*/ 194469 w 688975"/>
                <a:gd name="connsiteY3" fmla="*/ 0 h 1115218"/>
                <a:gd name="connsiteX0" fmla="*/ 688975 w 688975"/>
                <a:gd name="connsiteY0" fmla="*/ 887412 h 1162843"/>
                <a:gd name="connsiteX1" fmla="*/ 454025 w 688975"/>
                <a:gd name="connsiteY1" fmla="*/ 1162843 h 1162843"/>
                <a:gd name="connsiteX2" fmla="*/ 0 w 688975"/>
                <a:gd name="connsiteY2" fmla="*/ 505618 h 1162843"/>
                <a:gd name="connsiteX3" fmla="*/ 194469 w 688975"/>
                <a:gd name="connsiteY3" fmla="*/ 0 h 1162843"/>
                <a:gd name="connsiteX0" fmla="*/ 688975 w 688975"/>
                <a:gd name="connsiteY0" fmla="*/ 887412 h 1162843"/>
                <a:gd name="connsiteX1" fmla="*/ 454025 w 688975"/>
                <a:gd name="connsiteY1" fmla="*/ 1162843 h 1162843"/>
                <a:gd name="connsiteX2" fmla="*/ 0 w 688975"/>
                <a:gd name="connsiteY2" fmla="*/ 505618 h 1162843"/>
                <a:gd name="connsiteX3" fmla="*/ 194469 w 688975"/>
                <a:gd name="connsiteY3" fmla="*/ 0 h 1162843"/>
                <a:gd name="connsiteX0" fmla="*/ 688975 w 688975"/>
                <a:gd name="connsiteY0" fmla="*/ 887412 h 1162843"/>
                <a:gd name="connsiteX1" fmla="*/ 454025 w 688975"/>
                <a:gd name="connsiteY1" fmla="*/ 1162843 h 1162843"/>
                <a:gd name="connsiteX2" fmla="*/ 0 w 688975"/>
                <a:gd name="connsiteY2" fmla="*/ 357981 h 1162843"/>
                <a:gd name="connsiteX3" fmla="*/ 194469 w 688975"/>
                <a:gd name="connsiteY3" fmla="*/ 0 h 1162843"/>
                <a:gd name="connsiteX0" fmla="*/ 688975 w 688975"/>
                <a:gd name="connsiteY0" fmla="*/ 887412 h 1162843"/>
                <a:gd name="connsiteX1" fmla="*/ 454025 w 688975"/>
                <a:gd name="connsiteY1" fmla="*/ 1162843 h 1162843"/>
                <a:gd name="connsiteX2" fmla="*/ 0 w 688975"/>
                <a:gd name="connsiteY2" fmla="*/ 357981 h 1162843"/>
                <a:gd name="connsiteX3" fmla="*/ 194469 w 688975"/>
                <a:gd name="connsiteY3" fmla="*/ 0 h 1162843"/>
              </a:gdLst>
              <a:ahLst/>
              <a:cxnLst>
                <a:cxn ang="0">
                  <a:pos x="connsiteX0" y="connsiteY0"/>
                </a:cxn>
                <a:cxn ang="0">
                  <a:pos x="connsiteX1" y="connsiteY1"/>
                </a:cxn>
                <a:cxn ang="0">
                  <a:pos x="connsiteX2" y="connsiteY2"/>
                </a:cxn>
                <a:cxn ang="0">
                  <a:pos x="connsiteX3" y="connsiteY3"/>
                </a:cxn>
              </a:cxnLst>
              <a:rect l="l" t="t" r="r" b="b"/>
              <a:pathLst>
                <a:path w="688975" h="1162843">
                  <a:moveTo>
                    <a:pt x="688975" y="887412"/>
                  </a:moveTo>
                  <a:lnTo>
                    <a:pt x="454025" y="1162843"/>
                  </a:lnTo>
                  <a:cubicBezTo>
                    <a:pt x="169333" y="967580"/>
                    <a:pt x="13230" y="653256"/>
                    <a:pt x="0" y="357981"/>
                  </a:cubicBezTo>
                  <a:lnTo>
                    <a:pt x="194469" y="0"/>
                  </a:lnTo>
                </a:path>
              </a:pathLst>
            </a:custGeom>
            <a:noFill/>
            <a:ln>
              <a:solidFill>
                <a:srgbClr val="FE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5987256" y="3327400"/>
              <a:ext cx="451644" cy="1823244"/>
            </a:xfrm>
            <a:custGeom>
              <a:avLst/>
              <a:gdLst>
                <a:gd name="connsiteX0" fmla="*/ 292100 w 419100"/>
                <a:gd name="connsiteY0" fmla="*/ 0 h 1816100"/>
                <a:gd name="connsiteX1" fmla="*/ 419100 w 419100"/>
                <a:gd name="connsiteY1" fmla="*/ 660400 h 1816100"/>
                <a:gd name="connsiteX2" fmla="*/ 279400 w 419100"/>
                <a:gd name="connsiteY2" fmla="*/ 1612900 h 1816100"/>
                <a:gd name="connsiteX3" fmla="*/ 0 w 419100"/>
                <a:gd name="connsiteY3" fmla="*/ 1816100 h 1816100"/>
                <a:gd name="connsiteX0" fmla="*/ 292100 w 444500"/>
                <a:gd name="connsiteY0" fmla="*/ 0 h 1816100"/>
                <a:gd name="connsiteX1" fmla="*/ 444500 w 444500"/>
                <a:gd name="connsiteY1" fmla="*/ 228600 h 1816100"/>
                <a:gd name="connsiteX2" fmla="*/ 279400 w 444500"/>
                <a:gd name="connsiteY2" fmla="*/ 1612900 h 1816100"/>
                <a:gd name="connsiteX3" fmla="*/ 0 w 444500"/>
                <a:gd name="connsiteY3" fmla="*/ 1816100 h 1816100"/>
                <a:gd name="connsiteX0" fmla="*/ 292100 w 444500"/>
                <a:gd name="connsiteY0" fmla="*/ 0 h 1816100"/>
                <a:gd name="connsiteX1" fmla="*/ 444500 w 444500"/>
                <a:gd name="connsiteY1" fmla="*/ 228600 h 1816100"/>
                <a:gd name="connsiteX2" fmla="*/ 279400 w 444500"/>
                <a:gd name="connsiteY2" fmla="*/ 1612900 h 1816100"/>
                <a:gd name="connsiteX3" fmla="*/ 0 w 444500"/>
                <a:gd name="connsiteY3" fmla="*/ 1816100 h 1816100"/>
                <a:gd name="connsiteX0" fmla="*/ 292100 w 444500"/>
                <a:gd name="connsiteY0" fmla="*/ 0 h 1816100"/>
                <a:gd name="connsiteX1" fmla="*/ 444500 w 444500"/>
                <a:gd name="connsiteY1" fmla="*/ 228600 h 1816100"/>
                <a:gd name="connsiteX2" fmla="*/ 228600 w 444500"/>
                <a:gd name="connsiteY2" fmla="*/ 1511300 h 1816100"/>
                <a:gd name="connsiteX3" fmla="*/ 0 w 444500"/>
                <a:gd name="connsiteY3" fmla="*/ 1816100 h 1816100"/>
                <a:gd name="connsiteX0" fmla="*/ 292100 w 444500"/>
                <a:gd name="connsiteY0" fmla="*/ 0 h 1816100"/>
                <a:gd name="connsiteX1" fmla="*/ 444500 w 444500"/>
                <a:gd name="connsiteY1" fmla="*/ 228600 h 1816100"/>
                <a:gd name="connsiteX2" fmla="*/ 228600 w 444500"/>
                <a:gd name="connsiteY2" fmla="*/ 1511300 h 1816100"/>
                <a:gd name="connsiteX3" fmla="*/ 0 w 444500"/>
                <a:gd name="connsiteY3" fmla="*/ 1816100 h 1816100"/>
                <a:gd name="connsiteX0" fmla="*/ 299244 w 451644"/>
                <a:gd name="connsiteY0" fmla="*/ 0 h 1823244"/>
                <a:gd name="connsiteX1" fmla="*/ 451644 w 451644"/>
                <a:gd name="connsiteY1" fmla="*/ 228600 h 1823244"/>
                <a:gd name="connsiteX2" fmla="*/ 235744 w 451644"/>
                <a:gd name="connsiteY2" fmla="*/ 1511300 h 1823244"/>
                <a:gd name="connsiteX3" fmla="*/ 0 w 451644"/>
                <a:gd name="connsiteY3" fmla="*/ 1823244 h 1823244"/>
              </a:gdLst>
              <a:ahLst/>
              <a:cxnLst>
                <a:cxn ang="0">
                  <a:pos x="connsiteX0" y="connsiteY0"/>
                </a:cxn>
                <a:cxn ang="0">
                  <a:pos x="connsiteX1" y="connsiteY1"/>
                </a:cxn>
                <a:cxn ang="0">
                  <a:pos x="connsiteX2" y="connsiteY2"/>
                </a:cxn>
                <a:cxn ang="0">
                  <a:pos x="connsiteX3" y="connsiteY3"/>
                </a:cxn>
              </a:cxnLst>
              <a:rect l="l" t="t" r="r" b="b"/>
              <a:pathLst>
                <a:path w="451644" h="1823244">
                  <a:moveTo>
                    <a:pt x="299244" y="0"/>
                  </a:moveTo>
                  <a:lnTo>
                    <a:pt x="451644" y="228600"/>
                  </a:lnTo>
                  <a:cubicBezTo>
                    <a:pt x="320411" y="690033"/>
                    <a:pt x="328877" y="1316567"/>
                    <a:pt x="235744" y="1511300"/>
                  </a:cubicBezTo>
                  <a:lnTo>
                    <a:pt x="0" y="1823244"/>
                  </a:lnTo>
                </a:path>
              </a:pathLst>
            </a:custGeom>
            <a:noFill/>
            <a:ln>
              <a:solidFill>
                <a:srgbClr val="FE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2820162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ky, outdoor, grass, field&#10;&#10;Description automatically generated">
            <a:extLst>
              <a:ext uri="{FF2B5EF4-FFF2-40B4-BE49-F238E27FC236}">
                <a16:creationId xmlns:a16="http://schemas.microsoft.com/office/drawing/2014/main" id="{9FBDDF46-4212-4C70-8AFC-580883430C5C}"/>
              </a:ext>
            </a:extLst>
          </p:cNvPr>
          <p:cNvPicPr>
            <a:picLocks noChangeAspect="1"/>
          </p:cNvPicPr>
          <p:nvPr/>
        </p:nvPicPr>
        <p:blipFill rotWithShape="1">
          <a:blip r:embed="rId3">
            <a:extLst>
              <a:ext uri="{28A0092B-C50C-407E-A947-70E740481C1C}">
                <a14:useLocalDpi xmlns:a14="http://schemas.microsoft.com/office/drawing/2010/main" val="0"/>
              </a:ext>
            </a:extLst>
          </a:blip>
          <a:srcRect b="222"/>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2298990E-6AFB-4E50-917A-267AE17174CC}"/>
              </a:ext>
            </a:extLst>
          </p:cNvPr>
          <p:cNvSpPr>
            <a:spLocks noGrp="1"/>
          </p:cNvSpPr>
          <p:nvPr>
            <p:ph type="body" sz="quarter" idx="10"/>
          </p:nvPr>
        </p:nvSpPr>
        <p:spPr/>
        <p:txBody>
          <a:bodyPr/>
          <a:lstStyle/>
          <a:p>
            <a:r>
              <a:rPr lang="en-US" dirty="0"/>
              <a:t>Excavations of the Valley Gate on the west side of the City of David, circa 1927</a:t>
            </a:r>
          </a:p>
        </p:txBody>
      </p:sp>
      <p:sp>
        <p:nvSpPr>
          <p:cNvPr id="3" name="Text Placeholder 2">
            <a:extLst>
              <a:ext uri="{FF2B5EF4-FFF2-40B4-BE49-F238E27FC236}">
                <a16:creationId xmlns:a16="http://schemas.microsoft.com/office/drawing/2014/main" id="{924B6790-78D8-44DF-8305-7A3A13182975}"/>
              </a:ext>
            </a:extLst>
          </p:cNvPr>
          <p:cNvSpPr>
            <a:spLocks noGrp="1"/>
          </p:cNvSpPr>
          <p:nvPr>
            <p:ph type="body" sz="quarter" idx="12"/>
          </p:nvPr>
        </p:nvSpPr>
        <p:spPr/>
        <p:txBody>
          <a:bodyPr/>
          <a:lstStyle/>
          <a:p>
            <a:r>
              <a:rPr lang="en-US" dirty="0"/>
              <a:t>2:13</a:t>
            </a:r>
          </a:p>
        </p:txBody>
      </p:sp>
      <p:sp>
        <p:nvSpPr>
          <p:cNvPr id="4" name="Title 3">
            <a:extLst>
              <a:ext uri="{FF2B5EF4-FFF2-40B4-BE49-F238E27FC236}">
                <a16:creationId xmlns:a16="http://schemas.microsoft.com/office/drawing/2014/main" id="{38102122-4AF6-4663-ADC0-5963A06D8C51}"/>
              </a:ext>
            </a:extLst>
          </p:cNvPr>
          <p:cNvSpPr>
            <a:spLocks noGrp="1"/>
          </p:cNvSpPr>
          <p:nvPr>
            <p:ph type="title"/>
          </p:nvPr>
        </p:nvSpPr>
        <p:spPr/>
        <p:txBody>
          <a:bodyPr/>
          <a:lstStyle/>
          <a:p>
            <a:r>
              <a:rPr lang="en-US" dirty="0"/>
              <a:t>I went out by night by the Valley Gate, and toward the Serpent Spring, and to the Dung Gate</a:t>
            </a:r>
          </a:p>
        </p:txBody>
      </p:sp>
    </p:spTree>
    <p:extLst>
      <p:ext uri="{BB962C8B-B14F-4D97-AF65-F5344CB8AC3E}">
        <p14:creationId xmlns:p14="http://schemas.microsoft.com/office/powerpoint/2010/main" val="134411455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0A6C23-FBD1-06B6-7B82-D79F4586A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500" y="276719"/>
            <a:ext cx="4699000" cy="6304562"/>
          </a:xfrm>
          <a:prstGeom prst="rect">
            <a:avLst/>
          </a:prstGeom>
        </p:spPr>
      </p:pic>
      <p:sp>
        <p:nvSpPr>
          <p:cNvPr id="2" name="Text Placeholder 1">
            <a:extLst>
              <a:ext uri="{FF2B5EF4-FFF2-40B4-BE49-F238E27FC236}">
                <a16:creationId xmlns:a16="http://schemas.microsoft.com/office/drawing/2014/main" id="{2298990E-6AFB-4E50-917A-267AE17174CC}"/>
              </a:ext>
            </a:extLst>
          </p:cNvPr>
          <p:cNvSpPr>
            <a:spLocks noGrp="1"/>
          </p:cNvSpPr>
          <p:nvPr>
            <p:ph type="body" sz="quarter" idx="10"/>
          </p:nvPr>
        </p:nvSpPr>
        <p:spPr/>
        <p:txBody>
          <a:bodyPr/>
          <a:lstStyle/>
          <a:p>
            <a:r>
              <a:rPr lang="en-US" dirty="0"/>
              <a:t>Gateway excavated by J. W. Crowfoot, identified as the Valley Gate, circa 1927</a:t>
            </a:r>
          </a:p>
        </p:txBody>
      </p:sp>
      <p:sp>
        <p:nvSpPr>
          <p:cNvPr id="3" name="Text Placeholder 2">
            <a:extLst>
              <a:ext uri="{FF2B5EF4-FFF2-40B4-BE49-F238E27FC236}">
                <a16:creationId xmlns:a16="http://schemas.microsoft.com/office/drawing/2014/main" id="{924B6790-78D8-44DF-8305-7A3A13182975}"/>
              </a:ext>
            </a:extLst>
          </p:cNvPr>
          <p:cNvSpPr>
            <a:spLocks noGrp="1"/>
          </p:cNvSpPr>
          <p:nvPr>
            <p:ph type="body" sz="quarter" idx="12"/>
          </p:nvPr>
        </p:nvSpPr>
        <p:spPr/>
        <p:txBody>
          <a:bodyPr/>
          <a:lstStyle/>
          <a:p>
            <a:r>
              <a:rPr lang="en-US" dirty="0"/>
              <a:t>2:13</a:t>
            </a:r>
          </a:p>
        </p:txBody>
      </p:sp>
      <p:sp>
        <p:nvSpPr>
          <p:cNvPr id="4" name="Title 3">
            <a:extLst>
              <a:ext uri="{FF2B5EF4-FFF2-40B4-BE49-F238E27FC236}">
                <a16:creationId xmlns:a16="http://schemas.microsoft.com/office/drawing/2014/main" id="{38102122-4AF6-4663-ADC0-5963A06D8C51}"/>
              </a:ext>
            </a:extLst>
          </p:cNvPr>
          <p:cNvSpPr>
            <a:spLocks noGrp="1"/>
          </p:cNvSpPr>
          <p:nvPr>
            <p:ph type="title"/>
          </p:nvPr>
        </p:nvSpPr>
        <p:spPr/>
        <p:txBody>
          <a:bodyPr/>
          <a:lstStyle/>
          <a:p>
            <a:r>
              <a:rPr lang="en-US" dirty="0"/>
              <a:t>I went out by night by the Valley Gate, and toward the Serpent Spring, and to the Dung Gate</a:t>
            </a:r>
          </a:p>
        </p:txBody>
      </p:sp>
    </p:spTree>
    <p:extLst>
      <p:ext uri="{BB962C8B-B14F-4D97-AF65-F5344CB8AC3E}">
        <p14:creationId xmlns:p14="http://schemas.microsoft.com/office/powerpoint/2010/main" val="182995389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Jerusalem aerial from southwest, tb0107032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Jerusalem and </a:t>
            </a:r>
            <a:r>
              <a:rPr lang="en-US" dirty="0" err="1"/>
              <a:t>En-rogel</a:t>
            </a:r>
            <a:r>
              <a:rPr lang="en-US" dirty="0"/>
              <a:t> (aerial view from the southwest)</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I went out by night by the Valley Gate, and toward the Serpent Spring, and to the Dung Gate</a:t>
            </a:r>
          </a:p>
        </p:txBody>
      </p:sp>
    </p:spTree>
    <p:extLst>
      <p:ext uri="{BB962C8B-B14F-4D97-AF65-F5344CB8AC3E}">
        <p14:creationId xmlns:p14="http://schemas.microsoft.com/office/powerpoint/2010/main" val="963058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CF2D3B-530C-4E8C-AFD3-539C7533BCC5}"/>
              </a:ext>
            </a:extLst>
          </p:cNvPr>
          <p:cNvPicPr>
            <a:picLocks noChangeAspect="1"/>
          </p:cNvPicPr>
          <p:nvPr/>
        </p:nvPicPr>
        <p:blipFill rotWithShape="1">
          <a:blip r:embed="rId3">
            <a:extLst>
              <a:ext uri="{28A0092B-C50C-407E-A947-70E740481C1C}">
                <a14:useLocalDpi xmlns:a14="http://schemas.microsoft.com/office/drawing/2010/main" val="0"/>
              </a:ext>
            </a:extLst>
          </a:blip>
          <a:srcRect b="2857"/>
          <a:stretch/>
        </p:blipFill>
        <p:spPr>
          <a:xfrm>
            <a:off x="719191" y="195948"/>
            <a:ext cx="7705618" cy="6662052"/>
          </a:xfrm>
          <a:prstGeom prst="rect">
            <a:avLst/>
          </a:prstGeom>
        </p:spPr>
      </p:pic>
      <p:sp>
        <p:nvSpPr>
          <p:cNvPr id="2" name="Text Placeholder 1">
            <a:extLst>
              <a:ext uri="{FF2B5EF4-FFF2-40B4-BE49-F238E27FC236}">
                <a16:creationId xmlns:a16="http://schemas.microsoft.com/office/drawing/2014/main" id="{2CDECAFB-AB22-462D-9B9B-08E76C2A0D81}"/>
              </a:ext>
            </a:extLst>
          </p:cNvPr>
          <p:cNvSpPr>
            <a:spLocks noGrp="1"/>
          </p:cNvSpPr>
          <p:nvPr>
            <p:ph type="body" sz="quarter" idx="10"/>
          </p:nvPr>
        </p:nvSpPr>
        <p:spPr/>
        <p:txBody>
          <a:bodyPr/>
          <a:lstStyle/>
          <a:p>
            <a:r>
              <a:rPr lang="en-US" dirty="0"/>
              <a:t>Head from a statue of Xerxes, from Persepolis, circa 480 BC</a:t>
            </a:r>
          </a:p>
        </p:txBody>
      </p:sp>
      <p:sp>
        <p:nvSpPr>
          <p:cNvPr id="3" name="Text Placeholder 2">
            <a:extLst>
              <a:ext uri="{FF2B5EF4-FFF2-40B4-BE49-F238E27FC236}">
                <a16:creationId xmlns:a16="http://schemas.microsoft.com/office/drawing/2014/main" id="{9C4FF8E0-4EBB-4267-A534-86EAFEA30FF4}"/>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0F03CF3C-D3C8-4FF9-AAE0-74822205326E}"/>
              </a:ext>
            </a:extLst>
          </p:cNvPr>
          <p:cNvSpPr>
            <a:spLocks noGrp="1"/>
          </p:cNvSpPr>
          <p:nvPr>
            <p:ph type="title"/>
          </p:nvPr>
        </p:nvSpPr>
        <p:spPr/>
        <p:txBody>
          <a:bodyPr/>
          <a:lstStyle/>
          <a:p>
            <a:r>
              <a:rPr lang="en-US" dirty="0"/>
              <a:t>It came about in the month Nisan, in the twentieth year of King Artaxerxes</a:t>
            </a:r>
          </a:p>
        </p:txBody>
      </p:sp>
    </p:spTree>
    <p:extLst>
      <p:ext uri="{BB962C8B-B14F-4D97-AF65-F5344CB8AC3E}">
        <p14:creationId xmlns:p14="http://schemas.microsoft.com/office/powerpoint/2010/main" val="425797363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Jerusalem aerial from southwest, tb0107032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Jerusalem and </a:t>
            </a:r>
            <a:r>
              <a:rPr lang="en-US" dirty="0" err="1"/>
              <a:t>En-rogel</a:t>
            </a:r>
            <a:r>
              <a:rPr lang="en-US" dirty="0"/>
              <a:t> (aerial view from the southwest)</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I went out by night by the Valley Gate, and toward the Serpent Spring, and to the Dung Gate</a:t>
            </a:r>
          </a:p>
        </p:txBody>
      </p:sp>
      <p:sp>
        <p:nvSpPr>
          <p:cNvPr id="21" name="Text Box 11"/>
          <p:cNvSpPr txBox="1">
            <a:spLocks noChangeArrowheads="1"/>
          </p:cNvSpPr>
          <p:nvPr/>
        </p:nvSpPr>
        <p:spPr bwMode="auto">
          <a:xfrm rot="1364597">
            <a:off x="6142208" y="2063413"/>
            <a:ext cx="1982890" cy="400110"/>
          </a:xfrm>
          <a:prstGeom prst="rect">
            <a:avLst/>
          </a:prstGeom>
          <a:noFill/>
          <a:ln w="9525">
            <a:noFill/>
            <a:miter lim="800000"/>
            <a:headEnd/>
            <a:tailEnd/>
          </a:ln>
          <a:effectLst/>
        </p:spPr>
        <p:txBody>
          <a:bodyPr wrap="square">
            <a:spAutoFit/>
          </a:bodyPr>
          <a:lstStyle/>
          <a:p>
            <a:pPr lvl="0" algn="ctr">
              <a:defRPr/>
            </a:pPr>
            <a:r>
              <a:rPr lang="en-US" sz="2000" kern="0" dirty="0">
                <a:solidFill>
                  <a:sysClr val="window" lastClr="FFFFFF"/>
                </a:solidFill>
                <a:effectLst>
                  <a:glow rad="76200">
                    <a:sysClr val="windowText" lastClr="000000">
                      <a:alpha val="60000"/>
                    </a:sysClr>
                  </a:glow>
                </a:effectLst>
                <a:latin typeface="Calibri" pitchFamily="34" charset="0"/>
                <a:cs typeface="Calibri" pitchFamily="34" charset="0"/>
              </a:rPr>
              <a:t>Mount of Olives</a:t>
            </a:r>
          </a:p>
        </p:txBody>
      </p:sp>
      <p:sp>
        <p:nvSpPr>
          <p:cNvPr id="24" name="Text Box 14"/>
          <p:cNvSpPr txBox="1">
            <a:spLocks noChangeArrowheads="1"/>
          </p:cNvSpPr>
          <p:nvPr/>
        </p:nvSpPr>
        <p:spPr bwMode="auto">
          <a:xfrm rot="1554151">
            <a:off x="4886636" y="2277691"/>
            <a:ext cx="1544012"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Kidron</a:t>
            </a: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 Valley</a:t>
            </a:r>
          </a:p>
        </p:txBody>
      </p:sp>
      <p:sp>
        <p:nvSpPr>
          <p:cNvPr id="25" name="Text Box 15"/>
          <p:cNvSpPr txBox="1">
            <a:spLocks noChangeArrowheads="1"/>
          </p:cNvSpPr>
          <p:nvPr/>
        </p:nvSpPr>
        <p:spPr bwMode="auto">
          <a:xfrm>
            <a:off x="4407329" y="5029200"/>
            <a:ext cx="1688671"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Hinnom</a:t>
            </a: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 Valley</a:t>
            </a:r>
          </a:p>
        </p:txBody>
      </p:sp>
      <p:sp>
        <p:nvSpPr>
          <p:cNvPr id="26" name="Line 17"/>
          <p:cNvSpPr>
            <a:spLocks noChangeShapeType="1"/>
          </p:cNvSpPr>
          <p:nvPr/>
        </p:nvSpPr>
        <p:spPr bwMode="auto">
          <a:xfrm flipH="1">
            <a:off x="7946567" y="3775313"/>
            <a:ext cx="381000" cy="762000"/>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itchFamily="34" charset="0"/>
              <a:ea typeface="+mn-ea"/>
              <a:cs typeface="+mn-cs"/>
            </a:endParaRPr>
          </a:p>
        </p:txBody>
      </p:sp>
      <p:sp>
        <p:nvSpPr>
          <p:cNvPr id="27" name="Text Box 18"/>
          <p:cNvSpPr txBox="1">
            <a:spLocks noChangeArrowheads="1"/>
          </p:cNvSpPr>
          <p:nvPr/>
        </p:nvSpPr>
        <p:spPr bwMode="auto">
          <a:xfrm>
            <a:off x="7881130" y="3375203"/>
            <a:ext cx="1055046"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En-rogel</a:t>
            </a:r>
          </a:p>
        </p:txBody>
      </p:sp>
      <p:sp>
        <p:nvSpPr>
          <p:cNvPr id="28" name="Freeform 27"/>
          <p:cNvSpPr/>
          <p:nvPr/>
        </p:nvSpPr>
        <p:spPr>
          <a:xfrm>
            <a:off x="1974023" y="3873049"/>
            <a:ext cx="4991637" cy="1609579"/>
          </a:xfrm>
          <a:custGeom>
            <a:avLst/>
            <a:gdLst>
              <a:gd name="connsiteX0" fmla="*/ 0 w 4991637"/>
              <a:gd name="connsiteY0" fmla="*/ 0 h 1609579"/>
              <a:gd name="connsiteX1" fmla="*/ 565802 w 4991637"/>
              <a:gd name="connsiteY1" fmla="*/ 100598 h 1609579"/>
              <a:gd name="connsiteX2" fmla="*/ 1194472 w 4991637"/>
              <a:gd name="connsiteY2" fmla="*/ 502993 h 1609579"/>
              <a:gd name="connsiteX3" fmla="*/ 2011743 w 4991637"/>
              <a:gd name="connsiteY3" fmla="*/ 1332932 h 1609579"/>
              <a:gd name="connsiteX4" fmla="*/ 3093054 w 4991637"/>
              <a:gd name="connsiteY4" fmla="*/ 1584429 h 1609579"/>
              <a:gd name="connsiteX5" fmla="*/ 4149219 w 4991637"/>
              <a:gd name="connsiteY5" fmla="*/ 1483830 h 1609579"/>
              <a:gd name="connsiteX6" fmla="*/ 4991637 w 4991637"/>
              <a:gd name="connsiteY6" fmla="*/ 867663 h 16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1637" h="1609579">
                <a:moveTo>
                  <a:pt x="0" y="0"/>
                </a:moveTo>
                <a:cubicBezTo>
                  <a:pt x="183361" y="8383"/>
                  <a:pt x="366723" y="16766"/>
                  <a:pt x="565802" y="100598"/>
                </a:cubicBezTo>
                <a:cubicBezTo>
                  <a:pt x="764881" y="184430"/>
                  <a:pt x="953482" y="297604"/>
                  <a:pt x="1194472" y="502993"/>
                </a:cubicBezTo>
                <a:cubicBezTo>
                  <a:pt x="1435462" y="708382"/>
                  <a:pt x="1695313" y="1152693"/>
                  <a:pt x="2011743" y="1332932"/>
                </a:cubicBezTo>
                <a:cubicBezTo>
                  <a:pt x="2328173" y="1513171"/>
                  <a:pt x="2736808" y="1559279"/>
                  <a:pt x="3093054" y="1584429"/>
                </a:cubicBezTo>
                <a:cubicBezTo>
                  <a:pt x="3449300" y="1609579"/>
                  <a:pt x="3832789" y="1603291"/>
                  <a:pt x="4149219" y="1483830"/>
                </a:cubicBezTo>
                <a:cubicBezTo>
                  <a:pt x="4465649" y="1364369"/>
                  <a:pt x="4991637" y="867663"/>
                  <a:pt x="4991637" y="867663"/>
                </a:cubicBezTo>
              </a:path>
            </a:pathLst>
          </a:custGeom>
          <a:noFill/>
          <a:ln w="22225" cap="flat" cmpd="sng" algn="ctr">
            <a:solidFill>
              <a:sysClr val="window" lastClr="FFFFFF"/>
            </a:solidFill>
            <a:prstDash val="solid"/>
            <a:round/>
            <a:headEnd type="triangl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itchFamily="34" charset="0"/>
              <a:ea typeface="+mn-ea"/>
              <a:cs typeface="+mn-cs"/>
            </a:endParaRPr>
          </a:p>
        </p:txBody>
      </p:sp>
      <p:sp>
        <p:nvSpPr>
          <p:cNvPr id="29" name="Freeform 28"/>
          <p:cNvSpPr/>
          <p:nvPr/>
        </p:nvSpPr>
        <p:spPr>
          <a:xfrm>
            <a:off x="4777889" y="2263470"/>
            <a:ext cx="4149220" cy="2552691"/>
          </a:xfrm>
          <a:custGeom>
            <a:avLst/>
            <a:gdLst>
              <a:gd name="connsiteX0" fmla="*/ 0 w 4149220"/>
              <a:gd name="connsiteY0" fmla="*/ 0 h 2552691"/>
              <a:gd name="connsiteX1" fmla="*/ 1181899 w 4149220"/>
              <a:gd name="connsiteY1" fmla="*/ 628742 h 2552691"/>
              <a:gd name="connsiteX2" fmla="*/ 1332780 w 4149220"/>
              <a:gd name="connsiteY2" fmla="*/ 1018562 h 2552691"/>
              <a:gd name="connsiteX3" fmla="*/ 1923729 w 4149220"/>
              <a:gd name="connsiteY3" fmla="*/ 1483830 h 2552691"/>
              <a:gd name="connsiteX4" fmla="*/ 2338651 w 4149220"/>
              <a:gd name="connsiteY4" fmla="*/ 1986824 h 2552691"/>
              <a:gd name="connsiteX5" fmla="*/ 2388945 w 4149220"/>
              <a:gd name="connsiteY5" fmla="*/ 2250895 h 2552691"/>
              <a:gd name="connsiteX6" fmla="*/ 2527252 w 4149220"/>
              <a:gd name="connsiteY6" fmla="*/ 2351494 h 2552691"/>
              <a:gd name="connsiteX7" fmla="*/ 2904454 w 4149220"/>
              <a:gd name="connsiteY7" fmla="*/ 2376644 h 2552691"/>
              <a:gd name="connsiteX8" fmla="*/ 3432537 w 4149220"/>
              <a:gd name="connsiteY8" fmla="*/ 2414368 h 2552691"/>
              <a:gd name="connsiteX9" fmla="*/ 4149220 w 4149220"/>
              <a:gd name="connsiteY9" fmla="*/ 2552691 h 255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9220" h="2552691">
                <a:moveTo>
                  <a:pt x="0" y="0"/>
                </a:moveTo>
                <a:cubicBezTo>
                  <a:pt x="479884" y="229491"/>
                  <a:pt x="959769" y="458982"/>
                  <a:pt x="1181899" y="628742"/>
                </a:cubicBezTo>
                <a:cubicBezTo>
                  <a:pt x="1404029" y="798502"/>
                  <a:pt x="1209142" y="876047"/>
                  <a:pt x="1332780" y="1018562"/>
                </a:cubicBezTo>
                <a:cubicBezTo>
                  <a:pt x="1456418" y="1161077"/>
                  <a:pt x="1756084" y="1322453"/>
                  <a:pt x="1923729" y="1483830"/>
                </a:cubicBezTo>
                <a:cubicBezTo>
                  <a:pt x="2091374" y="1645207"/>
                  <a:pt x="2261115" y="1858980"/>
                  <a:pt x="2338651" y="1986824"/>
                </a:cubicBezTo>
                <a:cubicBezTo>
                  <a:pt x="2416187" y="2114668"/>
                  <a:pt x="2357512" y="2190117"/>
                  <a:pt x="2388945" y="2250895"/>
                </a:cubicBezTo>
                <a:cubicBezTo>
                  <a:pt x="2420378" y="2311673"/>
                  <a:pt x="2441334" y="2330536"/>
                  <a:pt x="2527252" y="2351494"/>
                </a:cubicBezTo>
                <a:cubicBezTo>
                  <a:pt x="2613170" y="2372452"/>
                  <a:pt x="2904454" y="2376644"/>
                  <a:pt x="2904454" y="2376644"/>
                </a:cubicBezTo>
                <a:cubicBezTo>
                  <a:pt x="3055335" y="2387123"/>
                  <a:pt x="3225076" y="2385027"/>
                  <a:pt x="3432537" y="2414368"/>
                </a:cubicBezTo>
                <a:cubicBezTo>
                  <a:pt x="3639998" y="2443709"/>
                  <a:pt x="4149220" y="2552691"/>
                  <a:pt x="4149220" y="2552691"/>
                </a:cubicBezTo>
              </a:path>
            </a:pathLst>
          </a:custGeom>
          <a:noFill/>
          <a:ln w="22225" cap="flat" cmpd="sng" algn="ctr">
            <a:solidFill>
              <a:sysClr val="window" lastClr="FFFFFF"/>
            </a:solidFill>
            <a:prstDash val="solid"/>
            <a:round/>
            <a:headEnd type="triangl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itchFamily="34" charset="0"/>
              <a:ea typeface="+mn-ea"/>
              <a:cs typeface="+mn-cs"/>
            </a:endParaRPr>
          </a:p>
        </p:txBody>
      </p:sp>
      <p:sp>
        <p:nvSpPr>
          <p:cNvPr id="18" name="Text Box 11"/>
          <p:cNvSpPr txBox="1">
            <a:spLocks noChangeArrowheads="1"/>
          </p:cNvSpPr>
          <p:nvPr/>
        </p:nvSpPr>
        <p:spPr bwMode="auto">
          <a:xfrm>
            <a:off x="98593" y="3368241"/>
            <a:ext cx="1828800" cy="400110"/>
          </a:xfrm>
          <a:prstGeom prst="rect">
            <a:avLst/>
          </a:prstGeom>
          <a:noFill/>
          <a:ln w="9525">
            <a:noFill/>
            <a:miter lim="800000"/>
            <a:headEnd/>
            <a:tailEnd/>
          </a:ln>
          <a:effectLst/>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2000" b="0" i="0" u="none" strike="noStrike" kern="0" cap="none" spc="0" normalizeH="0" baseline="0">
                <a:ln>
                  <a:noFill/>
                </a:ln>
                <a:solidFill>
                  <a:srgbClr val="FFFF00"/>
                </a:solidFill>
                <a:effectLst>
                  <a:glow rad="76200">
                    <a:srgbClr val="000000">
                      <a:alpha val="60000"/>
                    </a:srgbClr>
                  </a:glow>
                </a:effectLst>
                <a:uLnTx/>
                <a:uFillTx/>
                <a:latin typeface="Calibri" pitchFamily="34" charset="0"/>
                <a:cs typeface="Calibri" pitchFamily="34" charset="0"/>
              </a:defRPr>
            </a:lvl1pPr>
          </a:lstStyle>
          <a:p>
            <a:r>
              <a:rPr lang="en-US" dirty="0"/>
              <a:t>BENJAMIN</a:t>
            </a:r>
          </a:p>
        </p:txBody>
      </p:sp>
      <p:sp>
        <p:nvSpPr>
          <p:cNvPr id="19" name="Text Box 11"/>
          <p:cNvSpPr txBox="1">
            <a:spLocks noChangeArrowheads="1"/>
          </p:cNvSpPr>
          <p:nvPr/>
        </p:nvSpPr>
        <p:spPr bwMode="auto">
          <a:xfrm>
            <a:off x="347679" y="4543455"/>
            <a:ext cx="1038225" cy="400110"/>
          </a:xfrm>
          <a:prstGeom prst="rect">
            <a:avLst/>
          </a:prstGeom>
          <a:noFill/>
          <a:ln w="9525">
            <a:noFill/>
            <a:miter lim="800000"/>
            <a:headEnd/>
            <a:tailEnd/>
          </a:ln>
          <a:effectLst/>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2000" b="0" i="0" u="none" strike="noStrike" kern="0" cap="none" spc="0" normalizeH="0" baseline="0">
                <a:ln>
                  <a:noFill/>
                </a:ln>
                <a:solidFill>
                  <a:srgbClr val="FFFF00"/>
                </a:solidFill>
                <a:effectLst>
                  <a:glow rad="76200">
                    <a:srgbClr val="000000">
                      <a:alpha val="60000"/>
                    </a:srgbClr>
                  </a:glow>
                </a:effectLst>
                <a:uLnTx/>
                <a:uFillTx/>
                <a:latin typeface="Calibri" pitchFamily="34" charset="0"/>
                <a:cs typeface="Calibri" pitchFamily="34" charset="0"/>
              </a:defRPr>
            </a:lvl1pPr>
          </a:lstStyle>
          <a:p>
            <a:r>
              <a:rPr lang="en-US" dirty="0"/>
              <a:t>JUDAH</a:t>
            </a:r>
          </a:p>
        </p:txBody>
      </p:sp>
      <p:sp>
        <p:nvSpPr>
          <p:cNvPr id="20" name="Freeform 19"/>
          <p:cNvSpPr/>
          <p:nvPr/>
        </p:nvSpPr>
        <p:spPr>
          <a:xfrm>
            <a:off x="66673" y="4052965"/>
            <a:ext cx="9069162" cy="1489745"/>
          </a:xfrm>
          <a:custGeom>
            <a:avLst/>
            <a:gdLst>
              <a:gd name="connsiteX0" fmla="*/ 0 w 1371600"/>
              <a:gd name="connsiteY0" fmla="*/ 1771650 h 1771650"/>
              <a:gd name="connsiteX1" fmla="*/ 1371600 w 1371600"/>
              <a:gd name="connsiteY1" fmla="*/ 514350 h 1771650"/>
              <a:gd name="connsiteX2" fmla="*/ 685800 w 1371600"/>
              <a:gd name="connsiteY2" fmla="*/ 0 h 1771650"/>
              <a:gd name="connsiteX0" fmla="*/ 0 w 1386546"/>
              <a:gd name="connsiteY0" fmla="*/ 1771650 h 1771650"/>
              <a:gd name="connsiteX1" fmla="*/ 1371600 w 1386546"/>
              <a:gd name="connsiteY1" fmla="*/ 514350 h 1771650"/>
              <a:gd name="connsiteX2" fmla="*/ 685800 w 1386546"/>
              <a:gd name="connsiteY2" fmla="*/ 0 h 1771650"/>
              <a:gd name="connsiteX0" fmla="*/ 0 w 1388402"/>
              <a:gd name="connsiteY0" fmla="*/ 1771650 h 1771650"/>
              <a:gd name="connsiteX1" fmla="*/ 1371600 w 1388402"/>
              <a:gd name="connsiteY1" fmla="*/ 514350 h 1771650"/>
              <a:gd name="connsiteX2" fmla="*/ 685800 w 1388402"/>
              <a:gd name="connsiteY2" fmla="*/ 0 h 1771650"/>
              <a:gd name="connsiteX0" fmla="*/ 3151415 w 3209037"/>
              <a:gd name="connsiteY0" fmla="*/ 579664 h 579664"/>
              <a:gd name="connsiteX1" fmla="*/ 685800 w 3209037"/>
              <a:gd name="connsiteY1" fmla="*/ 514350 h 579664"/>
              <a:gd name="connsiteX2" fmla="*/ 0 w 3209037"/>
              <a:gd name="connsiteY2" fmla="*/ 0 h 579664"/>
              <a:gd name="connsiteX0" fmla="*/ 7625444 w 7703296"/>
              <a:gd name="connsiteY0" fmla="*/ 1592035 h 1595367"/>
              <a:gd name="connsiteX1" fmla="*/ 5159829 w 7703296"/>
              <a:gd name="connsiteY1" fmla="*/ 1526721 h 1595367"/>
              <a:gd name="connsiteX2" fmla="*/ 0 w 7703296"/>
              <a:gd name="connsiteY2" fmla="*/ 0 h 1595367"/>
              <a:gd name="connsiteX0" fmla="*/ 7625444 w 7685652"/>
              <a:gd name="connsiteY0" fmla="*/ 1592035 h 1592035"/>
              <a:gd name="connsiteX1" fmla="*/ 4555672 w 7685652"/>
              <a:gd name="connsiteY1" fmla="*/ 628650 h 1592035"/>
              <a:gd name="connsiteX2" fmla="*/ 0 w 7685652"/>
              <a:gd name="connsiteY2" fmla="*/ 0 h 1592035"/>
              <a:gd name="connsiteX0" fmla="*/ 7609116 w 7669636"/>
              <a:gd name="connsiteY0" fmla="*/ 1575706 h 1575706"/>
              <a:gd name="connsiteX1" fmla="*/ 4555672 w 7669636"/>
              <a:gd name="connsiteY1" fmla="*/ 628650 h 1575706"/>
              <a:gd name="connsiteX2" fmla="*/ 0 w 7669636"/>
              <a:gd name="connsiteY2" fmla="*/ 0 h 1575706"/>
              <a:gd name="connsiteX0" fmla="*/ 7609116 w 7609116"/>
              <a:gd name="connsiteY0" fmla="*/ 1575706 h 1594103"/>
              <a:gd name="connsiteX1" fmla="*/ 4555672 w 7609116"/>
              <a:gd name="connsiteY1" fmla="*/ 628650 h 1594103"/>
              <a:gd name="connsiteX2" fmla="*/ 0 w 7609116"/>
              <a:gd name="connsiteY2" fmla="*/ 0 h 1594103"/>
              <a:gd name="connsiteX0" fmla="*/ 8409216 w 8409216"/>
              <a:gd name="connsiteY0" fmla="*/ 1200148 h 1227552"/>
              <a:gd name="connsiteX1" fmla="*/ 4555672 w 8409216"/>
              <a:gd name="connsiteY1" fmla="*/ 628650 h 1227552"/>
              <a:gd name="connsiteX2" fmla="*/ 0 w 8409216"/>
              <a:gd name="connsiteY2" fmla="*/ 0 h 1227552"/>
              <a:gd name="connsiteX0" fmla="*/ 8850087 w 8850087"/>
              <a:gd name="connsiteY0" fmla="*/ 1069519 h 1096068"/>
              <a:gd name="connsiteX1" fmla="*/ 4996543 w 8850087"/>
              <a:gd name="connsiteY1" fmla="*/ 498021 h 1096068"/>
              <a:gd name="connsiteX2" fmla="*/ 0 w 8850087"/>
              <a:gd name="connsiteY2" fmla="*/ 0 h 1096068"/>
              <a:gd name="connsiteX0" fmla="*/ 8850087 w 8850087"/>
              <a:gd name="connsiteY0" fmla="*/ 1069519 h 1102512"/>
              <a:gd name="connsiteX1" fmla="*/ 4865914 w 8850087"/>
              <a:gd name="connsiteY1" fmla="*/ 628650 h 1102512"/>
              <a:gd name="connsiteX2" fmla="*/ 0 w 8850087"/>
              <a:gd name="connsiteY2" fmla="*/ 0 h 1102512"/>
              <a:gd name="connsiteX0" fmla="*/ 8945337 w 8945337"/>
              <a:gd name="connsiteY0" fmla="*/ 1031419 h 1066491"/>
              <a:gd name="connsiteX1" fmla="*/ 4865914 w 8945337"/>
              <a:gd name="connsiteY1" fmla="*/ 628650 h 1066491"/>
              <a:gd name="connsiteX2" fmla="*/ 0 w 8945337"/>
              <a:gd name="connsiteY2" fmla="*/ 0 h 1066491"/>
              <a:gd name="connsiteX0" fmla="*/ 9116787 w 9116787"/>
              <a:gd name="connsiteY0" fmla="*/ 1050469 h 1085747"/>
              <a:gd name="connsiteX1" fmla="*/ 5037364 w 9116787"/>
              <a:gd name="connsiteY1" fmla="*/ 647700 h 1085747"/>
              <a:gd name="connsiteX2" fmla="*/ 0 w 9116787"/>
              <a:gd name="connsiteY2" fmla="*/ 0 h 1085747"/>
              <a:gd name="connsiteX0" fmla="*/ 9116787 w 9116787"/>
              <a:gd name="connsiteY0" fmla="*/ 1050469 h 1085747"/>
              <a:gd name="connsiteX1" fmla="*/ 5037364 w 9116787"/>
              <a:gd name="connsiteY1" fmla="*/ 647700 h 1085747"/>
              <a:gd name="connsiteX2" fmla="*/ 0 w 9116787"/>
              <a:gd name="connsiteY2" fmla="*/ 0 h 1085747"/>
              <a:gd name="connsiteX0" fmla="*/ 6716487 w 6716487"/>
              <a:gd name="connsiteY0" fmla="*/ 402944 h 443129"/>
              <a:gd name="connsiteX1" fmla="*/ 2637064 w 6716487"/>
              <a:gd name="connsiteY1" fmla="*/ 175 h 443129"/>
              <a:gd name="connsiteX2" fmla="*/ 0 w 6716487"/>
              <a:gd name="connsiteY2" fmla="*/ 324025 h 443129"/>
              <a:gd name="connsiteX0" fmla="*/ 6716487 w 6716487"/>
              <a:gd name="connsiteY0" fmla="*/ 1126757 h 1139487"/>
              <a:gd name="connsiteX1" fmla="*/ 3094264 w 6716487"/>
              <a:gd name="connsiteY1" fmla="*/ 88 h 1139487"/>
              <a:gd name="connsiteX2" fmla="*/ 0 w 6716487"/>
              <a:gd name="connsiteY2" fmla="*/ 1047838 h 1139487"/>
              <a:gd name="connsiteX0" fmla="*/ 3039837 w 3185860"/>
              <a:gd name="connsiteY0" fmla="*/ 0 h 3488900"/>
              <a:gd name="connsiteX1" fmla="*/ 3094264 w 3185860"/>
              <a:gd name="connsiteY1" fmla="*/ 2340431 h 3488900"/>
              <a:gd name="connsiteX2" fmla="*/ 0 w 3185860"/>
              <a:gd name="connsiteY2" fmla="*/ 3388181 h 3488900"/>
              <a:gd name="connsiteX0" fmla="*/ 3039837 w 3962273"/>
              <a:gd name="connsiteY0" fmla="*/ 0 h 3488900"/>
              <a:gd name="connsiteX1" fmla="*/ 3094264 w 3962273"/>
              <a:gd name="connsiteY1" fmla="*/ 2340431 h 3488900"/>
              <a:gd name="connsiteX2" fmla="*/ 0 w 3962273"/>
              <a:gd name="connsiteY2" fmla="*/ 3388181 h 3488900"/>
              <a:gd name="connsiteX0" fmla="*/ 3039837 w 3962273"/>
              <a:gd name="connsiteY0" fmla="*/ 0 h 3411746"/>
              <a:gd name="connsiteX1" fmla="*/ 3094264 w 3962273"/>
              <a:gd name="connsiteY1" fmla="*/ 2264231 h 3411746"/>
              <a:gd name="connsiteX2" fmla="*/ 0 w 3962273"/>
              <a:gd name="connsiteY2" fmla="*/ 3311981 h 3411746"/>
              <a:gd name="connsiteX0" fmla="*/ 3039837 w 3789732"/>
              <a:gd name="connsiteY0" fmla="*/ 0 h 3386504"/>
              <a:gd name="connsiteX1" fmla="*/ 2484664 w 3789732"/>
              <a:gd name="connsiteY1" fmla="*/ 1845131 h 3386504"/>
              <a:gd name="connsiteX2" fmla="*/ 0 w 3789732"/>
              <a:gd name="connsiteY2" fmla="*/ 3311981 h 3386504"/>
              <a:gd name="connsiteX0" fmla="*/ 3039837 w 3693625"/>
              <a:gd name="connsiteY0" fmla="*/ 0 h 3311981"/>
              <a:gd name="connsiteX1" fmla="*/ 2484664 w 3693625"/>
              <a:gd name="connsiteY1" fmla="*/ 1845131 h 3311981"/>
              <a:gd name="connsiteX2" fmla="*/ 3162301 w 3693625"/>
              <a:gd name="connsiteY2" fmla="*/ 2383975 h 3311981"/>
              <a:gd name="connsiteX3" fmla="*/ 0 w 3693625"/>
              <a:gd name="connsiteY3" fmla="*/ 3311981 h 3311981"/>
              <a:gd name="connsiteX0" fmla="*/ 3268437 w 3922225"/>
              <a:gd name="connsiteY0" fmla="*/ 0 h 3559631"/>
              <a:gd name="connsiteX1" fmla="*/ 2713264 w 3922225"/>
              <a:gd name="connsiteY1" fmla="*/ 1845131 h 3559631"/>
              <a:gd name="connsiteX2" fmla="*/ 3390901 w 3922225"/>
              <a:gd name="connsiteY2" fmla="*/ 2383975 h 3559631"/>
              <a:gd name="connsiteX3" fmla="*/ 0 w 3922225"/>
              <a:gd name="connsiteY3" fmla="*/ 3559631 h 3559631"/>
              <a:gd name="connsiteX0" fmla="*/ 3268437 w 3922225"/>
              <a:gd name="connsiteY0" fmla="*/ 0 h 3559631"/>
              <a:gd name="connsiteX1" fmla="*/ 2713264 w 3922225"/>
              <a:gd name="connsiteY1" fmla="*/ 1845131 h 3559631"/>
              <a:gd name="connsiteX2" fmla="*/ 3390901 w 3922225"/>
              <a:gd name="connsiteY2" fmla="*/ 2383975 h 3559631"/>
              <a:gd name="connsiteX3" fmla="*/ 0 w 3922225"/>
              <a:gd name="connsiteY3" fmla="*/ 3559631 h 3559631"/>
              <a:gd name="connsiteX0" fmla="*/ 3268437 w 3920156"/>
              <a:gd name="connsiteY0" fmla="*/ 0 h 3559631"/>
              <a:gd name="connsiteX1" fmla="*/ 2713264 w 3920156"/>
              <a:gd name="connsiteY1" fmla="*/ 1845131 h 3559631"/>
              <a:gd name="connsiteX2" fmla="*/ 3467101 w 3920156"/>
              <a:gd name="connsiteY2" fmla="*/ 2460175 h 3559631"/>
              <a:gd name="connsiteX3" fmla="*/ 0 w 3920156"/>
              <a:gd name="connsiteY3" fmla="*/ 3559631 h 3559631"/>
              <a:gd name="connsiteX0" fmla="*/ 3268437 w 3934385"/>
              <a:gd name="connsiteY0" fmla="*/ 0 h 3559631"/>
              <a:gd name="connsiteX1" fmla="*/ 2789464 w 3934385"/>
              <a:gd name="connsiteY1" fmla="*/ 1883231 h 3559631"/>
              <a:gd name="connsiteX2" fmla="*/ 3467101 w 3934385"/>
              <a:gd name="connsiteY2" fmla="*/ 2460175 h 3559631"/>
              <a:gd name="connsiteX3" fmla="*/ 0 w 3934385"/>
              <a:gd name="connsiteY3" fmla="*/ 3559631 h 3559631"/>
              <a:gd name="connsiteX0" fmla="*/ 3268437 w 3974892"/>
              <a:gd name="connsiteY0" fmla="*/ 0 h 3559631"/>
              <a:gd name="connsiteX1" fmla="*/ 2789464 w 3974892"/>
              <a:gd name="connsiteY1" fmla="*/ 1883231 h 3559631"/>
              <a:gd name="connsiteX2" fmla="*/ 3467101 w 3974892"/>
              <a:gd name="connsiteY2" fmla="*/ 2460175 h 3559631"/>
              <a:gd name="connsiteX3" fmla="*/ 0 w 3974892"/>
              <a:gd name="connsiteY3" fmla="*/ 3559631 h 3559631"/>
              <a:gd name="connsiteX0" fmla="*/ 3268437 w 3974892"/>
              <a:gd name="connsiteY0" fmla="*/ 0 h 3559631"/>
              <a:gd name="connsiteX1" fmla="*/ 2789464 w 3974892"/>
              <a:gd name="connsiteY1" fmla="*/ 1807031 h 3559631"/>
              <a:gd name="connsiteX2" fmla="*/ 3467101 w 3974892"/>
              <a:gd name="connsiteY2" fmla="*/ 2460175 h 3559631"/>
              <a:gd name="connsiteX3" fmla="*/ 0 w 3974892"/>
              <a:gd name="connsiteY3" fmla="*/ 3559631 h 3559631"/>
              <a:gd name="connsiteX0" fmla="*/ 2982687 w 3698671"/>
              <a:gd name="connsiteY0" fmla="*/ 0 h 3578681"/>
              <a:gd name="connsiteX1" fmla="*/ 2789464 w 3698671"/>
              <a:gd name="connsiteY1" fmla="*/ 1826081 h 3578681"/>
              <a:gd name="connsiteX2" fmla="*/ 3467101 w 3698671"/>
              <a:gd name="connsiteY2" fmla="*/ 2479225 h 3578681"/>
              <a:gd name="connsiteX3" fmla="*/ 0 w 3698671"/>
              <a:gd name="connsiteY3" fmla="*/ 3578681 h 3578681"/>
              <a:gd name="connsiteX0" fmla="*/ 2982687 w 3690256"/>
              <a:gd name="connsiteY0" fmla="*/ 0 h 3578681"/>
              <a:gd name="connsiteX1" fmla="*/ 2789464 w 3690256"/>
              <a:gd name="connsiteY1" fmla="*/ 1826081 h 3578681"/>
              <a:gd name="connsiteX2" fmla="*/ 3467101 w 3690256"/>
              <a:gd name="connsiteY2" fmla="*/ 2479225 h 3578681"/>
              <a:gd name="connsiteX3" fmla="*/ 0 w 3690256"/>
              <a:gd name="connsiteY3" fmla="*/ 3578681 h 3578681"/>
              <a:gd name="connsiteX0" fmla="*/ 2982687 w 3712156"/>
              <a:gd name="connsiteY0" fmla="*/ 0 h 3578681"/>
              <a:gd name="connsiteX1" fmla="*/ 2789464 w 3712156"/>
              <a:gd name="connsiteY1" fmla="*/ 1826081 h 3578681"/>
              <a:gd name="connsiteX2" fmla="*/ 2800351 w 3712156"/>
              <a:gd name="connsiteY2" fmla="*/ 2631625 h 3578681"/>
              <a:gd name="connsiteX3" fmla="*/ 0 w 3712156"/>
              <a:gd name="connsiteY3" fmla="*/ 3578681 h 3578681"/>
              <a:gd name="connsiteX0" fmla="*/ 5106762 w 5836231"/>
              <a:gd name="connsiteY0" fmla="*/ 0 h 2740481"/>
              <a:gd name="connsiteX1" fmla="*/ 4913539 w 5836231"/>
              <a:gd name="connsiteY1" fmla="*/ 1826081 h 2740481"/>
              <a:gd name="connsiteX2" fmla="*/ 4924426 w 5836231"/>
              <a:gd name="connsiteY2" fmla="*/ 2631625 h 2740481"/>
              <a:gd name="connsiteX3" fmla="*/ 0 w 5836231"/>
              <a:gd name="connsiteY3" fmla="*/ 2740481 h 2740481"/>
              <a:gd name="connsiteX0" fmla="*/ 5106762 w 5836872"/>
              <a:gd name="connsiteY0" fmla="*/ 0 h 3689845"/>
              <a:gd name="connsiteX1" fmla="*/ 4913539 w 5836872"/>
              <a:gd name="connsiteY1" fmla="*/ 1826081 h 3689845"/>
              <a:gd name="connsiteX2" fmla="*/ 4905378 w 5836872"/>
              <a:gd name="connsiteY2" fmla="*/ 3679376 h 3689845"/>
              <a:gd name="connsiteX3" fmla="*/ 4924426 w 5836872"/>
              <a:gd name="connsiteY3" fmla="*/ 2631625 h 3689845"/>
              <a:gd name="connsiteX4" fmla="*/ 0 w 5836872"/>
              <a:gd name="connsiteY4" fmla="*/ 2740481 h 3689845"/>
              <a:gd name="connsiteX0" fmla="*/ 5106762 w 5836231"/>
              <a:gd name="connsiteY0" fmla="*/ 0 h 2740481"/>
              <a:gd name="connsiteX1" fmla="*/ 4913539 w 5836231"/>
              <a:gd name="connsiteY1" fmla="*/ 1826081 h 2740481"/>
              <a:gd name="connsiteX2" fmla="*/ 4924426 w 5836231"/>
              <a:gd name="connsiteY2" fmla="*/ 2631625 h 2740481"/>
              <a:gd name="connsiteX3" fmla="*/ 0 w 5836231"/>
              <a:gd name="connsiteY3" fmla="*/ 2740481 h 2740481"/>
              <a:gd name="connsiteX0" fmla="*/ 5106762 w 5834312"/>
              <a:gd name="connsiteY0" fmla="*/ 0 h 4074823"/>
              <a:gd name="connsiteX1" fmla="*/ 4913539 w 5834312"/>
              <a:gd name="connsiteY1" fmla="*/ 1826081 h 4074823"/>
              <a:gd name="connsiteX2" fmla="*/ 4981576 w 5834312"/>
              <a:gd name="connsiteY2" fmla="*/ 4050850 h 4074823"/>
              <a:gd name="connsiteX3" fmla="*/ 0 w 5834312"/>
              <a:gd name="connsiteY3" fmla="*/ 2740481 h 4074823"/>
              <a:gd name="connsiteX0" fmla="*/ 5106762 w 7105315"/>
              <a:gd name="connsiteY0" fmla="*/ 0 h 4074823"/>
              <a:gd name="connsiteX1" fmla="*/ 7104289 w 7105315"/>
              <a:gd name="connsiteY1" fmla="*/ 3131006 h 4074823"/>
              <a:gd name="connsiteX2" fmla="*/ 4981576 w 7105315"/>
              <a:gd name="connsiteY2" fmla="*/ 4050850 h 4074823"/>
              <a:gd name="connsiteX3" fmla="*/ 0 w 7105315"/>
              <a:gd name="connsiteY3" fmla="*/ 2740481 h 4074823"/>
              <a:gd name="connsiteX0" fmla="*/ 7592787 w 8335338"/>
              <a:gd name="connsiteY0" fmla="*/ 0 h 2503198"/>
              <a:gd name="connsiteX1" fmla="*/ 7104289 w 8335338"/>
              <a:gd name="connsiteY1" fmla="*/ 1559381 h 2503198"/>
              <a:gd name="connsiteX2" fmla="*/ 4981576 w 8335338"/>
              <a:gd name="connsiteY2" fmla="*/ 2479225 h 2503198"/>
              <a:gd name="connsiteX3" fmla="*/ 0 w 8335338"/>
              <a:gd name="connsiteY3" fmla="*/ 1168856 h 2503198"/>
              <a:gd name="connsiteX0" fmla="*/ 7592787 w 7592787"/>
              <a:gd name="connsiteY0" fmla="*/ 0 h 2503198"/>
              <a:gd name="connsiteX1" fmla="*/ 7104289 w 7592787"/>
              <a:gd name="connsiteY1" fmla="*/ 1559381 h 2503198"/>
              <a:gd name="connsiteX2" fmla="*/ 4981576 w 7592787"/>
              <a:gd name="connsiteY2" fmla="*/ 2479225 h 2503198"/>
              <a:gd name="connsiteX3" fmla="*/ 0 w 7592787"/>
              <a:gd name="connsiteY3" fmla="*/ 1168856 h 2503198"/>
              <a:gd name="connsiteX0" fmla="*/ 8735787 w 8735787"/>
              <a:gd name="connsiteY0" fmla="*/ 50736 h 1344259"/>
              <a:gd name="connsiteX1" fmla="*/ 7104289 w 8735787"/>
              <a:gd name="connsiteY1" fmla="*/ 400442 h 1344259"/>
              <a:gd name="connsiteX2" fmla="*/ 4981576 w 8735787"/>
              <a:gd name="connsiteY2" fmla="*/ 1320286 h 1344259"/>
              <a:gd name="connsiteX3" fmla="*/ 0 w 8735787"/>
              <a:gd name="connsiteY3" fmla="*/ 9917 h 1344259"/>
              <a:gd name="connsiteX0" fmla="*/ 8735787 w 8735787"/>
              <a:gd name="connsiteY0" fmla="*/ 50736 h 1344259"/>
              <a:gd name="connsiteX1" fmla="*/ 7104289 w 8735787"/>
              <a:gd name="connsiteY1" fmla="*/ 400442 h 1344259"/>
              <a:gd name="connsiteX2" fmla="*/ 4981576 w 8735787"/>
              <a:gd name="connsiteY2" fmla="*/ 1320286 h 1344259"/>
              <a:gd name="connsiteX3" fmla="*/ 0 w 8735787"/>
              <a:gd name="connsiteY3" fmla="*/ 9917 h 1344259"/>
              <a:gd name="connsiteX0" fmla="*/ 8735787 w 8735787"/>
              <a:gd name="connsiteY0" fmla="*/ 50192 h 1447216"/>
              <a:gd name="connsiteX1" fmla="*/ 7104289 w 8735787"/>
              <a:gd name="connsiteY1" fmla="*/ 399898 h 1447216"/>
              <a:gd name="connsiteX2" fmla="*/ 5591176 w 8735787"/>
              <a:gd name="connsiteY2" fmla="*/ 1424517 h 1447216"/>
              <a:gd name="connsiteX3" fmla="*/ 0 w 8735787"/>
              <a:gd name="connsiteY3" fmla="*/ 9373 h 1447216"/>
              <a:gd name="connsiteX0" fmla="*/ 8735787 w 8735787"/>
              <a:gd name="connsiteY0" fmla="*/ 50192 h 1447216"/>
              <a:gd name="connsiteX1" fmla="*/ 7104289 w 8735787"/>
              <a:gd name="connsiteY1" fmla="*/ 399898 h 1447216"/>
              <a:gd name="connsiteX2" fmla="*/ 5591176 w 8735787"/>
              <a:gd name="connsiteY2" fmla="*/ 1424517 h 1447216"/>
              <a:gd name="connsiteX3" fmla="*/ 0 w 8735787"/>
              <a:gd name="connsiteY3" fmla="*/ 9373 h 1447216"/>
              <a:gd name="connsiteX0" fmla="*/ 8735787 w 8735787"/>
              <a:gd name="connsiteY0" fmla="*/ 51144 h 1427371"/>
              <a:gd name="connsiteX1" fmla="*/ 7104289 w 8735787"/>
              <a:gd name="connsiteY1" fmla="*/ 400850 h 1427371"/>
              <a:gd name="connsiteX2" fmla="*/ 5591176 w 8735787"/>
              <a:gd name="connsiteY2" fmla="*/ 1425469 h 1427371"/>
              <a:gd name="connsiteX3" fmla="*/ 0 w 8735787"/>
              <a:gd name="connsiteY3" fmla="*/ 10325 h 1427371"/>
              <a:gd name="connsiteX0" fmla="*/ 8735787 w 8735787"/>
              <a:gd name="connsiteY0" fmla="*/ 45162 h 1421455"/>
              <a:gd name="connsiteX1" fmla="*/ 7104289 w 8735787"/>
              <a:gd name="connsiteY1" fmla="*/ 394868 h 1421455"/>
              <a:gd name="connsiteX2" fmla="*/ 5591176 w 8735787"/>
              <a:gd name="connsiteY2" fmla="*/ 1419487 h 1421455"/>
              <a:gd name="connsiteX3" fmla="*/ 0 w 8735787"/>
              <a:gd name="connsiteY3" fmla="*/ 4343 h 1421455"/>
              <a:gd name="connsiteX0" fmla="*/ 8735787 w 8735787"/>
              <a:gd name="connsiteY0" fmla="*/ 154360 h 1532756"/>
              <a:gd name="connsiteX1" fmla="*/ 7104289 w 8735787"/>
              <a:gd name="connsiteY1" fmla="*/ 504066 h 1532756"/>
              <a:gd name="connsiteX2" fmla="*/ 5591176 w 8735787"/>
              <a:gd name="connsiteY2" fmla="*/ 1528685 h 1532756"/>
              <a:gd name="connsiteX3" fmla="*/ 2476503 w 8735787"/>
              <a:gd name="connsiteY3" fmla="*/ 80885 h 1532756"/>
              <a:gd name="connsiteX4" fmla="*/ 0 w 8735787"/>
              <a:gd name="connsiteY4" fmla="*/ 113541 h 1532756"/>
              <a:gd name="connsiteX0" fmla="*/ 8735787 w 8735787"/>
              <a:gd name="connsiteY0" fmla="*/ 154360 h 1583596"/>
              <a:gd name="connsiteX1" fmla="*/ 7104289 w 8735787"/>
              <a:gd name="connsiteY1" fmla="*/ 504066 h 1583596"/>
              <a:gd name="connsiteX2" fmla="*/ 5591176 w 8735787"/>
              <a:gd name="connsiteY2" fmla="*/ 1528685 h 1583596"/>
              <a:gd name="connsiteX3" fmla="*/ 3962403 w 8735787"/>
              <a:gd name="connsiteY3" fmla="*/ 1300084 h 1583596"/>
              <a:gd name="connsiteX4" fmla="*/ 2476503 w 8735787"/>
              <a:gd name="connsiteY4" fmla="*/ 80885 h 1583596"/>
              <a:gd name="connsiteX5" fmla="*/ 0 w 8735787"/>
              <a:gd name="connsiteY5" fmla="*/ 113541 h 1583596"/>
              <a:gd name="connsiteX0" fmla="*/ 8735787 w 8735787"/>
              <a:gd name="connsiteY0" fmla="*/ 154360 h 1571847"/>
              <a:gd name="connsiteX1" fmla="*/ 7161439 w 8735787"/>
              <a:gd name="connsiteY1" fmla="*/ 665991 h 1571847"/>
              <a:gd name="connsiteX2" fmla="*/ 5591176 w 8735787"/>
              <a:gd name="connsiteY2" fmla="*/ 1528685 h 1571847"/>
              <a:gd name="connsiteX3" fmla="*/ 3962403 w 8735787"/>
              <a:gd name="connsiteY3" fmla="*/ 1300084 h 1571847"/>
              <a:gd name="connsiteX4" fmla="*/ 2476503 w 8735787"/>
              <a:gd name="connsiteY4" fmla="*/ 80885 h 1571847"/>
              <a:gd name="connsiteX5" fmla="*/ 0 w 8735787"/>
              <a:gd name="connsiteY5" fmla="*/ 113541 h 1571847"/>
              <a:gd name="connsiteX0" fmla="*/ 8735787 w 8735787"/>
              <a:gd name="connsiteY0" fmla="*/ 154360 h 1571847"/>
              <a:gd name="connsiteX1" fmla="*/ 7161439 w 8735787"/>
              <a:gd name="connsiteY1" fmla="*/ 665991 h 1571847"/>
              <a:gd name="connsiteX2" fmla="*/ 5591176 w 8735787"/>
              <a:gd name="connsiteY2" fmla="*/ 1528685 h 1571847"/>
              <a:gd name="connsiteX3" fmla="*/ 3962403 w 8735787"/>
              <a:gd name="connsiteY3" fmla="*/ 1300084 h 1571847"/>
              <a:gd name="connsiteX4" fmla="*/ 2476503 w 8735787"/>
              <a:gd name="connsiteY4" fmla="*/ 80885 h 1571847"/>
              <a:gd name="connsiteX5" fmla="*/ 0 w 8735787"/>
              <a:gd name="connsiteY5" fmla="*/ 113541 h 1571847"/>
              <a:gd name="connsiteX0" fmla="*/ 8735787 w 8735787"/>
              <a:gd name="connsiteY0" fmla="*/ 154360 h 1559124"/>
              <a:gd name="connsiteX1" fmla="*/ 7161439 w 8735787"/>
              <a:gd name="connsiteY1" fmla="*/ 665991 h 1559124"/>
              <a:gd name="connsiteX2" fmla="*/ 6934203 w 8735787"/>
              <a:gd name="connsiteY2" fmla="*/ 842885 h 1559124"/>
              <a:gd name="connsiteX3" fmla="*/ 5591176 w 8735787"/>
              <a:gd name="connsiteY3" fmla="*/ 1528685 h 1559124"/>
              <a:gd name="connsiteX4" fmla="*/ 3962403 w 8735787"/>
              <a:gd name="connsiteY4" fmla="*/ 1300084 h 1559124"/>
              <a:gd name="connsiteX5" fmla="*/ 2476503 w 8735787"/>
              <a:gd name="connsiteY5" fmla="*/ 80885 h 1559124"/>
              <a:gd name="connsiteX6" fmla="*/ 0 w 8735787"/>
              <a:gd name="connsiteY6" fmla="*/ 113541 h 1559124"/>
              <a:gd name="connsiteX0" fmla="*/ 8735787 w 8735787"/>
              <a:gd name="connsiteY0" fmla="*/ 154360 h 1571847"/>
              <a:gd name="connsiteX1" fmla="*/ 7161439 w 8735787"/>
              <a:gd name="connsiteY1" fmla="*/ 665991 h 1571847"/>
              <a:gd name="connsiteX2" fmla="*/ 5591176 w 8735787"/>
              <a:gd name="connsiteY2" fmla="*/ 1528685 h 1571847"/>
              <a:gd name="connsiteX3" fmla="*/ 3962403 w 8735787"/>
              <a:gd name="connsiteY3" fmla="*/ 1300084 h 1571847"/>
              <a:gd name="connsiteX4" fmla="*/ 2476503 w 8735787"/>
              <a:gd name="connsiteY4" fmla="*/ 80885 h 1571847"/>
              <a:gd name="connsiteX5" fmla="*/ 0 w 8735787"/>
              <a:gd name="connsiteY5" fmla="*/ 113541 h 1571847"/>
              <a:gd name="connsiteX0" fmla="*/ 9069162 w 9069162"/>
              <a:gd name="connsiteY0" fmla="*/ 840160 h 1571847"/>
              <a:gd name="connsiteX1" fmla="*/ 7161439 w 9069162"/>
              <a:gd name="connsiteY1" fmla="*/ 665991 h 1571847"/>
              <a:gd name="connsiteX2" fmla="*/ 5591176 w 9069162"/>
              <a:gd name="connsiteY2" fmla="*/ 1528685 h 1571847"/>
              <a:gd name="connsiteX3" fmla="*/ 3962403 w 9069162"/>
              <a:gd name="connsiteY3" fmla="*/ 1300084 h 1571847"/>
              <a:gd name="connsiteX4" fmla="*/ 2476503 w 9069162"/>
              <a:gd name="connsiteY4" fmla="*/ 80885 h 1571847"/>
              <a:gd name="connsiteX5" fmla="*/ 0 w 9069162"/>
              <a:gd name="connsiteY5" fmla="*/ 113541 h 1571847"/>
              <a:gd name="connsiteX0" fmla="*/ 9069162 w 9069162"/>
              <a:gd name="connsiteY0" fmla="*/ 840160 h 1569095"/>
              <a:gd name="connsiteX1" fmla="*/ 7266214 w 9069162"/>
              <a:gd name="connsiteY1" fmla="*/ 704091 h 1569095"/>
              <a:gd name="connsiteX2" fmla="*/ 5591176 w 9069162"/>
              <a:gd name="connsiteY2" fmla="*/ 1528685 h 1569095"/>
              <a:gd name="connsiteX3" fmla="*/ 3962403 w 9069162"/>
              <a:gd name="connsiteY3" fmla="*/ 1300084 h 1569095"/>
              <a:gd name="connsiteX4" fmla="*/ 2476503 w 9069162"/>
              <a:gd name="connsiteY4" fmla="*/ 80885 h 1569095"/>
              <a:gd name="connsiteX5" fmla="*/ 0 w 9069162"/>
              <a:gd name="connsiteY5" fmla="*/ 113541 h 1569095"/>
              <a:gd name="connsiteX0" fmla="*/ 9069162 w 9069162"/>
              <a:gd name="connsiteY0" fmla="*/ 840160 h 1569095"/>
              <a:gd name="connsiteX1" fmla="*/ 7266214 w 9069162"/>
              <a:gd name="connsiteY1" fmla="*/ 704091 h 1569095"/>
              <a:gd name="connsiteX2" fmla="*/ 5591176 w 9069162"/>
              <a:gd name="connsiteY2" fmla="*/ 1528685 h 1569095"/>
              <a:gd name="connsiteX3" fmla="*/ 3962403 w 9069162"/>
              <a:gd name="connsiteY3" fmla="*/ 1300084 h 1569095"/>
              <a:gd name="connsiteX4" fmla="*/ 2476503 w 9069162"/>
              <a:gd name="connsiteY4" fmla="*/ 80885 h 1569095"/>
              <a:gd name="connsiteX5" fmla="*/ 0 w 9069162"/>
              <a:gd name="connsiteY5" fmla="*/ 113541 h 1569095"/>
              <a:gd name="connsiteX0" fmla="*/ 9069162 w 9069162"/>
              <a:gd name="connsiteY0" fmla="*/ 840160 h 1569095"/>
              <a:gd name="connsiteX1" fmla="*/ 7266214 w 9069162"/>
              <a:gd name="connsiteY1" fmla="*/ 704091 h 1569095"/>
              <a:gd name="connsiteX2" fmla="*/ 5591176 w 9069162"/>
              <a:gd name="connsiteY2" fmla="*/ 1528685 h 1569095"/>
              <a:gd name="connsiteX3" fmla="*/ 3962403 w 9069162"/>
              <a:gd name="connsiteY3" fmla="*/ 1300084 h 1569095"/>
              <a:gd name="connsiteX4" fmla="*/ 2476503 w 9069162"/>
              <a:gd name="connsiteY4" fmla="*/ 80885 h 1569095"/>
              <a:gd name="connsiteX5" fmla="*/ 0 w 9069162"/>
              <a:gd name="connsiteY5" fmla="*/ 113541 h 1569095"/>
              <a:gd name="connsiteX0" fmla="*/ 9069162 w 9069162"/>
              <a:gd name="connsiteY0" fmla="*/ 840160 h 1571847"/>
              <a:gd name="connsiteX1" fmla="*/ 7218589 w 9069162"/>
              <a:gd name="connsiteY1" fmla="*/ 665991 h 1571847"/>
              <a:gd name="connsiteX2" fmla="*/ 5591176 w 9069162"/>
              <a:gd name="connsiteY2" fmla="*/ 1528685 h 1571847"/>
              <a:gd name="connsiteX3" fmla="*/ 3962403 w 9069162"/>
              <a:gd name="connsiteY3" fmla="*/ 1300084 h 1571847"/>
              <a:gd name="connsiteX4" fmla="*/ 2476503 w 9069162"/>
              <a:gd name="connsiteY4" fmla="*/ 80885 h 1571847"/>
              <a:gd name="connsiteX5" fmla="*/ 0 w 9069162"/>
              <a:gd name="connsiteY5" fmla="*/ 113541 h 1571847"/>
              <a:gd name="connsiteX0" fmla="*/ 9069162 w 9069162"/>
              <a:gd name="connsiteY0" fmla="*/ 840160 h 1489745"/>
              <a:gd name="connsiteX1" fmla="*/ 7218589 w 9069162"/>
              <a:gd name="connsiteY1" fmla="*/ 665991 h 1489745"/>
              <a:gd name="connsiteX2" fmla="*/ 6000751 w 9069162"/>
              <a:gd name="connsiteY2" fmla="*/ 1414385 h 1489745"/>
              <a:gd name="connsiteX3" fmla="*/ 3962403 w 9069162"/>
              <a:gd name="connsiteY3" fmla="*/ 1300084 h 1489745"/>
              <a:gd name="connsiteX4" fmla="*/ 2476503 w 9069162"/>
              <a:gd name="connsiteY4" fmla="*/ 80885 h 1489745"/>
              <a:gd name="connsiteX5" fmla="*/ 0 w 9069162"/>
              <a:gd name="connsiteY5" fmla="*/ 113541 h 148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69162" h="1489745">
                <a:moveTo>
                  <a:pt x="9069162" y="840160"/>
                </a:moveTo>
                <a:cubicBezTo>
                  <a:pt x="8307162" y="830635"/>
                  <a:pt x="7729991" y="570287"/>
                  <a:pt x="7218589" y="665991"/>
                </a:cubicBezTo>
                <a:cubicBezTo>
                  <a:pt x="6707187" y="761695"/>
                  <a:pt x="6543449" y="1308703"/>
                  <a:pt x="6000751" y="1414385"/>
                </a:cubicBezTo>
                <a:cubicBezTo>
                  <a:pt x="5458053" y="1520067"/>
                  <a:pt x="4481515" y="1541384"/>
                  <a:pt x="3962403" y="1300084"/>
                </a:cubicBezTo>
                <a:cubicBezTo>
                  <a:pt x="3443291" y="1058784"/>
                  <a:pt x="3175004" y="215142"/>
                  <a:pt x="2476503" y="80885"/>
                </a:cubicBezTo>
                <a:cubicBezTo>
                  <a:pt x="1544640" y="-154972"/>
                  <a:pt x="428625" y="209698"/>
                  <a:pt x="0" y="113541"/>
                </a:cubicBezTo>
              </a:path>
            </a:pathLst>
          </a:custGeom>
          <a:noFill/>
          <a:ln w="22225">
            <a:solidFill>
              <a:srgbClr val="FEFF00"/>
            </a:solidFill>
            <a:prstDash val="sysDash"/>
          </a:ln>
          <a:effectLst>
            <a:glow rad="381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863340" y="2423161"/>
            <a:ext cx="2981914" cy="1699174"/>
          </a:xfrm>
          <a:custGeom>
            <a:avLst/>
            <a:gdLst>
              <a:gd name="connsiteX0" fmla="*/ 0 w 1402080"/>
              <a:gd name="connsiteY0" fmla="*/ 182880 h 922020"/>
              <a:gd name="connsiteX1" fmla="*/ 617220 w 1402080"/>
              <a:gd name="connsiteY1" fmla="*/ 883920 h 922020"/>
              <a:gd name="connsiteX2" fmla="*/ 1402080 w 1402080"/>
              <a:gd name="connsiteY2" fmla="*/ 922020 h 922020"/>
              <a:gd name="connsiteX3" fmla="*/ 960120 w 1402080"/>
              <a:gd name="connsiteY3" fmla="*/ 419100 h 922020"/>
              <a:gd name="connsiteX4" fmla="*/ 594360 w 1402080"/>
              <a:gd name="connsiteY4" fmla="*/ 289560 h 922020"/>
              <a:gd name="connsiteX5" fmla="*/ 441960 w 1402080"/>
              <a:gd name="connsiteY5" fmla="*/ 0 h 922020"/>
              <a:gd name="connsiteX6" fmla="*/ 0 w 1402080"/>
              <a:gd name="connsiteY6" fmla="*/ 182880 h 922020"/>
              <a:gd name="connsiteX0" fmla="*/ 0 w 1408110"/>
              <a:gd name="connsiteY0" fmla="*/ 182880 h 978654"/>
              <a:gd name="connsiteX1" fmla="*/ 617220 w 1408110"/>
              <a:gd name="connsiteY1" fmla="*/ 883920 h 978654"/>
              <a:gd name="connsiteX2" fmla="*/ 1402080 w 1408110"/>
              <a:gd name="connsiteY2" fmla="*/ 922020 h 978654"/>
              <a:gd name="connsiteX3" fmla="*/ 960120 w 1408110"/>
              <a:gd name="connsiteY3" fmla="*/ 419100 h 978654"/>
              <a:gd name="connsiteX4" fmla="*/ 594360 w 1408110"/>
              <a:gd name="connsiteY4" fmla="*/ 289560 h 978654"/>
              <a:gd name="connsiteX5" fmla="*/ 441960 w 1408110"/>
              <a:gd name="connsiteY5" fmla="*/ 0 h 978654"/>
              <a:gd name="connsiteX6" fmla="*/ 0 w 1408110"/>
              <a:gd name="connsiteY6" fmla="*/ 182880 h 978654"/>
              <a:gd name="connsiteX0" fmla="*/ 0 w 1408110"/>
              <a:gd name="connsiteY0" fmla="*/ 182880 h 978654"/>
              <a:gd name="connsiteX1" fmla="*/ 617220 w 1408110"/>
              <a:gd name="connsiteY1" fmla="*/ 883920 h 978654"/>
              <a:gd name="connsiteX2" fmla="*/ 1402080 w 1408110"/>
              <a:gd name="connsiteY2" fmla="*/ 922020 h 978654"/>
              <a:gd name="connsiteX3" fmla="*/ 960120 w 1408110"/>
              <a:gd name="connsiteY3" fmla="*/ 419100 h 978654"/>
              <a:gd name="connsiteX4" fmla="*/ 594360 w 1408110"/>
              <a:gd name="connsiteY4" fmla="*/ 289560 h 978654"/>
              <a:gd name="connsiteX5" fmla="*/ 441960 w 1408110"/>
              <a:gd name="connsiteY5" fmla="*/ 0 h 978654"/>
              <a:gd name="connsiteX6" fmla="*/ 0 w 1408110"/>
              <a:gd name="connsiteY6" fmla="*/ 182880 h 978654"/>
              <a:gd name="connsiteX0" fmla="*/ 0 w 1408110"/>
              <a:gd name="connsiteY0" fmla="*/ 182880 h 978654"/>
              <a:gd name="connsiteX1" fmla="*/ 617220 w 1408110"/>
              <a:gd name="connsiteY1" fmla="*/ 883920 h 978654"/>
              <a:gd name="connsiteX2" fmla="*/ 1402080 w 1408110"/>
              <a:gd name="connsiteY2" fmla="*/ 922020 h 978654"/>
              <a:gd name="connsiteX3" fmla="*/ 960120 w 1408110"/>
              <a:gd name="connsiteY3" fmla="*/ 419100 h 978654"/>
              <a:gd name="connsiteX4" fmla="*/ 594360 w 1408110"/>
              <a:gd name="connsiteY4" fmla="*/ 289560 h 978654"/>
              <a:gd name="connsiteX5" fmla="*/ 441960 w 1408110"/>
              <a:gd name="connsiteY5" fmla="*/ 0 h 978654"/>
              <a:gd name="connsiteX6" fmla="*/ 0 w 1408110"/>
              <a:gd name="connsiteY6" fmla="*/ 182880 h 978654"/>
              <a:gd name="connsiteX0" fmla="*/ 0 w 1408515"/>
              <a:gd name="connsiteY0" fmla="*/ 182880 h 978654"/>
              <a:gd name="connsiteX1" fmla="*/ 617220 w 1408515"/>
              <a:gd name="connsiteY1" fmla="*/ 883920 h 978654"/>
              <a:gd name="connsiteX2" fmla="*/ 1402080 w 1408515"/>
              <a:gd name="connsiteY2" fmla="*/ 922020 h 978654"/>
              <a:gd name="connsiteX3" fmla="*/ 960120 w 1408515"/>
              <a:gd name="connsiteY3" fmla="*/ 419100 h 978654"/>
              <a:gd name="connsiteX4" fmla="*/ 594360 w 1408515"/>
              <a:gd name="connsiteY4" fmla="*/ 289560 h 978654"/>
              <a:gd name="connsiteX5" fmla="*/ 441960 w 1408515"/>
              <a:gd name="connsiteY5" fmla="*/ 0 h 978654"/>
              <a:gd name="connsiteX6" fmla="*/ 0 w 1408515"/>
              <a:gd name="connsiteY6" fmla="*/ 182880 h 978654"/>
              <a:gd name="connsiteX0" fmla="*/ 0 w 1408515"/>
              <a:gd name="connsiteY0" fmla="*/ 182880 h 978654"/>
              <a:gd name="connsiteX1" fmla="*/ 617220 w 1408515"/>
              <a:gd name="connsiteY1" fmla="*/ 883920 h 978654"/>
              <a:gd name="connsiteX2" fmla="*/ 1402080 w 1408515"/>
              <a:gd name="connsiteY2" fmla="*/ 922020 h 978654"/>
              <a:gd name="connsiteX3" fmla="*/ 960120 w 1408515"/>
              <a:gd name="connsiteY3" fmla="*/ 419100 h 978654"/>
              <a:gd name="connsiteX4" fmla="*/ 594360 w 1408515"/>
              <a:gd name="connsiteY4" fmla="*/ 289560 h 978654"/>
              <a:gd name="connsiteX5" fmla="*/ 441960 w 1408515"/>
              <a:gd name="connsiteY5" fmla="*/ 0 h 978654"/>
              <a:gd name="connsiteX6" fmla="*/ 0 w 1408515"/>
              <a:gd name="connsiteY6" fmla="*/ 182880 h 978654"/>
              <a:gd name="connsiteX0" fmla="*/ 0 w 2780115"/>
              <a:gd name="connsiteY0" fmla="*/ 5155 h 1398814"/>
              <a:gd name="connsiteX1" fmla="*/ 1988820 w 2780115"/>
              <a:gd name="connsiteY1" fmla="*/ 1268170 h 1398814"/>
              <a:gd name="connsiteX2" fmla="*/ 2773680 w 2780115"/>
              <a:gd name="connsiteY2" fmla="*/ 1306270 h 1398814"/>
              <a:gd name="connsiteX3" fmla="*/ 2331720 w 2780115"/>
              <a:gd name="connsiteY3" fmla="*/ 803350 h 1398814"/>
              <a:gd name="connsiteX4" fmla="*/ 1965960 w 2780115"/>
              <a:gd name="connsiteY4" fmla="*/ 673810 h 1398814"/>
              <a:gd name="connsiteX5" fmla="*/ 1813560 w 2780115"/>
              <a:gd name="connsiteY5" fmla="*/ 384250 h 1398814"/>
              <a:gd name="connsiteX6" fmla="*/ 0 w 2780115"/>
              <a:gd name="connsiteY6" fmla="*/ 5155 h 1398814"/>
              <a:gd name="connsiteX0" fmla="*/ 0 w 2780115"/>
              <a:gd name="connsiteY0" fmla="*/ 268605 h 1662264"/>
              <a:gd name="connsiteX1" fmla="*/ 1988820 w 2780115"/>
              <a:gd name="connsiteY1" fmla="*/ 1531620 h 1662264"/>
              <a:gd name="connsiteX2" fmla="*/ 2773680 w 2780115"/>
              <a:gd name="connsiteY2" fmla="*/ 1569720 h 1662264"/>
              <a:gd name="connsiteX3" fmla="*/ 2331720 w 2780115"/>
              <a:gd name="connsiteY3" fmla="*/ 1066800 h 1662264"/>
              <a:gd name="connsiteX4" fmla="*/ 1965960 w 2780115"/>
              <a:gd name="connsiteY4" fmla="*/ 937260 h 1662264"/>
              <a:gd name="connsiteX5" fmla="*/ 622935 w 2780115"/>
              <a:gd name="connsiteY5" fmla="*/ 0 h 1662264"/>
              <a:gd name="connsiteX6" fmla="*/ 0 w 2780115"/>
              <a:gd name="connsiteY6" fmla="*/ 268605 h 1662264"/>
              <a:gd name="connsiteX0" fmla="*/ 0 w 2780115"/>
              <a:gd name="connsiteY0" fmla="*/ 268605 h 1662264"/>
              <a:gd name="connsiteX1" fmla="*/ 1988820 w 2780115"/>
              <a:gd name="connsiteY1" fmla="*/ 1531620 h 1662264"/>
              <a:gd name="connsiteX2" fmla="*/ 2773680 w 2780115"/>
              <a:gd name="connsiteY2" fmla="*/ 1569720 h 1662264"/>
              <a:gd name="connsiteX3" fmla="*/ 2331720 w 2780115"/>
              <a:gd name="connsiteY3" fmla="*/ 1066800 h 1662264"/>
              <a:gd name="connsiteX4" fmla="*/ 1965960 w 2780115"/>
              <a:gd name="connsiteY4" fmla="*/ 937260 h 1662264"/>
              <a:gd name="connsiteX5" fmla="*/ 1642110 w 2780115"/>
              <a:gd name="connsiteY5" fmla="*/ 348615 h 1662264"/>
              <a:gd name="connsiteX6" fmla="*/ 622935 w 2780115"/>
              <a:gd name="connsiteY6" fmla="*/ 0 h 1662264"/>
              <a:gd name="connsiteX7" fmla="*/ 0 w 2780115"/>
              <a:gd name="connsiteY7" fmla="*/ 268605 h 1662264"/>
              <a:gd name="connsiteX0" fmla="*/ 0 w 2780115"/>
              <a:gd name="connsiteY0" fmla="*/ 268605 h 1662264"/>
              <a:gd name="connsiteX1" fmla="*/ 1988820 w 2780115"/>
              <a:gd name="connsiteY1" fmla="*/ 1531620 h 1662264"/>
              <a:gd name="connsiteX2" fmla="*/ 2773680 w 2780115"/>
              <a:gd name="connsiteY2" fmla="*/ 1569720 h 1662264"/>
              <a:gd name="connsiteX3" fmla="*/ 2331720 w 2780115"/>
              <a:gd name="connsiteY3" fmla="*/ 1066800 h 1662264"/>
              <a:gd name="connsiteX4" fmla="*/ 1965960 w 2780115"/>
              <a:gd name="connsiteY4" fmla="*/ 937260 h 1662264"/>
              <a:gd name="connsiteX5" fmla="*/ 1642110 w 2780115"/>
              <a:gd name="connsiteY5" fmla="*/ 348615 h 1662264"/>
              <a:gd name="connsiteX6" fmla="*/ 622935 w 2780115"/>
              <a:gd name="connsiteY6" fmla="*/ 0 h 1662264"/>
              <a:gd name="connsiteX7" fmla="*/ 0 w 2780115"/>
              <a:gd name="connsiteY7" fmla="*/ 268605 h 1662264"/>
              <a:gd name="connsiteX0" fmla="*/ 0 w 2780115"/>
              <a:gd name="connsiteY0" fmla="*/ 268605 h 1662264"/>
              <a:gd name="connsiteX1" fmla="*/ 1988820 w 2780115"/>
              <a:gd name="connsiteY1" fmla="*/ 1531620 h 1662264"/>
              <a:gd name="connsiteX2" fmla="*/ 2773680 w 2780115"/>
              <a:gd name="connsiteY2" fmla="*/ 1569720 h 1662264"/>
              <a:gd name="connsiteX3" fmla="*/ 2331720 w 2780115"/>
              <a:gd name="connsiteY3" fmla="*/ 1066800 h 1662264"/>
              <a:gd name="connsiteX4" fmla="*/ 1965960 w 2780115"/>
              <a:gd name="connsiteY4" fmla="*/ 937260 h 1662264"/>
              <a:gd name="connsiteX5" fmla="*/ 1642110 w 2780115"/>
              <a:gd name="connsiteY5" fmla="*/ 348615 h 1662264"/>
              <a:gd name="connsiteX6" fmla="*/ 622935 w 2780115"/>
              <a:gd name="connsiteY6" fmla="*/ 0 h 1662264"/>
              <a:gd name="connsiteX7" fmla="*/ 0 w 2780115"/>
              <a:gd name="connsiteY7" fmla="*/ 268605 h 1662264"/>
              <a:gd name="connsiteX0" fmla="*/ 0 w 2856315"/>
              <a:gd name="connsiteY0" fmla="*/ 297180 h 1660321"/>
              <a:gd name="connsiteX1" fmla="*/ 2065020 w 2856315"/>
              <a:gd name="connsiteY1" fmla="*/ 1531620 h 1660321"/>
              <a:gd name="connsiteX2" fmla="*/ 2849880 w 2856315"/>
              <a:gd name="connsiteY2" fmla="*/ 1569720 h 1660321"/>
              <a:gd name="connsiteX3" fmla="*/ 2407920 w 2856315"/>
              <a:gd name="connsiteY3" fmla="*/ 1066800 h 1660321"/>
              <a:gd name="connsiteX4" fmla="*/ 2042160 w 2856315"/>
              <a:gd name="connsiteY4" fmla="*/ 937260 h 1660321"/>
              <a:gd name="connsiteX5" fmla="*/ 1718310 w 2856315"/>
              <a:gd name="connsiteY5" fmla="*/ 348615 h 1660321"/>
              <a:gd name="connsiteX6" fmla="*/ 699135 w 2856315"/>
              <a:gd name="connsiteY6" fmla="*/ 0 h 1660321"/>
              <a:gd name="connsiteX7" fmla="*/ 0 w 2856315"/>
              <a:gd name="connsiteY7" fmla="*/ 297180 h 1660321"/>
              <a:gd name="connsiteX0" fmla="*/ 0 w 2856315"/>
              <a:gd name="connsiteY0" fmla="*/ 297180 h 1624515"/>
              <a:gd name="connsiteX1" fmla="*/ 1337310 w 2856315"/>
              <a:gd name="connsiteY1" fmla="*/ 862966 h 1624515"/>
              <a:gd name="connsiteX2" fmla="*/ 2065020 w 2856315"/>
              <a:gd name="connsiteY2" fmla="*/ 1531620 h 1624515"/>
              <a:gd name="connsiteX3" fmla="*/ 2849880 w 2856315"/>
              <a:gd name="connsiteY3" fmla="*/ 1569720 h 1624515"/>
              <a:gd name="connsiteX4" fmla="*/ 2407920 w 2856315"/>
              <a:gd name="connsiteY4" fmla="*/ 1066800 h 1624515"/>
              <a:gd name="connsiteX5" fmla="*/ 2042160 w 2856315"/>
              <a:gd name="connsiteY5" fmla="*/ 937260 h 1624515"/>
              <a:gd name="connsiteX6" fmla="*/ 1718310 w 2856315"/>
              <a:gd name="connsiteY6" fmla="*/ 348615 h 1624515"/>
              <a:gd name="connsiteX7" fmla="*/ 699135 w 2856315"/>
              <a:gd name="connsiteY7" fmla="*/ 0 h 1624515"/>
              <a:gd name="connsiteX8" fmla="*/ 0 w 2856315"/>
              <a:gd name="connsiteY8" fmla="*/ 297180 h 1624515"/>
              <a:gd name="connsiteX0" fmla="*/ 0 w 2856315"/>
              <a:gd name="connsiteY0" fmla="*/ 297180 h 1624515"/>
              <a:gd name="connsiteX1" fmla="*/ 1337310 w 2856315"/>
              <a:gd name="connsiteY1" fmla="*/ 862966 h 1624515"/>
              <a:gd name="connsiteX2" fmla="*/ 2065020 w 2856315"/>
              <a:gd name="connsiteY2" fmla="*/ 1531620 h 1624515"/>
              <a:gd name="connsiteX3" fmla="*/ 2849880 w 2856315"/>
              <a:gd name="connsiteY3" fmla="*/ 1569720 h 1624515"/>
              <a:gd name="connsiteX4" fmla="*/ 2407920 w 2856315"/>
              <a:gd name="connsiteY4" fmla="*/ 1066800 h 1624515"/>
              <a:gd name="connsiteX5" fmla="*/ 2042160 w 2856315"/>
              <a:gd name="connsiteY5" fmla="*/ 937260 h 1624515"/>
              <a:gd name="connsiteX6" fmla="*/ 1718310 w 2856315"/>
              <a:gd name="connsiteY6" fmla="*/ 348615 h 1624515"/>
              <a:gd name="connsiteX7" fmla="*/ 699135 w 2856315"/>
              <a:gd name="connsiteY7" fmla="*/ 0 h 1624515"/>
              <a:gd name="connsiteX8" fmla="*/ 0 w 2856315"/>
              <a:gd name="connsiteY8" fmla="*/ 297180 h 1624515"/>
              <a:gd name="connsiteX0" fmla="*/ 0 w 2978572"/>
              <a:gd name="connsiteY0" fmla="*/ 297180 h 1672393"/>
              <a:gd name="connsiteX1" fmla="*/ 1337310 w 2978572"/>
              <a:gd name="connsiteY1" fmla="*/ 862966 h 1672393"/>
              <a:gd name="connsiteX2" fmla="*/ 2065020 w 2978572"/>
              <a:gd name="connsiteY2" fmla="*/ 1531620 h 1672393"/>
              <a:gd name="connsiteX3" fmla="*/ 2973705 w 2978572"/>
              <a:gd name="connsiteY3" fmla="*/ 1636395 h 1672393"/>
              <a:gd name="connsiteX4" fmla="*/ 2407920 w 2978572"/>
              <a:gd name="connsiteY4" fmla="*/ 1066800 h 1672393"/>
              <a:gd name="connsiteX5" fmla="*/ 2042160 w 2978572"/>
              <a:gd name="connsiteY5" fmla="*/ 937260 h 1672393"/>
              <a:gd name="connsiteX6" fmla="*/ 1718310 w 2978572"/>
              <a:gd name="connsiteY6" fmla="*/ 348615 h 1672393"/>
              <a:gd name="connsiteX7" fmla="*/ 699135 w 2978572"/>
              <a:gd name="connsiteY7" fmla="*/ 0 h 1672393"/>
              <a:gd name="connsiteX8" fmla="*/ 0 w 2978572"/>
              <a:gd name="connsiteY8" fmla="*/ 297180 h 1672393"/>
              <a:gd name="connsiteX0" fmla="*/ 0 w 2977933"/>
              <a:gd name="connsiteY0" fmla="*/ 297180 h 1662537"/>
              <a:gd name="connsiteX1" fmla="*/ 1337310 w 2977933"/>
              <a:gd name="connsiteY1" fmla="*/ 862966 h 1662537"/>
              <a:gd name="connsiteX2" fmla="*/ 2065020 w 2977933"/>
              <a:gd name="connsiteY2" fmla="*/ 1531620 h 1662537"/>
              <a:gd name="connsiteX3" fmla="*/ 2973705 w 2977933"/>
              <a:gd name="connsiteY3" fmla="*/ 1636395 h 1662537"/>
              <a:gd name="connsiteX4" fmla="*/ 2388870 w 2977933"/>
              <a:gd name="connsiteY4" fmla="*/ 1200150 h 1662537"/>
              <a:gd name="connsiteX5" fmla="*/ 2042160 w 2977933"/>
              <a:gd name="connsiteY5" fmla="*/ 937260 h 1662537"/>
              <a:gd name="connsiteX6" fmla="*/ 1718310 w 2977933"/>
              <a:gd name="connsiteY6" fmla="*/ 348615 h 1662537"/>
              <a:gd name="connsiteX7" fmla="*/ 699135 w 2977933"/>
              <a:gd name="connsiteY7" fmla="*/ 0 h 1662537"/>
              <a:gd name="connsiteX8" fmla="*/ 0 w 2977933"/>
              <a:gd name="connsiteY8" fmla="*/ 297180 h 1662537"/>
              <a:gd name="connsiteX0" fmla="*/ 0 w 2976666"/>
              <a:gd name="connsiteY0" fmla="*/ 297180 h 1696354"/>
              <a:gd name="connsiteX1" fmla="*/ 1337310 w 2976666"/>
              <a:gd name="connsiteY1" fmla="*/ 862966 h 1696354"/>
              <a:gd name="connsiteX2" fmla="*/ 2065020 w 2976666"/>
              <a:gd name="connsiteY2" fmla="*/ 1531620 h 1696354"/>
              <a:gd name="connsiteX3" fmla="*/ 2973705 w 2976666"/>
              <a:gd name="connsiteY3" fmla="*/ 1636395 h 1696354"/>
              <a:gd name="connsiteX4" fmla="*/ 2388870 w 2976666"/>
              <a:gd name="connsiteY4" fmla="*/ 1200150 h 1696354"/>
              <a:gd name="connsiteX5" fmla="*/ 2042160 w 2976666"/>
              <a:gd name="connsiteY5" fmla="*/ 937260 h 1696354"/>
              <a:gd name="connsiteX6" fmla="*/ 1718310 w 2976666"/>
              <a:gd name="connsiteY6" fmla="*/ 348615 h 1696354"/>
              <a:gd name="connsiteX7" fmla="*/ 699135 w 2976666"/>
              <a:gd name="connsiteY7" fmla="*/ 0 h 1696354"/>
              <a:gd name="connsiteX8" fmla="*/ 0 w 2976666"/>
              <a:gd name="connsiteY8" fmla="*/ 297180 h 1696354"/>
              <a:gd name="connsiteX0" fmla="*/ 0 w 2976666"/>
              <a:gd name="connsiteY0" fmla="*/ 297180 h 1696354"/>
              <a:gd name="connsiteX1" fmla="*/ 1337310 w 2976666"/>
              <a:gd name="connsiteY1" fmla="*/ 862966 h 1696354"/>
              <a:gd name="connsiteX2" fmla="*/ 2065020 w 2976666"/>
              <a:gd name="connsiteY2" fmla="*/ 1531620 h 1696354"/>
              <a:gd name="connsiteX3" fmla="*/ 2973705 w 2976666"/>
              <a:gd name="connsiteY3" fmla="*/ 1636395 h 1696354"/>
              <a:gd name="connsiteX4" fmla="*/ 2388870 w 2976666"/>
              <a:gd name="connsiteY4" fmla="*/ 1200150 h 1696354"/>
              <a:gd name="connsiteX5" fmla="*/ 2042160 w 2976666"/>
              <a:gd name="connsiteY5" fmla="*/ 937260 h 1696354"/>
              <a:gd name="connsiteX6" fmla="*/ 1742123 w 2976666"/>
              <a:gd name="connsiteY6" fmla="*/ 339090 h 1696354"/>
              <a:gd name="connsiteX7" fmla="*/ 699135 w 2976666"/>
              <a:gd name="connsiteY7" fmla="*/ 0 h 1696354"/>
              <a:gd name="connsiteX8" fmla="*/ 0 w 2976666"/>
              <a:gd name="connsiteY8" fmla="*/ 297180 h 1696354"/>
              <a:gd name="connsiteX0" fmla="*/ 0 w 2976666"/>
              <a:gd name="connsiteY0" fmla="*/ 297180 h 1696354"/>
              <a:gd name="connsiteX1" fmla="*/ 1337310 w 2976666"/>
              <a:gd name="connsiteY1" fmla="*/ 862966 h 1696354"/>
              <a:gd name="connsiteX2" fmla="*/ 2065020 w 2976666"/>
              <a:gd name="connsiteY2" fmla="*/ 1531620 h 1696354"/>
              <a:gd name="connsiteX3" fmla="*/ 2973705 w 2976666"/>
              <a:gd name="connsiteY3" fmla="*/ 1636395 h 1696354"/>
              <a:gd name="connsiteX4" fmla="*/ 2388870 w 2976666"/>
              <a:gd name="connsiteY4" fmla="*/ 1200150 h 1696354"/>
              <a:gd name="connsiteX5" fmla="*/ 2042160 w 2976666"/>
              <a:gd name="connsiteY5" fmla="*/ 937260 h 1696354"/>
              <a:gd name="connsiteX6" fmla="*/ 1742123 w 2976666"/>
              <a:gd name="connsiteY6" fmla="*/ 339090 h 1696354"/>
              <a:gd name="connsiteX7" fmla="*/ 699135 w 2976666"/>
              <a:gd name="connsiteY7" fmla="*/ 0 h 1696354"/>
              <a:gd name="connsiteX8" fmla="*/ 0 w 2976666"/>
              <a:gd name="connsiteY8" fmla="*/ 297180 h 1696354"/>
              <a:gd name="connsiteX0" fmla="*/ 0 w 2976666"/>
              <a:gd name="connsiteY0" fmla="*/ 297180 h 1696354"/>
              <a:gd name="connsiteX1" fmla="*/ 1337310 w 2976666"/>
              <a:gd name="connsiteY1" fmla="*/ 862966 h 1696354"/>
              <a:gd name="connsiteX2" fmla="*/ 2065020 w 2976666"/>
              <a:gd name="connsiteY2" fmla="*/ 1531620 h 1696354"/>
              <a:gd name="connsiteX3" fmla="*/ 2973705 w 2976666"/>
              <a:gd name="connsiteY3" fmla="*/ 1636395 h 1696354"/>
              <a:gd name="connsiteX4" fmla="*/ 2388870 w 2976666"/>
              <a:gd name="connsiteY4" fmla="*/ 1200150 h 1696354"/>
              <a:gd name="connsiteX5" fmla="*/ 2042160 w 2976666"/>
              <a:gd name="connsiteY5" fmla="*/ 937260 h 1696354"/>
              <a:gd name="connsiteX6" fmla="*/ 1742123 w 2976666"/>
              <a:gd name="connsiteY6" fmla="*/ 339090 h 1696354"/>
              <a:gd name="connsiteX7" fmla="*/ 699135 w 2976666"/>
              <a:gd name="connsiteY7" fmla="*/ 0 h 1696354"/>
              <a:gd name="connsiteX8" fmla="*/ 0 w 2976666"/>
              <a:gd name="connsiteY8" fmla="*/ 297180 h 1696354"/>
              <a:gd name="connsiteX0" fmla="*/ 0 w 2976666"/>
              <a:gd name="connsiteY0" fmla="*/ 297180 h 1696354"/>
              <a:gd name="connsiteX1" fmla="*/ 1337310 w 2976666"/>
              <a:gd name="connsiteY1" fmla="*/ 862966 h 1696354"/>
              <a:gd name="connsiteX2" fmla="*/ 2065020 w 2976666"/>
              <a:gd name="connsiteY2" fmla="*/ 1531620 h 1696354"/>
              <a:gd name="connsiteX3" fmla="*/ 2973705 w 2976666"/>
              <a:gd name="connsiteY3" fmla="*/ 1636395 h 1696354"/>
              <a:gd name="connsiteX4" fmla="*/ 2388870 w 2976666"/>
              <a:gd name="connsiteY4" fmla="*/ 1200150 h 1696354"/>
              <a:gd name="connsiteX5" fmla="*/ 2042160 w 2976666"/>
              <a:gd name="connsiteY5" fmla="*/ 937260 h 1696354"/>
              <a:gd name="connsiteX6" fmla="*/ 1837373 w 2976666"/>
              <a:gd name="connsiteY6" fmla="*/ 570071 h 1696354"/>
              <a:gd name="connsiteX7" fmla="*/ 1742123 w 2976666"/>
              <a:gd name="connsiteY7" fmla="*/ 339090 h 1696354"/>
              <a:gd name="connsiteX8" fmla="*/ 699135 w 2976666"/>
              <a:gd name="connsiteY8" fmla="*/ 0 h 1696354"/>
              <a:gd name="connsiteX9" fmla="*/ 0 w 2976666"/>
              <a:gd name="connsiteY9" fmla="*/ 297180 h 1696354"/>
              <a:gd name="connsiteX0" fmla="*/ 0 w 2976666"/>
              <a:gd name="connsiteY0" fmla="*/ 297180 h 1696354"/>
              <a:gd name="connsiteX1" fmla="*/ 1337310 w 2976666"/>
              <a:gd name="connsiteY1" fmla="*/ 862966 h 1696354"/>
              <a:gd name="connsiteX2" fmla="*/ 2065020 w 2976666"/>
              <a:gd name="connsiteY2" fmla="*/ 1531620 h 1696354"/>
              <a:gd name="connsiteX3" fmla="*/ 2973705 w 2976666"/>
              <a:gd name="connsiteY3" fmla="*/ 1636395 h 1696354"/>
              <a:gd name="connsiteX4" fmla="*/ 2388870 w 2976666"/>
              <a:gd name="connsiteY4" fmla="*/ 1200150 h 1696354"/>
              <a:gd name="connsiteX5" fmla="*/ 2042160 w 2976666"/>
              <a:gd name="connsiteY5" fmla="*/ 937260 h 1696354"/>
              <a:gd name="connsiteX6" fmla="*/ 1837373 w 2976666"/>
              <a:gd name="connsiteY6" fmla="*/ 570071 h 1696354"/>
              <a:gd name="connsiteX7" fmla="*/ 1742123 w 2976666"/>
              <a:gd name="connsiteY7" fmla="*/ 339090 h 1696354"/>
              <a:gd name="connsiteX8" fmla="*/ 699135 w 2976666"/>
              <a:gd name="connsiteY8" fmla="*/ 0 h 1696354"/>
              <a:gd name="connsiteX9" fmla="*/ 0 w 2976666"/>
              <a:gd name="connsiteY9" fmla="*/ 297180 h 1696354"/>
              <a:gd name="connsiteX0" fmla="*/ 0 w 2976666"/>
              <a:gd name="connsiteY0" fmla="*/ 297180 h 1696354"/>
              <a:gd name="connsiteX1" fmla="*/ 1337310 w 2976666"/>
              <a:gd name="connsiteY1" fmla="*/ 862966 h 1696354"/>
              <a:gd name="connsiteX2" fmla="*/ 2065020 w 2976666"/>
              <a:gd name="connsiteY2" fmla="*/ 1531620 h 1696354"/>
              <a:gd name="connsiteX3" fmla="*/ 2973705 w 2976666"/>
              <a:gd name="connsiteY3" fmla="*/ 1636395 h 1696354"/>
              <a:gd name="connsiteX4" fmla="*/ 2388870 w 2976666"/>
              <a:gd name="connsiteY4" fmla="*/ 1200150 h 1696354"/>
              <a:gd name="connsiteX5" fmla="*/ 2042160 w 2976666"/>
              <a:gd name="connsiteY5" fmla="*/ 937260 h 1696354"/>
              <a:gd name="connsiteX6" fmla="*/ 1849279 w 2976666"/>
              <a:gd name="connsiteY6" fmla="*/ 541496 h 1696354"/>
              <a:gd name="connsiteX7" fmla="*/ 1742123 w 2976666"/>
              <a:gd name="connsiteY7" fmla="*/ 339090 h 1696354"/>
              <a:gd name="connsiteX8" fmla="*/ 699135 w 2976666"/>
              <a:gd name="connsiteY8" fmla="*/ 0 h 1696354"/>
              <a:gd name="connsiteX9" fmla="*/ 0 w 2976666"/>
              <a:gd name="connsiteY9" fmla="*/ 297180 h 1696354"/>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2042160 w 2976364"/>
              <a:gd name="connsiteY5" fmla="*/ 937260 h 1661130"/>
              <a:gd name="connsiteX6" fmla="*/ 1849279 w 2976364"/>
              <a:gd name="connsiteY6" fmla="*/ 541496 h 1661130"/>
              <a:gd name="connsiteX7" fmla="*/ 1742123 w 2976364"/>
              <a:gd name="connsiteY7" fmla="*/ 339090 h 1661130"/>
              <a:gd name="connsiteX8" fmla="*/ 699135 w 2976364"/>
              <a:gd name="connsiteY8" fmla="*/ 0 h 1661130"/>
              <a:gd name="connsiteX9" fmla="*/ 0 w 2976364"/>
              <a:gd name="connsiteY9"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0 w 2976364"/>
              <a:gd name="connsiteY9" fmla="*/ 297180 h 1661130"/>
              <a:gd name="connsiteX0" fmla="*/ 31288 w 3007652"/>
              <a:gd name="connsiteY0" fmla="*/ 304385 h 1668335"/>
              <a:gd name="connsiteX1" fmla="*/ 1368598 w 3007652"/>
              <a:gd name="connsiteY1" fmla="*/ 870171 h 1668335"/>
              <a:gd name="connsiteX2" fmla="*/ 2096308 w 3007652"/>
              <a:gd name="connsiteY2" fmla="*/ 1538825 h 1668335"/>
              <a:gd name="connsiteX3" fmla="*/ 3004993 w 3007652"/>
              <a:gd name="connsiteY3" fmla="*/ 1643600 h 1668335"/>
              <a:gd name="connsiteX4" fmla="*/ 2363008 w 3007652"/>
              <a:gd name="connsiteY4" fmla="*/ 1226405 h 1668335"/>
              <a:gd name="connsiteX5" fmla="*/ 1984548 w 3007652"/>
              <a:gd name="connsiteY5" fmla="*/ 874615 h 1668335"/>
              <a:gd name="connsiteX6" fmla="*/ 1880567 w 3007652"/>
              <a:gd name="connsiteY6" fmla="*/ 548701 h 1668335"/>
              <a:gd name="connsiteX7" fmla="*/ 1773411 w 3007652"/>
              <a:gd name="connsiteY7" fmla="*/ 346295 h 1668335"/>
              <a:gd name="connsiteX8" fmla="*/ 730423 w 3007652"/>
              <a:gd name="connsiteY8" fmla="*/ 7205 h 1668335"/>
              <a:gd name="connsiteX9" fmla="*/ 463723 w 3007652"/>
              <a:gd name="connsiteY9" fmla="*/ 124839 h 1668335"/>
              <a:gd name="connsiteX10" fmla="*/ 31288 w 3007652"/>
              <a:gd name="connsiteY10" fmla="*/ 304385 h 1668335"/>
              <a:gd name="connsiteX0" fmla="*/ 31288 w 3007652"/>
              <a:gd name="connsiteY0" fmla="*/ 297180 h 1661130"/>
              <a:gd name="connsiteX1" fmla="*/ 1368598 w 3007652"/>
              <a:gd name="connsiteY1" fmla="*/ 862966 h 1661130"/>
              <a:gd name="connsiteX2" fmla="*/ 2096308 w 3007652"/>
              <a:gd name="connsiteY2" fmla="*/ 1531620 h 1661130"/>
              <a:gd name="connsiteX3" fmla="*/ 3004993 w 3007652"/>
              <a:gd name="connsiteY3" fmla="*/ 1636395 h 1661130"/>
              <a:gd name="connsiteX4" fmla="*/ 2363008 w 3007652"/>
              <a:gd name="connsiteY4" fmla="*/ 1219200 h 1661130"/>
              <a:gd name="connsiteX5" fmla="*/ 1984548 w 3007652"/>
              <a:gd name="connsiteY5" fmla="*/ 867410 h 1661130"/>
              <a:gd name="connsiteX6" fmla="*/ 1880567 w 3007652"/>
              <a:gd name="connsiteY6" fmla="*/ 541496 h 1661130"/>
              <a:gd name="connsiteX7" fmla="*/ 1773411 w 3007652"/>
              <a:gd name="connsiteY7" fmla="*/ 339090 h 1661130"/>
              <a:gd name="connsiteX8" fmla="*/ 730423 w 3007652"/>
              <a:gd name="connsiteY8" fmla="*/ 0 h 1661130"/>
              <a:gd name="connsiteX9" fmla="*/ 463723 w 3007652"/>
              <a:gd name="connsiteY9" fmla="*/ 117634 h 1661130"/>
              <a:gd name="connsiteX10" fmla="*/ 31288 w 3007652"/>
              <a:gd name="connsiteY10"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432435 w 2976364"/>
              <a:gd name="connsiteY9" fmla="*/ 117634 h 1661130"/>
              <a:gd name="connsiteX10" fmla="*/ 0 w 2976364"/>
              <a:gd name="connsiteY10"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432435 w 2976364"/>
              <a:gd name="connsiteY9" fmla="*/ 117634 h 1661130"/>
              <a:gd name="connsiteX10" fmla="*/ 356235 w 2976364"/>
              <a:gd name="connsiteY10" fmla="*/ 150971 h 1661130"/>
              <a:gd name="connsiteX11" fmla="*/ 0 w 2976364"/>
              <a:gd name="connsiteY11"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432435 w 2976364"/>
              <a:gd name="connsiteY9" fmla="*/ 117634 h 1661130"/>
              <a:gd name="connsiteX10" fmla="*/ 820579 w 2976364"/>
              <a:gd name="connsiteY10" fmla="*/ 327184 h 1661130"/>
              <a:gd name="connsiteX11" fmla="*/ 356235 w 2976364"/>
              <a:gd name="connsiteY11" fmla="*/ 150971 h 1661130"/>
              <a:gd name="connsiteX12" fmla="*/ 0 w 2976364"/>
              <a:gd name="connsiteY12"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432435 w 2976364"/>
              <a:gd name="connsiteY9" fmla="*/ 117634 h 1661130"/>
              <a:gd name="connsiteX10" fmla="*/ 820579 w 2976364"/>
              <a:gd name="connsiteY10" fmla="*/ 327184 h 1661130"/>
              <a:gd name="connsiteX11" fmla="*/ 675323 w 2976364"/>
              <a:gd name="connsiteY11" fmla="*/ 331946 h 1661130"/>
              <a:gd name="connsiteX12" fmla="*/ 356235 w 2976364"/>
              <a:gd name="connsiteY12" fmla="*/ 150971 h 1661130"/>
              <a:gd name="connsiteX13" fmla="*/ 0 w 2976364"/>
              <a:gd name="connsiteY13"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432435 w 2976364"/>
              <a:gd name="connsiteY9" fmla="*/ 117634 h 1661130"/>
              <a:gd name="connsiteX10" fmla="*/ 770573 w 2976364"/>
              <a:gd name="connsiteY10" fmla="*/ 258128 h 1661130"/>
              <a:gd name="connsiteX11" fmla="*/ 820579 w 2976364"/>
              <a:gd name="connsiteY11" fmla="*/ 327184 h 1661130"/>
              <a:gd name="connsiteX12" fmla="*/ 675323 w 2976364"/>
              <a:gd name="connsiteY12" fmla="*/ 331946 h 1661130"/>
              <a:gd name="connsiteX13" fmla="*/ 356235 w 2976364"/>
              <a:gd name="connsiteY13" fmla="*/ 150971 h 1661130"/>
              <a:gd name="connsiteX14" fmla="*/ 0 w 2976364"/>
              <a:gd name="connsiteY14"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432435 w 2976364"/>
              <a:gd name="connsiteY9" fmla="*/ 117634 h 1661130"/>
              <a:gd name="connsiteX10" fmla="*/ 734854 w 2976364"/>
              <a:gd name="connsiteY10" fmla="*/ 222409 h 1661130"/>
              <a:gd name="connsiteX11" fmla="*/ 770573 w 2976364"/>
              <a:gd name="connsiteY11" fmla="*/ 258128 h 1661130"/>
              <a:gd name="connsiteX12" fmla="*/ 820579 w 2976364"/>
              <a:gd name="connsiteY12" fmla="*/ 327184 h 1661130"/>
              <a:gd name="connsiteX13" fmla="*/ 675323 w 2976364"/>
              <a:gd name="connsiteY13" fmla="*/ 331946 h 1661130"/>
              <a:gd name="connsiteX14" fmla="*/ 356235 w 2976364"/>
              <a:gd name="connsiteY14" fmla="*/ 150971 h 1661130"/>
              <a:gd name="connsiteX15" fmla="*/ 0 w 2976364"/>
              <a:gd name="connsiteY15"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432435 w 2976364"/>
              <a:gd name="connsiteY9" fmla="*/ 11763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20579 w 2976364"/>
              <a:gd name="connsiteY13" fmla="*/ 327184 h 1661130"/>
              <a:gd name="connsiteX14" fmla="*/ 675323 w 2976364"/>
              <a:gd name="connsiteY14" fmla="*/ 331946 h 1661130"/>
              <a:gd name="connsiteX15" fmla="*/ 356235 w 2976364"/>
              <a:gd name="connsiteY15" fmla="*/ 150971 h 1661130"/>
              <a:gd name="connsiteX16" fmla="*/ 0 w 2976364"/>
              <a:gd name="connsiteY16"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432435 w 2976364"/>
              <a:gd name="connsiteY9" fmla="*/ 11763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20579 w 2976364"/>
              <a:gd name="connsiteY13" fmla="*/ 327184 h 1661130"/>
              <a:gd name="connsiteX14" fmla="*/ 675323 w 2976364"/>
              <a:gd name="connsiteY14" fmla="*/ 331946 h 1661130"/>
              <a:gd name="connsiteX15" fmla="*/ 665798 w 2976364"/>
              <a:gd name="connsiteY15" fmla="*/ 265271 h 1661130"/>
              <a:gd name="connsiteX16" fmla="*/ 356235 w 2976364"/>
              <a:gd name="connsiteY16" fmla="*/ 150971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432435 w 2976364"/>
              <a:gd name="connsiteY9" fmla="*/ 11763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20579 w 2976364"/>
              <a:gd name="connsiteY13" fmla="*/ 327184 h 1661130"/>
              <a:gd name="connsiteX14" fmla="*/ 675323 w 2976364"/>
              <a:gd name="connsiteY14" fmla="*/ 331946 h 1661130"/>
              <a:gd name="connsiteX15" fmla="*/ 665798 w 2976364"/>
              <a:gd name="connsiteY15" fmla="*/ 265271 h 1661130"/>
              <a:gd name="connsiteX16" fmla="*/ 384810 w 2976364"/>
              <a:gd name="connsiteY16" fmla="*/ 139065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20579 w 2976364"/>
              <a:gd name="connsiteY13" fmla="*/ 327184 h 1661130"/>
              <a:gd name="connsiteX14" fmla="*/ 675323 w 2976364"/>
              <a:gd name="connsiteY14" fmla="*/ 331946 h 1661130"/>
              <a:gd name="connsiteX15" fmla="*/ 665798 w 2976364"/>
              <a:gd name="connsiteY15" fmla="*/ 265271 h 1661130"/>
              <a:gd name="connsiteX16" fmla="*/ 384810 w 2976364"/>
              <a:gd name="connsiteY16" fmla="*/ 139065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20579 w 2976364"/>
              <a:gd name="connsiteY13" fmla="*/ 327184 h 1661130"/>
              <a:gd name="connsiteX14" fmla="*/ 675323 w 2976364"/>
              <a:gd name="connsiteY14" fmla="*/ 331946 h 1661130"/>
              <a:gd name="connsiteX15" fmla="*/ 665798 w 2976364"/>
              <a:gd name="connsiteY15" fmla="*/ 265271 h 1661130"/>
              <a:gd name="connsiteX16" fmla="*/ 384810 w 2976364"/>
              <a:gd name="connsiteY16" fmla="*/ 139065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20579 w 2976364"/>
              <a:gd name="connsiteY13" fmla="*/ 327184 h 1661130"/>
              <a:gd name="connsiteX14" fmla="*/ 675323 w 2976364"/>
              <a:gd name="connsiteY14" fmla="*/ 331946 h 1661130"/>
              <a:gd name="connsiteX15" fmla="*/ 665798 w 2976364"/>
              <a:gd name="connsiteY15" fmla="*/ 265271 h 1661130"/>
              <a:gd name="connsiteX16" fmla="*/ 377667 w 2976364"/>
              <a:gd name="connsiteY16" fmla="*/ 141446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20579 w 2976364"/>
              <a:gd name="connsiteY13" fmla="*/ 327184 h 1661130"/>
              <a:gd name="connsiteX14" fmla="*/ 675323 w 2976364"/>
              <a:gd name="connsiteY14" fmla="*/ 331946 h 1661130"/>
              <a:gd name="connsiteX15" fmla="*/ 665798 w 2976364"/>
              <a:gd name="connsiteY15" fmla="*/ 265271 h 1661130"/>
              <a:gd name="connsiteX16" fmla="*/ 377667 w 2976364"/>
              <a:gd name="connsiteY16" fmla="*/ 141446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20579 w 2976364"/>
              <a:gd name="connsiteY13" fmla="*/ 327184 h 1661130"/>
              <a:gd name="connsiteX14" fmla="*/ 675323 w 2976364"/>
              <a:gd name="connsiteY14" fmla="*/ 331946 h 1661130"/>
              <a:gd name="connsiteX15" fmla="*/ 665798 w 2976364"/>
              <a:gd name="connsiteY15" fmla="*/ 265271 h 1661130"/>
              <a:gd name="connsiteX16" fmla="*/ 377667 w 2976364"/>
              <a:gd name="connsiteY16" fmla="*/ 141446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20579 w 2976364"/>
              <a:gd name="connsiteY13" fmla="*/ 327184 h 1661130"/>
              <a:gd name="connsiteX14" fmla="*/ 675323 w 2976364"/>
              <a:gd name="connsiteY14" fmla="*/ 331946 h 1661130"/>
              <a:gd name="connsiteX15" fmla="*/ 665798 w 2976364"/>
              <a:gd name="connsiteY15" fmla="*/ 265271 h 1661130"/>
              <a:gd name="connsiteX16" fmla="*/ 377667 w 2976364"/>
              <a:gd name="connsiteY16" fmla="*/ 141446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03910 w 2976364"/>
              <a:gd name="connsiteY13" fmla="*/ 317659 h 1661130"/>
              <a:gd name="connsiteX14" fmla="*/ 675323 w 2976364"/>
              <a:gd name="connsiteY14" fmla="*/ 331946 h 1661130"/>
              <a:gd name="connsiteX15" fmla="*/ 665798 w 2976364"/>
              <a:gd name="connsiteY15" fmla="*/ 265271 h 1661130"/>
              <a:gd name="connsiteX16" fmla="*/ 377667 w 2976364"/>
              <a:gd name="connsiteY16" fmla="*/ 141446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03910 w 2976364"/>
              <a:gd name="connsiteY13" fmla="*/ 317659 h 1661130"/>
              <a:gd name="connsiteX14" fmla="*/ 675323 w 2976364"/>
              <a:gd name="connsiteY14" fmla="*/ 331946 h 1661130"/>
              <a:gd name="connsiteX15" fmla="*/ 665798 w 2976364"/>
              <a:gd name="connsiteY15" fmla="*/ 265271 h 1661130"/>
              <a:gd name="connsiteX16" fmla="*/ 377667 w 2976364"/>
              <a:gd name="connsiteY16" fmla="*/ 141446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03910 w 2976364"/>
              <a:gd name="connsiteY13" fmla="*/ 317659 h 1661130"/>
              <a:gd name="connsiteX14" fmla="*/ 675323 w 2976364"/>
              <a:gd name="connsiteY14" fmla="*/ 331946 h 1661130"/>
              <a:gd name="connsiteX15" fmla="*/ 665798 w 2976364"/>
              <a:gd name="connsiteY15" fmla="*/ 265271 h 1661130"/>
              <a:gd name="connsiteX16" fmla="*/ 377667 w 2976364"/>
              <a:gd name="connsiteY16" fmla="*/ 141446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03910 w 2976364"/>
              <a:gd name="connsiteY13" fmla="*/ 317659 h 1661130"/>
              <a:gd name="connsiteX14" fmla="*/ 675323 w 2976364"/>
              <a:gd name="connsiteY14" fmla="*/ 331946 h 1661130"/>
              <a:gd name="connsiteX15" fmla="*/ 675323 w 2976364"/>
              <a:gd name="connsiteY15" fmla="*/ 265271 h 1661130"/>
              <a:gd name="connsiteX16" fmla="*/ 377667 w 2976364"/>
              <a:gd name="connsiteY16" fmla="*/ 141446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03910 w 2976364"/>
              <a:gd name="connsiteY13" fmla="*/ 317659 h 1661130"/>
              <a:gd name="connsiteX14" fmla="*/ 675323 w 2976364"/>
              <a:gd name="connsiteY14" fmla="*/ 331946 h 1661130"/>
              <a:gd name="connsiteX15" fmla="*/ 675323 w 2976364"/>
              <a:gd name="connsiteY15" fmla="*/ 265271 h 1661130"/>
              <a:gd name="connsiteX16" fmla="*/ 377667 w 2976364"/>
              <a:gd name="connsiteY16" fmla="*/ 141446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03910 w 2976364"/>
              <a:gd name="connsiteY13" fmla="*/ 317659 h 1661130"/>
              <a:gd name="connsiteX14" fmla="*/ 668179 w 2976364"/>
              <a:gd name="connsiteY14" fmla="*/ 331946 h 1661130"/>
              <a:gd name="connsiteX15" fmla="*/ 675323 w 2976364"/>
              <a:gd name="connsiteY15" fmla="*/ 265271 h 1661130"/>
              <a:gd name="connsiteX16" fmla="*/ 377667 w 2976364"/>
              <a:gd name="connsiteY16" fmla="*/ 141446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03910 w 2976364"/>
              <a:gd name="connsiteY13" fmla="*/ 317659 h 1661130"/>
              <a:gd name="connsiteX14" fmla="*/ 668179 w 2976364"/>
              <a:gd name="connsiteY14" fmla="*/ 331946 h 1661130"/>
              <a:gd name="connsiteX15" fmla="*/ 675323 w 2976364"/>
              <a:gd name="connsiteY15" fmla="*/ 265271 h 1661130"/>
              <a:gd name="connsiteX16" fmla="*/ 377667 w 2976364"/>
              <a:gd name="connsiteY16" fmla="*/ 141446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03910 w 2976364"/>
              <a:gd name="connsiteY13" fmla="*/ 317659 h 1661130"/>
              <a:gd name="connsiteX14" fmla="*/ 668179 w 2976364"/>
              <a:gd name="connsiteY14" fmla="*/ 331946 h 1661130"/>
              <a:gd name="connsiteX15" fmla="*/ 675323 w 2976364"/>
              <a:gd name="connsiteY15" fmla="*/ 265271 h 1661130"/>
              <a:gd name="connsiteX16" fmla="*/ 377667 w 2976364"/>
              <a:gd name="connsiteY16" fmla="*/ 141446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03910 w 2976364"/>
              <a:gd name="connsiteY13" fmla="*/ 317659 h 1661130"/>
              <a:gd name="connsiteX14" fmla="*/ 668179 w 2976364"/>
              <a:gd name="connsiteY14" fmla="*/ 331946 h 1661130"/>
              <a:gd name="connsiteX15" fmla="*/ 675323 w 2976364"/>
              <a:gd name="connsiteY15" fmla="*/ 265271 h 1661130"/>
              <a:gd name="connsiteX16" fmla="*/ 380048 w 2976364"/>
              <a:gd name="connsiteY16" fmla="*/ 139065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03910 w 2976364"/>
              <a:gd name="connsiteY13" fmla="*/ 317659 h 1661130"/>
              <a:gd name="connsiteX14" fmla="*/ 668179 w 2976364"/>
              <a:gd name="connsiteY14" fmla="*/ 331946 h 1661130"/>
              <a:gd name="connsiteX15" fmla="*/ 675323 w 2976364"/>
              <a:gd name="connsiteY15" fmla="*/ 265271 h 1661130"/>
              <a:gd name="connsiteX16" fmla="*/ 380048 w 2976364"/>
              <a:gd name="connsiteY16" fmla="*/ 139065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03910 w 2976364"/>
              <a:gd name="connsiteY13" fmla="*/ 317659 h 1661130"/>
              <a:gd name="connsiteX14" fmla="*/ 668179 w 2976364"/>
              <a:gd name="connsiteY14" fmla="*/ 331946 h 1661130"/>
              <a:gd name="connsiteX15" fmla="*/ 675323 w 2976364"/>
              <a:gd name="connsiteY15" fmla="*/ 265271 h 1661130"/>
              <a:gd name="connsiteX16" fmla="*/ 380048 w 2976364"/>
              <a:gd name="connsiteY16" fmla="*/ 139065 h 1661130"/>
              <a:gd name="connsiteX17" fmla="*/ 0 w 2976364"/>
              <a:gd name="connsiteY17" fmla="*/ 297180 h 1661130"/>
              <a:gd name="connsiteX0" fmla="*/ 0 w 2977514"/>
              <a:gd name="connsiteY0" fmla="*/ 297180 h 1682257"/>
              <a:gd name="connsiteX1" fmla="*/ 1337310 w 2977514"/>
              <a:gd name="connsiteY1" fmla="*/ 862966 h 1682257"/>
              <a:gd name="connsiteX2" fmla="*/ 2065020 w 2977514"/>
              <a:gd name="connsiteY2" fmla="*/ 1531620 h 1682257"/>
              <a:gd name="connsiteX3" fmla="*/ 2973705 w 2977514"/>
              <a:gd name="connsiteY3" fmla="*/ 1636395 h 1682257"/>
              <a:gd name="connsiteX4" fmla="*/ 2331720 w 2977514"/>
              <a:gd name="connsiteY4" fmla="*/ 1219200 h 1682257"/>
              <a:gd name="connsiteX5" fmla="*/ 1953260 w 2977514"/>
              <a:gd name="connsiteY5" fmla="*/ 867410 h 1682257"/>
              <a:gd name="connsiteX6" fmla="*/ 1849279 w 2977514"/>
              <a:gd name="connsiteY6" fmla="*/ 541496 h 1682257"/>
              <a:gd name="connsiteX7" fmla="*/ 1742123 w 2977514"/>
              <a:gd name="connsiteY7" fmla="*/ 339090 h 1682257"/>
              <a:gd name="connsiteX8" fmla="*/ 699135 w 2977514"/>
              <a:gd name="connsiteY8" fmla="*/ 0 h 1682257"/>
              <a:gd name="connsiteX9" fmla="*/ 380048 w 2977514"/>
              <a:gd name="connsiteY9" fmla="*/ 136684 h 1682257"/>
              <a:gd name="connsiteX10" fmla="*/ 675323 w 2977514"/>
              <a:gd name="connsiteY10" fmla="*/ 262890 h 1682257"/>
              <a:gd name="connsiteX11" fmla="*/ 734854 w 2977514"/>
              <a:gd name="connsiteY11" fmla="*/ 222409 h 1682257"/>
              <a:gd name="connsiteX12" fmla="*/ 770573 w 2977514"/>
              <a:gd name="connsiteY12" fmla="*/ 258128 h 1682257"/>
              <a:gd name="connsiteX13" fmla="*/ 803910 w 2977514"/>
              <a:gd name="connsiteY13" fmla="*/ 317659 h 1682257"/>
              <a:gd name="connsiteX14" fmla="*/ 668179 w 2977514"/>
              <a:gd name="connsiteY14" fmla="*/ 331946 h 1682257"/>
              <a:gd name="connsiteX15" fmla="*/ 675323 w 2977514"/>
              <a:gd name="connsiteY15" fmla="*/ 265271 h 1682257"/>
              <a:gd name="connsiteX16" fmla="*/ 380048 w 2977514"/>
              <a:gd name="connsiteY16" fmla="*/ 139065 h 1682257"/>
              <a:gd name="connsiteX17" fmla="*/ 0 w 2977514"/>
              <a:gd name="connsiteY17" fmla="*/ 297180 h 1682257"/>
              <a:gd name="connsiteX0" fmla="*/ 0 w 2981914"/>
              <a:gd name="connsiteY0" fmla="*/ 297180 h 1699174"/>
              <a:gd name="connsiteX1" fmla="*/ 1337310 w 2981914"/>
              <a:gd name="connsiteY1" fmla="*/ 862966 h 1699174"/>
              <a:gd name="connsiteX2" fmla="*/ 2065020 w 2981914"/>
              <a:gd name="connsiteY2" fmla="*/ 1531620 h 1699174"/>
              <a:gd name="connsiteX3" fmla="*/ 2973705 w 2981914"/>
              <a:gd name="connsiteY3" fmla="*/ 1636395 h 1699174"/>
              <a:gd name="connsiteX4" fmla="*/ 2331720 w 2981914"/>
              <a:gd name="connsiteY4" fmla="*/ 1219200 h 1699174"/>
              <a:gd name="connsiteX5" fmla="*/ 1953260 w 2981914"/>
              <a:gd name="connsiteY5" fmla="*/ 867410 h 1699174"/>
              <a:gd name="connsiteX6" fmla="*/ 1849279 w 2981914"/>
              <a:gd name="connsiteY6" fmla="*/ 541496 h 1699174"/>
              <a:gd name="connsiteX7" fmla="*/ 1742123 w 2981914"/>
              <a:gd name="connsiteY7" fmla="*/ 339090 h 1699174"/>
              <a:gd name="connsiteX8" fmla="*/ 699135 w 2981914"/>
              <a:gd name="connsiteY8" fmla="*/ 0 h 1699174"/>
              <a:gd name="connsiteX9" fmla="*/ 380048 w 2981914"/>
              <a:gd name="connsiteY9" fmla="*/ 136684 h 1699174"/>
              <a:gd name="connsiteX10" fmla="*/ 675323 w 2981914"/>
              <a:gd name="connsiteY10" fmla="*/ 262890 h 1699174"/>
              <a:gd name="connsiteX11" fmla="*/ 734854 w 2981914"/>
              <a:gd name="connsiteY11" fmla="*/ 222409 h 1699174"/>
              <a:gd name="connsiteX12" fmla="*/ 770573 w 2981914"/>
              <a:gd name="connsiteY12" fmla="*/ 258128 h 1699174"/>
              <a:gd name="connsiteX13" fmla="*/ 803910 w 2981914"/>
              <a:gd name="connsiteY13" fmla="*/ 317659 h 1699174"/>
              <a:gd name="connsiteX14" fmla="*/ 668179 w 2981914"/>
              <a:gd name="connsiteY14" fmla="*/ 331946 h 1699174"/>
              <a:gd name="connsiteX15" fmla="*/ 675323 w 2981914"/>
              <a:gd name="connsiteY15" fmla="*/ 265271 h 1699174"/>
              <a:gd name="connsiteX16" fmla="*/ 380048 w 2981914"/>
              <a:gd name="connsiteY16" fmla="*/ 139065 h 1699174"/>
              <a:gd name="connsiteX17" fmla="*/ 0 w 2981914"/>
              <a:gd name="connsiteY17" fmla="*/ 297180 h 169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81914" h="1699174">
                <a:moveTo>
                  <a:pt x="0" y="297180"/>
                </a:moveTo>
                <a:cubicBezTo>
                  <a:pt x="155575" y="428308"/>
                  <a:pt x="993140" y="657226"/>
                  <a:pt x="1337310" y="862966"/>
                </a:cubicBezTo>
                <a:cubicBezTo>
                  <a:pt x="1681480" y="1068706"/>
                  <a:pt x="1792288" y="1402715"/>
                  <a:pt x="2065020" y="1531620"/>
                </a:cubicBezTo>
                <a:cubicBezTo>
                  <a:pt x="2337752" y="1660525"/>
                  <a:pt x="2891155" y="1774190"/>
                  <a:pt x="2973705" y="1636395"/>
                </a:cubicBezTo>
                <a:cubicBezTo>
                  <a:pt x="3056255" y="1498600"/>
                  <a:pt x="2492889" y="1276281"/>
                  <a:pt x="2331720" y="1219200"/>
                </a:cubicBezTo>
                <a:lnTo>
                  <a:pt x="1953260" y="867410"/>
                </a:lnTo>
                <a:cubicBezTo>
                  <a:pt x="1855788" y="760016"/>
                  <a:pt x="1899285" y="641191"/>
                  <a:pt x="1849279" y="541496"/>
                </a:cubicBezTo>
                <a:cubicBezTo>
                  <a:pt x="1799273" y="441801"/>
                  <a:pt x="1740535" y="388858"/>
                  <a:pt x="1742123" y="339090"/>
                </a:cubicBezTo>
                <a:cubicBezTo>
                  <a:pt x="1458754" y="240030"/>
                  <a:pt x="941070" y="53022"/>
                  <a:pt x="699135" y="0"/>
                </a:cubicBezTo>
                <a:cubicBezTo>
                  <a:pt x="554275" y="59928"/>
                  <a:pt x="496570" y="87154"/>
                  <a:pt x="380048" y="136684"/>
                </a:cubicBezTo>
                <a:cubicBezTo>
                  <a:pt x="480457" y="179308"/>
                  <a:pt x="624920" y="245427"/>
                  <a:pt x="675323" y="262890"/>
                </a:cubicBezTo>
                <a:cubicBezTo>
                  <a:pt x="692388" y="232728"/>
                  <a:pt x="713820" y="212487"/>
                  <a:pt x="734854" y="222409"/>
                </a:cubicBezTo>
                <a:cubicBezTo>
                  <a:pt x="755888" y="232331"/>
                  <a:pt x="744776" y="239475"/>
                  <a:pt x="770573" y="258128"/>
                </a:cubicBezTo>
                <a:cubicBezTo>
                  <a:pt x="796370" y="276781"/>
                  <a:pt x="821372" y="299800"/>
                  <a:pt x="803910" y="317659"/>
                </a:cubicBezTo>
                <a:cubicBezTo>
                  <a:pt x="766604" y="339486"/>
                  <a:pt x="752713" y="344646"/>
                  <a:pt x="668179" y="331946"/>
                </a:cubicBezTo>
                <a:cubicBezTo>
                  <a:pt x="618173" y="304165"/>
                  <a:pt x="654685" y="290670"/>
                  <a:pt x="675323" y="265271"/>
                </a:cubicBezTo>
                <a:cubicBezTo>
                  <a:pt x="614998" y="239872"/>
                  <a:pt x="471568" y="175815"/>
                  <a:pt x="380048" y="139065"/>
                </a:cubicBezTo>
                <a:lnTo>
                  <a:pt x="0" y="297180"/>
                </a:lnTo>
                <a:close/>
              </a:path>
            </a:pathLst>
          </a:custGeom>
          <a:solidFill>
            <a:srgbClr val="00B05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Box 11"/>
          <p:cNvSpPr txBox="1">
            <a:spLocks noChangeArrowheads="1"/>
          </p:cNvSpPr>
          <p:nvPr/>
        </p:nvSpPr>
        <p:spPr bwMode="auto">
          <a:xfrm rot="2086805">
            <a:off x="5296167" y="3419040"/>
            <a:ext cx="1319891" cy="400110"/>
          </a:xfrm>
          <a:prstGeom prst="rect">
            <a:avLst/>
          </a:prstGeom>
          <a:noFill/>
          <a:ln w="9525">
            <a:noFill/>
            <a:miter lim="800000"/>
            <a:headEnd/>
            <a:tailEnd/>
          </a:ln>
          <a:effectLst/>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2000" b="0" i="0" u="none" strike="noStrike" kern="0" cap="none" spc="0" normalizeH="0" baseline="0">
                <a:ln>
                  <a:noFill/>
                </a:ln>
                <a:solidFill>
                  <a:srgbClr val="FFFF00"/>
                </a:solidFill>
                <a:effectLst>
                  <a:glow rad="76200">
                    <a:srgbClr val="000000">
                      <a:alpha val="60000"/>
                    </a:srgbClr>
                  </a:glow>
                </a:effectLst>
                <a:uLnTx/>
                <a:uFillTx/>
                <a:latin typeface="Calibri" pitchFamily="34" charset="0"/>
                <a:cs typeface="Calibri" pitchFamily="34" charset="0"/>
              </a:defRPr>
            </a:lvl1pPr>
          </a:lstStyle>
          <a:p>
            <a:r>
              <a:rPr lang="en-US" dirty="0">
                <a:solidFill>
                  <a:srgbClr val="FFFFFF"/>
                </a:solidFill>
              </a:rPr>
              <a:t>Jerusalem</a:t>
            </a:r>
          </a:p>
        </p:txBody>
      </p:sp>
      <p:sp>
        <p:nvSpPr>
          <p:cNvPr id="6" name="Freeform 5"/>
          <p:cNvSpPr/>
          <p:nvPr/>
        </p:nvSpPr>
        <p:spPr>
          <a:xfrm>
            <a:off x="2908300" y="3048000"/>
            <a:ext cx="3898900" cy="1828800"/>
          </a:xfrm>
          <a:custGeom>
            <a:avLst/>
            <a:gdLst>
              <a:gd name="connsiteX0" fmla="*/ 1638300 w 3898900"/>
              <a:gd name="connsiteY0" fmla="*/ 0 h 1828800"/>
              <a:gd name="connsiteX1" fmla="*/ 1308100 w 3898900"/>
              <a:gd name="connsiteY1" fmla="*/ 190500 h 1828800"/>
              <a:gd name="connsiteX2" fmla="*/ 1257300 w 3898900"/>
              <a:gd name="connsiteY2" fmla="*/ 355600 h 1828800"/>
              <a:gd name="connsiteX3" fmla="*/ 1041400 w 3898900"/>
              <a:gd name="connsiteY3" fmla="*/ 444500 h 1828800"/>
              <a:gd name="connsiteX4" fmla="*/ 863600 w 3898900"/>
              <a:gd name="connsiteY4" fmla="*/ 393700 h 1828800"/>
              <a:gd name="connsiteX5" fmla="*/ 0 w 3898900"/>
              <a:gd name="connsiteY5" fmla="*/ 711200 h 1828800"/>
              <a:gd name="connsiteX6" fmla="*/ 1524000 w 3898900"/>
              <a:gd name="connsiteY6" fmla="*/ 1828800 h 1828800"/>
              <a:gd name="connsiteX7" fmla="*/ 2781300 w 3898900"/>
              <a:gd name="connsiteY7" fmla="*/ 1765300 h 1828800"/>
              <a:gd name="connsiteX8" fmla="*/ 3403600 w 3898900"/>
              <a:gd name="connsiteY8" fmla="*/ 1460500 h 1828800"/>
              <a:gd name="connsiteX9" fmla="*/ 3898900 w 3898900"/>
              <a:gd name="connsiteY9" fmla="*/ 10795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8900" h="1828800">
                <a:moveTo>
                  <a:pt x="1638300" y="0"/>
                </a:moveTo>
                <a:lnTo>
                  <a:pt x="1308100" y="190500"/>
                </a:lnTo>
                <a:lnTo>
                  <a:pt x="1257300" y="355600"/>
                </a:lnTo>
                <a:lnTo>
                  <a:pt x="1041400" y="444500"/>
                </a:lnTo>
                <a:lnTo>
                  <a:pt x="863600" y="393700"/>
                </a:lnTo>
                <a:lnTo>
                  <a:pt x="0" y="711200"/>
                </a:lnTo>
                <a:lnTo>
                  <a:pt x="1524000" y="1828800"/>
                </a:lnTo>
                <a:lnTo>
                  <a:pt x="2781300" y="1765300"/>
                </a:lnTo>
                <a:lnTo>
                  <a:pt x="3403600" y="1460500"/>
                </a:lnTo>
                <a:lnTo>
                  <a:pt x="3898900" y="1079500"/>
                </a:lnTo>
              </a:path>
            </a:pathLst>
          </a:custGeom>
          <a:noFill/>
          <a:ln w="19050">
            <a:solidFill>
              <a:srgbClr val="FEFF00">
                <a:alpha val="80000"/>
              </a:srgb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3869210" y="2427924"/>
            <a:ext cx="2981914" cy="1699174"/>
          </a:xfrm>
          <a:custGeom>
            <a:avLst/>
            <a:gdLst>
              <a:gd name="connsiteX0" fmla="*/ 0 w 1402080"/>
              <a:gd name="connsiteY0" fmla="*/ 182880 h 922020"/>
              <a:gd name="connsiteX1" fmla="*/ 617220 w 1402080"/>
              <a:gd name="connsiteY1" fmla="*/ 883920 h 922020"/>
              <a:gd name="connsiteX2" fmla="*/ 1402080 w 1402080"/>
              <a:gd name="connsiteY2" fmla="*/ 922020 h 922020"/>
              <a:gd name="connsiteX3" fmla="*/ 960120 w 1402080"/>
              <a:gd name="connsiteY3" fmla="*/ 419100 h 922020"/>
              <a:gd name="connsiteX4" fmla="*/ 594360 w 1402080"/>
              <a:gd name="connsiteY4" fmla="*/ 289560 h 922020"/>
              <a:gd name="connsiteX5" fmla="*/ 441960 w 1402080"/>
              <a:gd name="connsiteY5" fmla="*/ 0 h 922020"/>
              <a:gd name="connsiteX6" fmla="*/ 0 w 1402080"/>
              <a:gd name="connsiteY6" fmla="*/ 182880 h 922020"/>
              <a:gd name="connsiteX0" fmla="*/ 0 w 1408110"/>
              <a:gd name="connsiteY0" fmla="*/ 182880 h 978654"/>
              <a:gd name="connsiteX1" fmla="*/ 617220 w 1408110"/>
              <a:gd name="connsiteY1" fmla="*/ 883920 h 978654"/>
              <a:gd name="connsiteX2" fmla="*/ 1402080 w 1408110"/>
              <a:gd name="connsiteY2" fmla="*/ 922020 h 978654"/>
              <a:gd name="connsiteX3" fmla="*/ 960120 w 1408110"/>
              <a:gd name="connsiteY3" fmla="*/ 419100 h 978654"/>
              <a:gd name="connsiteX4" fmla="*/ 594360 w 1408110"/>
              <a:gd name="connsiteY4" fmla="*/ 289560 h 978654"/>
              <a:gd name="connsiteX5" fmla="*/ 441960 w 1408110"/>
              <a:gd name="connsiteY5" fmla="*/ 0 h 978654"/>
              <a:gd name="connsiteX6" fmla="*/ 0 w 1408110"/>
              <a:gd name="connsiteY6" fmla="*/ 182880 h 978654"/>
              <a:gd name="connsiteX0" fmla="*/ 0 w 1408110"/>
              <a:gd name="connsiteY0" fmla="*/ 182880 h 978654"/>
              <a:gd name="connsiteX1" fmla="*/ 617220 w 1408110"/>
              <a:gd name="connsiteY1" fmla="*/ 883920 h 978654"/>
              <a:gd name="connsiteX2" fmla="*/ 1402080 w 1408110"/>
              <a:gd name="connsiteY2" fmla="*/ 922020 h 978654"/>
              <a:gd name="connsiteX3" fmla="*/ 960120 w 1408110"/>
              <a:gd name="connsiteY3" fmla="*/ 419100 h 978654"/>
              <a:gd name="connsiteX4" fmla="*/ 594360 w 1408110"/>
              <a:gd name="connsiteY4" fmla="*/ 289560 h 978654"/>
              <a:gd name="connsiteX5" fmla="*/ 441960 w 1408110"/>
              <a:gd name="connsiteY5" fmla="*/ 0 h 978654"/>
              <a:gd name="connsiteX6" fmla="*/ 0 w 1408110"/>
              <a:gd name="connsiteY6" fmla="*/ 182880 h 978654"/>
              <a:gd name="connsiteX0" fmla="*/ 0 w 1408110"/>
              <a:gd name="connsiteY0" fmla="*/ 182880 h 978654"/>
              <a:gd name="connsiteX1" fmla="*/ 617220 w 1408110"/>
              <a:gd name="connsiteY1" fmla="*/ 883920 h 978654"/>
              <a:gd name="connsiteX2" fmla="*/ 1402080 w 1408110"/>
              <a:gd name="connsiteY2" fmla="*/ 922020 h 978654"/>
              <a:gd name="connsiteX3" fmla="*/ 960120 w 1408110"/>
              <a:gd name="connsiteY3" fmla="*/ 419100 h 978654"/>
              <a:gd name="connsiteX4" fmla="*/ 594360 w 1408110"/>
              <a:gd name="connsiteY4" fmla="*/ 289560 h 978654"/>
              <a:gd name="connsiteX5" fmla="*/ 441960 w 1408110"/>
              <a:gd name="connsiteY5" fmla="*/ 0 h 978654"/>
              <a:gd name="connsiteX6" fmla="*/ 0 w 1408110"/>
              <a:gd name="connsiteY6" fmla="*/ 182880 h 978654"/>
              <a:gd name="connsiteX0" fmla="*/ 0 w 1408515"/>
              <a:gd name="connsiteY0" fmla="*/ 182880 h 978654"/>
              <a:gd name="connsiteX1" fmla="*/ 617220 w 1408515"/>
              <a:gd name="connsiteY1" fmla="*/ 883920 h 978654"/>
              <a:gd name="connsiteX2" fmla="*/ 1402080 w 1408515"/>
              <a:gd name="connsiteY2" fmla="*/ 922020 h 978654"/>
              <a:gd name="connsiteX3" fmla="*/ 960120 w 1408515"/>
              <a:gd name="connsiteY3" fmla="*/ 419100 h 978654"/>
              <a:gd name="connsiteX4" fmla="*/ 594360 w 1408515"/>
              <a:gd name="connsiteY4" fmla="*/ 289560 h 978654"/>
              <a:gd name="connsiteX5" fmla="*/ 441960 w 1408515"/>
              <a:gd name="connsiteY5" fmla="*/ 0 h 978654"/>
              <a:gd name="connsiteX6" fmla="*/ 0 w 1408515"/>
              <a:gd name="connsiteY6" fmla="*/ 182880 h 978654"/>
              <a:gd name="connsiteX0" fmla="*/ 0 w 1408515"/>
              <a:gd name="connsiteY0" fmla="*/ 182880 h 978654"/>
              <a:gd name="connsiteX1" fmla="*/ 617220 w 1408515"/>
              <a:gd name="connsiteY1" fmla="*/ 883920 h 978654"/>
              <a:gd name="connsiteX2" fmla="*/ 1402080 w 1408515"/>
              <a:gd name="connsiteY2" fmla="*/ 922020 h 978654"/>
              <a:gd name="connsiteX3" fmla="*/ 960120 w 1408515"/>
              <a:gd name="connsiteY3" fmla="*/ 419100 h 978654"/>
              <a:gd name="connsiteX4" fmla="*/ 594360 w 1408515"/>
              <a:gd name="connsiteY4" fmla="*/ 289560 h 978654"/>
              <a:gd name="connsiteX5" fmla="*/ 441960 w 1408515"/>
              <a:gd name="connsiteY5" fmla="*/ 0 h 978654"/>
              <a:gd name="connsiteX6" fmla="*/ 0 w 1408515"/>
              <a:gd name="connsiteY6" fmla="*/ 182880 h 978654"/>
              <a:gd name="connsiteX0" fmla="*/ 0 w 2780115"/>
              <a:gd name="connsiteY0" fmla="*/ 5155 h 1398814"/>
              <a:gd name="connsiteX1" fmla="*/ 1988820 w 2780115"/>
              <a:gd name="connsiteY1" fmla="*/ 1268170 h 1398814"/>
              <a:gd name="connsiteX2" fmla="*/ 2773680 w 2780115"/>
              <a:gd name="connsiteY2" fmla="*/ 1306270 h 1398814"/>
              <a:gd name="connsiteX3" fmla="*/ 2331720 w 2780115"/>
              <a:gd name="connsiteY3" fmla="*/ 803350 h 1398814"/>
              <a:gd name="connsiteX4" fmla="*/ 1965960 w 2780115"/>
              <a:gd name="connsiteY4" fmla="*/ 673810 h 1398814"/>
              <a:gd name="connsiteX5" fmla="*/ 1813560 w 2780115"/>
              <a:gd name="connsiteY5" fmla="*/ 384250 h 1398814"/>
              <a:gd name="connsiteX6" fmla="*/ 0 w 2780115"/>
              <a:gd name="connsiteY6" fmla="*/ 5155 h 1398814"/>
              <a:gd name="connsiteX0" fmla="*/ 0 w 2780115"/>
              <a:gd name="connsiteY0" fmla="*/ 268605 h 1662264"/>
              <a:gd name="connsiteX1" fmla="*/ 1988820 w 2780115"/>
              <a:gd name="connsiteY1" fmla="*/ 1531620 h 1662264"/>
              <a:gd name="connsiteX2" fmla="*/ 2773680 w 2780115"/>
              <a:gd name="connsiteY2" fmla="*/ 1569720 h 1662264"/>
              <a:gd name="connsiteX3" fmla="*/ 2331720 w 2780115"/>
              <a:gd name="connsiteY3" fmla="*/ 1066800 h 1662264"/>
              <a:gd name="connsiteX4" fmla="*/ 1965960 w 2780115"/>
              <a:gd name="connsiteY4" fmla="*/ 937260 h 1662264"/>
              <a:gd name="connsiteX5" fmla="*/ 622935 w 2780115"/>
              <a:gd name="connsiteY5" fmla="*/ 0 h 1662264"/>
              <a:gd name="connsiteX6" fmla="*/ 0 w 2780115"/>
              <a:gd name="connsiteY6" fmla="*/ 268605 h 1662264"/>
              <a:gd name="connsiteX0" fmla="*/ 0 w 2780115"/>
              <a:gd name="connsiteY0" fmla="*/ 268605 h 1662264"/>
              <a:gd name="connsiteX1" fmla="*/ 1988820 w 2780115"/>
              <a:gd name="connsiteY1" fmla="*/ 1531620 h 1662264"/>
              <a:gd name="connsiteX2" fmla="*/ 2773680 w 2780115"/>
              <a:gd name="connsiteY2" fmla="*/ 1569720 h 1662264"/>
              <a:gd name="connsiteX3" fmla="*/ 2331720 w 2780115"/>
              <a:gd name="connsiteY3" fmla="*/ 1066800 h 1662264"/>
              <a:gd name="connsiteX4" fmla="*/ 1965960 w 2780115"/>
              <a:gd name="connsiteY4" fmla="*/ 937260 h 1662264"/>
              <a:gd name="connsiteX5" fmla="*/ 1642110 w 2780115"/>
              <a:gd name="connsiteY5" fmla="*/ 348615 h 1662264"/>
              <a:gd name="connsiteX6" fmla="*/ 622935 w 2780115"/>
              <a:gd name="connsiteY6" fmla="*/ 0 h 1662264"/>
              <a:gd name="connsiteX7" fmla="*/ 0 w 2780115"/>
              <a:gd name="connsiteY7" fmla="*/ 268605 h 1662264"/>
              <a:gd name="connsiteX0" fmla="*/ 0 w 2780115"/>
              <a:gd name="connsiteY0" fmla="*/ 268605 h 1662264"/>
              <a:gd name="connsiteX1" fmla="*/ 1988820 w 2780115"/>
              <a:gd name="connsiteY1" fmla="*/ 1531620 h 1662264"/>
              <a:gd name="connsiteX2" fmla="*/ 2773680 w 2780115"/>
              <a:gd name="connsiteY2" fmla="*/ 1569720 h 1662264"/>
              <a:gd name="connsiteX3" fmla="*/ 2331720 w 2780115"/>
              <a:gd name="connsiteY3" fmla="*/ 1066800 h 1662264"/>
              <a:gd name="connsiteX4" fmla="*/ 1965960 w 2780115"/>
              <a:gd name="connsiteY4" fmla="*/ 937260 h 1662264"/>
              <a:gd name="connsiteX5" fmla="*/ 1642110 w 2780115"/>
              <a:gd name="connsiteY5" fmla="*/ 348615 h 1662264"/>
              <a:gd name="connsiteX6" fmla="*/ 622935 w 2780115"/>
              <a:gd name="connsiteY6" fmla="*/ 0 h 1662264"/>
              <a:gd name="connsiteX7" fmla="*/ 0 w 2780115"/>
              <a:gd name="connsiteY7" fmla="*/ 268605 h 1662264"/>
              <a:gd name="connsiteX0" fmla="*/ 0 w 2780115"/>
              <a:gd name="connsiteY0" fmla="*/ 268605 h 1662264"/>
              <a:gd name="connsiteX1" fmla="*/ 1988820 w 2780115"/>
              <a:gd name="connsiteY1" fmla="*/ 1531620 h 1662264"/>
              <a:gd name="connsiteX2" fmla="*/ 2773680 w 2780115"/>
              <a:gd name="connsiteY2" fmla="*/ 1569720 h 1662264"/>
              <a:gd name="connsiteX3" fmla="*/ 2331720 w 2780115"/>
              <a:gd name="connsiteY3" fmla="*/ 1066800 h 1662264"/>
              <a:gd name="connsiteX4" fmla="*/ 1965960 w 2780115"/>
              <a:gd name="connsiteY4" fmla="*/ 937260 h 1662264"/>
              <a:gd name="connsiteX5" fmla="*/ 1642110 w 2780115"/>
              <a:gd name="connsiteY5" fmla="*/ 348615 h 1662264"/>
              <a:gd name="connsiteX6" fmla="*/ 622935 w 2780115"/>
              <a:gd name="connsiteY6" fmla="*/ 0 h 1662264"/>
              <a:gd name="connsiteX7" fmla="*/ 0 w 2780115"/>
              <a:gd name="connsiteY7" fmla="*/ 268605 h 1662264"/>
              <a:gd name="connsiteX0" fmla="*/ 0 w 2856315"/>
              <a:gd name="connsiteY0" fmla="*/ 297180 h 1660321"/>
              <a:gd name="connsiteX1" fmla="*/ 2065020 w 2856315"/>
              <a:gd name="connsiteY1" fmla="*/ 1531620 h 1660321"/>
              <a:gd name="connsiteX2" fmla="*/ 2849880 w 2856315"/>
              <a:gd name="connsiteY2" fmla="*/ 1569720 h 1660321"/>
              <a:gd name="connsiteX3" fmla="*/ 2407920 w 2856315"/>
              <a:gd name="connsiteY3" fmla="*/ 1066800 h 1660321"/>
              <a:gd name="connsiteX4" fmla="*/ 2042160 w 2856315"/>
              <a:gd name="connsiteY4" fmla="*/ 937260 h 1660321"/>
              <a:gd name="connsiteX5" fmla="*/ 1718310 w 2856315"/>
              <a:gd name="connsiteY5" fmla="*/ 348615 h 1660321"/>
              <a:gd name="connsiteX6" fmla="*/ 699135 w 2856315"/>
              <a:gd name="connsiteY6" fmla="*/ 0 h 1660321"/>
              <a:gd name="connsiteX7" fmla="*/ 0 w 2856315"/>
              <a:gd name="connsiteY7" fmla="*/ 297180 h 1660321"/>
              <a:gd name="connsiteX0" fmla="*/ 0 w 2856315"/>
              <a:gd name="connsiteY0" fmla="*/ 297180 h 1624515"/>
              <a:gd name="connsiteX1" fmla="*/ 1337310 w 2856315"/>
              <a:gd name="connsiteY1" fmla="*/ 862966 h 1624515"/>
              <a:gd name="connsiteX2" fmla="*/ 2065020 w 2856315"/>
              <a:gd name="connsiteY2" fmla="*/ 1531620 h 1624515"/>
              <a:gd name="connsiteX3" fmla="*/ 2849880 w 2856315"/>
              <a:gd name="connsiteY3" fmla="*/ 1569720 h 1624515"/>
              <a:gd name="connsiteX4" fmla="*/ 2407920 w 2856315"/>
              <a:gd name="connsiteY4" fmla="*/ 1066800 h 1624515"/>
              <a:gd name="connsiteX5" fmla="*/ 2042160 w 2856315"/>
              <a:gd name="connsiteY5" fmla="*/ 937260 h 1624515"/>
              <a:gd name="connsiteX6" fmla="*/ 1718310 w 2856315"/>
              <a:gd name="connsiteY6" fmla="*/ 348615 h 1624515"/>
              <a:gd name="connsiteX7" fmla="*/ 699135 w 2856315"/>
              <a:gd name="connsiteY7" fmla="*/ 0 h 1624515"/>
              <a:gd name="connsiteX8" fmla="*/ 0 w 2856315"/>
              <a:gd name="connsiteY8" fmla="*/ 297180 h 1624515"/>
              <a:gd name="connsiteX0" fmla="*/ 0 w 2856315"/>
              <a:gd name="connsiteY0" fmla="*/ 297180 h 1624515"/>
              <a:gd name="connsiteX1" fmla="*/ 1337310 w 2856315"/>
              <a:gd name="connsiteY1" fmla="*/ 862966 h 1624515"/>
              <a:gd name="connsiteX2" fmla="*/ 2065020 w 2856315"/>
              <a:gd name="connsiteY2" fmla="*/ 1531620 h 1624515"/>
              <a:gd name="connsiteX3" fmla="*/ 2849880 w 2856315"/>
              <a:gd name="connsiteY3" fmla="*/ 1569720 h 1624515"/>
              <a:gd name="connsiteX4" fmla="*/ 2407920 w 2856315"/>
              <a:gd name="connsiteY4" fmla="*/ 1066800 h 1624515"/>
              <a:gd name="connsiteX5" fmla="*/ 2042160 w 2856315"/>
              <a:gd name="connsiteY5" fmla="*/ 937260 h 1624515"/>
              <a:gd name="connsiteX6" fmla="*/ 1718310 w 2856315"/>
              <a:gd name="connsiteY6" fmla="*/ 348615 h 1624515"/>
              <a:gd name="connsiteX7" fmla="*/ 699135 w 2856315"/>
              <a:gd name="connsiteY7" fmla="*/ 0 h 1624515"/>
              <a:gd name="connsiteX8" fmla="*/ 0 w 2856315"/>
              <a:gd name="connsiteY8" fmla="*/ 297180 h 1624515"/>
              <a:gd name="connsiteX0" fmla="*/ 0 w 2978572"/>
              <a:gd name="connsiteY0" fmla="*/ 297180 h 1672393"/>
              <a:gd name="connsiteX1" fmla="*/ 1337310 w 2978572"/>
              <a:gd name="connsiteY1" fmla="*/ 862966 h 1672393"/>
              <a:gd name="connsiteX2" fmla="*/ 2065020 w 2978572"/>
              <a:gd name="connsiteY2" fmla="*/ 1531620 h 1672393"/>
              <a:gd name="connsiteX3" fmla="*/ 2973705 w 2978572"/>
              <a:gd name="connsiteY3" fmla="*/ 1636395 h 1672393"/>
              <a:gd name="connsiteX4" fmla="*/ 2407920 w 2978572"/>
              <a:gd name="connsiteY4" fmla="*/ 1066800 h 1672393"/>
              <a:gd name="connsiteX5" fmla="*/ 2042160 w 2978572"/>
              <a:gd name="connsiteY5" fmla="*/ 937260 h 1672393"/>
              <a:gd name="connsiteX6" fmla="*/ 1718310 w 2978572"/>
              <a:gd name="connsiteY6" fmla="*/ 348615 h 1672393"/>
              <a:gd name="connsiteX7" fmla="*/ 699135 w 2978572"/>
              <a:gd name="connsiteY7" fmla="*/ 0 h 1672393"/>
              <a:gd name="connsiteX8" fmla="*/ 0 w 2978572"/>
              <a:gd name="connsiteY8" fmla="*/ 297180 h 1672393"/>
              <a:gd name="connsiteX0" fmla="*/ 0 w 2977933"/>
              <a:gd name="connsiteY0" fmla="*/ 297180 h 1662537"/>
              <a:gd name="connsiteX1" fmla="*/ 1337310 w 2977933"/>
              <a:gd name="connsiteY1" fmla="*/ 862966 h 1662537"/>
              <a:gd name="connsiteX2" fmla="*/ 2065020 w 2977933"/>
              <a:gd name="connsiteY2" fmla="*/ 1531620 h 1662537"/>
              <a:gd name="connsiteX3" fmla="*/ 2973705 w 2977933"/>
              <a:gd name="connsiteY3" fmla="*/ 1636395 h 1662537"/>
              <a:gd name="connsiteX4" fmla="*/ 2388870 w 2977933"/>
              <a:gd name="connsiteY4" fmla="*/ 1200150 h 1662537"/>
              <a:gd name="connsiteX5" fmla="*/ 2042160 w 2977933"/>
              <a:gd name="connsiteY5" fmla="*/ 937260 h 1662537"/>
              <a:gd name="connsiteX6" fmla="*/ 1718310 w 2977933"/>
              <a:gd name="connsiteY6" fmla="*/ 348615 h 1662537"/>
              <a:gd name="connsiteX7" fmla="*/ 699135 w 2977933"/>
              <a:gd name="connsiteY7" fmla="*/ 0 h 1662537"/>
              <a:gd name="connsiteX8" fmla="*/ 0 w 2977933"/>
              <a:gd name="connsiteY8" fmla="*/ 297180 h 1662537"/>
              <a:gd name="connsiteX0" fmla="*/ 0 w 2976666"/>
              <a:gd name="connsiteY0" fmla="*/ 297180 h 1696354"/>
              <a:gd name="connsiteX1" fmla="*/ 1337310 w 2976666"/>
              <a:gd name="connsiteY1" fmla="*/ 862966 h 1696354"/>
              <a:gd name="connsiteX2" fmla="*/ 2065020 w 2976666"/>
              <a:gd name="connsiteY2" fmla="*/ 1531620 h 1696354"/>
              <a:gd name="connsiteX3" fmla="*/ 2973705 w 2976666"/>
              <a:gd name="connsiteY3" fmla="*/ 1636395 h 1696354"/>
              <a:gd name="connsiteX4" fmla="*/ 2388870 w 2976666"/>
              <a:gd name="connsiteY4" fmla="*/ 1200150 h 1696354"/>
              <a:gd name="connsiteX5" fmla="*/ 2042160 w 2976666"/>
              <a:gd name="connsiteY5" fmla="*/ 937260 h 1696354"/>
              <a:gd name="connsiteX6" fmla="*/ 1718310 w 2976666"/>
              <a:gd name="connsiteY6" fmla="*/ 348615 h 1696354"/>
              <a:gd name="connsiteX7" fmla="*/ 699135 w 2976666"/>
              <a:gd name="connsiteY7" fmla="*/ 0 h 1696354"/>
              <a:gd name="connsiteX8" fmla="*/ 0 w 2976666"/>
              <a:gd name="connsiteY8" fmla="*/ 297180 h 1696354"/>
              <a:gd name="connsiteX0" fmla="*/ 0 w 2976666"/>
              <a:gd name="connsiteY0" fmla="*/ 297180 h 1696354"/>
              <a:gd name="connsiteX1" fmla="*/ 1337310 w 2976666"/>
              <a:gd name="connsiteY1" fmla="*/ 862966 h 1696354"/>
              <a:gd name="connsiteX2" fmla="*/ 2065020 w 2976666"/>
              <a:gd name="connsiteY2" fmla="*/ 1531620 h 1696354"/>
              <a:gd name="connsiteX3" fmla="*/ 2973705 w 2976666"/>
              <a:gd name="connsiteY3" fmla="*/ 1636395 h 1696354"/>
              <a:gd name="connsiteX4" fmla="*/ 2388870 w 2976666"/>
              <a:gd name="connsiteY4" fmla="*/ 1200150 h 1696354"/>
              <a:gd name="connsiteX5" fmla="*/ 2042160 w 2976666"/>
              <a:gd name="connsiteY5" fmla="*/ 937260 h 1696354"/>
              <a:gd name="connsiteX6" fmla="*/ 1742123 w 2976666"/>
              <a:gd name="connsiteY6" fmla="*/ 339090 h 1696354"/>
              <a:gd name="connsiteX7" fmla="*/ 699135 w 2976666"/>
              <a:gd name="connsiteY7" fmla="*/ 0 h 1696354"/>
              <a:gd name="connsiteX8" fmla="*/ 0 w 2976666"/>
              <a:gd name="connsiteY8" fmla="*/ 297180 h 1696354"/>
              <a:gd name="connsiteX0" fmla="*/ 0 w 2976666"/>
              <a:gd name="connsiteY0" fmla="*/ 297180 h 1696354"/>
              <a:gd name="connsiteX1" fmla="*/ 1337310 w 2976666"/>
              <a:gd name="connsiteY1" fmla="*/ 862966 h 1696354"/>
              <a:gd name="connsiteX2" fmla="*/ 2065020 w 2976666"/>
              <a:gd name="connsiteY2" fmla="*/ 1531620 h 1696354"/>
              <a:gd name="connsiteX3" fmla="*/ 2973705 w 2976666"/>
              <a:gd name="connsiteY3" fmla="*/ 1636395 h 1696354"/>
              <a:gd name="connsiteX4" fmla="*/ 2388870 w 2976666"/>
              <a:gd name="connsiteY4" fmla="*/ 1200150 h 1696354"/>
              <a:gd name="connsiteX5" fmla="*/ 2042160 w 2976666"/>
              <a:gd name="connsiteY5" fmla="*/ 937260 h 1696354"/>
              <a:gd name="connsiteX6" fmla="*/ 1742123 w 2976666"/>
              <a:gd name="connsiteY6" fmla="*/ 339090 h 1696354"/>
              <a:gd name="connsiteX7" fmla="*/ 699135 w 2976666"/>
              <a:gd name="connsiteY7" fmla="*/ 0 h 1696354"/>
              <a:gd name="connsiteX8" fmla="*/ 0 w 2976666"/>
              <a:gd name="connsiteY8" fmla="*/ 297180 h 1696354"/>
              <a:gd name="connsiteX0" fmla="*/ 0 w 2976666"/>
              <a:gd name="connsiteY0" fmla="*/ 297180 h 1696354"/>
              <a:gd name="connsiteX1" fmla="*/ 1337310 w 2976666"/>
              <a:gd name="connsiteY1" fmla="*/ 862966 h 1696354"/>
              <a:gd name="connsiteX2" fmla="*/ 2065020 w 2976666"/>
              <a:gd name="connsiteY2" fmla="*/ 1531620 h 1696354"/>
              <a:gd name="connsiteX3" fmla="*/ 2973705 w 2976666"/>
              <a:gd name="connsiteY3" fmla="*/ 1636395 h 1696354"/>
              <a:gd name="connsiteX4" fmla="*/ 2388870 w 2976666"/>
              <a:gd name="connsiteY4" fmla="*/ 1200150 h 1696354"/>
              <a:gd name="connsiteX5" fmla="*/ 2042160 w 2976666"/>
              <a:gd name="connsiteY5" fmla="*/ 937260 h 1696354"/>
              <a:gd name="connsiteX6" fmla="*/ 1742123 w 2976666"/>
              <a:gd name="connsiteY6" fmla="*/ 339090 h 1696354"/>
              <a:gd name="connsiteX7" fmla="*/ 699135 w 2976666"/>
              <a:gd name="connsiteY7" fmla="*/ 0 h 1696354"/>
              <a:gd name="connsiteX8" fmla="*/ 0 w 2976666"/>
              <a:gd name="connsiteY8" fmla="*/ 297180 h 1696354"/>
              <a:gd name="connsiteX0" fmla="*/ 0 w 2976666"/>
              <a:gd name="connsiteY0" fmla="*/ 297180 h 1696354"/>
              <a:gd name="connsiteX1" fmla="*/ 1337310 w 2976666"/>
              <a:gd name="connsiteY1" fmla="*/ 862966 h 1696354"/>
              <a:gd name="connsiteX2" fmla="*/ 2065020 w 2976666"/>
              <a:gd name="connsiteY2" fmla="*/ 1531620 h 1696354"/>
              <a:gd name="connsiteX3" fmla="*/ 2973705 w 2976666"/>
              <a:gd name="connsiteY3" fmla="*/ 1636395 h 1696354"/>
              <a:gd name="connsiteX4" fmla="*/ 2388870 w 2976666"/>
              <a:gd name="connsiteY4" fmla="*/ 1200150 h 1696354"/>
              <a:gd name="connsiteX5" fmla="*/ 2042160 w 2976666"/>
              <a:gd name="connsiteY5" fmla="*/ 937260 h 1696354"/>
              <a:gd name="connsiteX6" fmla="*/ 1837373 w 2976666"/>
              <a:gd name="connsiteY6" fmla="*/ 570071 h 1696354"/>
              <a:gd name="connsiteX7" fmla="*/ 1742123 w 2976666"/>
              <a:gd name="connsiteY7" fmla="*/ 339090 h 1696354"/>
              <a:gd name="connsiteX8" fmla="*/ 699135 w 2976666"/>
              <a:gd name="connsiteY8" fmla="*/ 0 h 1696354"/>
              <a:gd name="connsiteX9" fmla="*/ 0 w 2976666"/>
              <a:gd name="connsiteY9" fmla="*/ 297180 h 1696354"/>
              <a:gd name="connsiteX0" fmla="*/ 0 w 2976666"/>
              <a:gd name="connsiteY0" fmla="*/ 297180 h 1696354"/>
              <a:gd name="connsiteX1" fmla="*/ 1337310 w 2976666"/>
              <a:gd name="connsiteY1" fmla="*/ 862966 h 1696354"/>
              <a:gd name="connsiteX2" fmla="*/ 2065020 w 2976666"/>
              <a:gd name="connsiteY2" fmla="*/ 1531620 h 1696354"/>
              <a:gd name="connsiteX3" fmla="*/ 2973705 w 2976666"/>
              <a:gd name="connsiteY3" fmla="*/ 1636395 h 1696354"/>
              <a:gd name="connsiteX4" fmla="*/ 2388870 w 2976666"/>
              <a:gd name="connsiteY4" fmla="*/ 1200150 h 1696354"/>
              <a:gd name="connsiteX5" fmla="*/ 2042160 w 2976666"/>
              <a:gd name="connsiteY5" fmla="*/ 937260 h 1696354"/>
              <a:gd name="connsiteX6" fmla="*/ 1837373 w 2976666"/>
              <a:gd name="connsiteY6" fmla="*/ 570071 h 1696354"/>
              <a:gd name="connsiteX7" fmla="*/ 1742123 w 2976666"/>
              <a:gd name="connsiteY7" fmla="*/ 339090 h 1696354"/>
              <a:gd name="connsiteX8" fmla="*/ 699135 w 2976666"/>
              <a:gd name="connsiteY8" fmla="*/ 0 h 1696354"/>
              <a:gd name="connsiteX9" fmla="*/ 0 w 2976666"/>
              <a:gd name="connsiteY9" fmla="*/ 297180 h 1696354"/>
              <a:gd name="connsiteX0" fmla="*/ 0 w 2976666"/>
              <a:gd name="connsiteY0" fmla="*/ 297180 h 1696354"/>
              <a:gd name="connsiteX1" fmla="*/ 1337310 w 2976666"/>
              <a:gd name="connsiteY1" fmla="*/ 862966 h 1696354"/>
              <a:gd name="connsiteX2" fmla="*/ 2065020 w 2976666"/>
              <a:gd name="connsiteY2" fmla="*/ 1531620 h 1696354"/>
              <a:gd name="connsiteX3" fmla="*/ 2973705 w 2976666"/>
              <a:gd name="connsiteY3" fmla="*/ 1636395 h 1696354"/>
              <a:gd name="connsiteX4" fmla="*/ 2388870 w 2976666"/>
              <a:gd name="connsiteY4" fmla="*/ 1200150 h 1696354"/>
              <a:gd name="connsiteX5" fmla="*/ 2042160 w 2976666"/>
              <a:gd name="connsiteY5" fmla="*/ 937260 h 1696354"/>
              <a:gd name="connsiteX6" fmla="*/ 1849279 w 2976666"/>
              <a:gd name="connsiteY6" fmla="*/ 541496 h 1696354"/>
              <a:gd name="connsiteX7" fmla="*/ 1742123 w 2976666"/>
              <a:gd name="connsiteY7" fmla="*/ 339090 h 1696354"/>
              <a:gd name="connsiteX8" fmla="*/ 699135 w 2976666"/>
              <a:gd name="connsiteY8" fmla="*/ 0 h 1696354"/>
              <a:gd name="connsiteX9" fmla="*/ 0 w 2976666"/>
              <a:gd name="connsiteY9" fmla="*/ 297180 h 1696354"/>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2042160 w 2976364"/>
              <a:gd name="connsiteY5" fmla="*/ 937260 h 1661130"/>
              <a:gd name="connsiteX6" fmla="*/ 1849279 w 2976364"/>
              <a:gd name="connsiteY6" fmla="*/ 541496 h 1661130"/>
              <a:gd name="connsiteX7" fmla="*/ 1742123 w 2976364"/>
              <a:gd name="connsiteY7" fmla="*/ 339090 h 1661130"/>
              <a:gd name="connsiteX8" fmla="*/ 699135 w 2976364"/>
              <a:gd name="connsiteY8" fmla="*/ 0 h 1661130"/>
              <a:gd name="connsiteX9" fmla="*/ 0 w 2976364"/>
              <a:gd name="connsiteY9"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0 w 2976364"/>
              <a:gd name="connsiteY9" fmla="*/ 297180 h 1661130"/>
              <a:gd name="connsiteX0" fmla="*/ 31288 w 3007652"/>
              <a:gd name="connsiteY0" fmla="*/ 304385 h 1668335"/>
              <a:gd name="connsiteX1" fmla="*/ 1368598 w 3007652"/>
              <a:gd name="connsiteY1" fmla="*/ 870171 h 1668335"/>
              <a:gd name="connsiteX2" fmla="*/ 2096308 w 3007652"/>
              <a:gd name="connsiteY2" fmla="*/ 1538825 h 1668335"/>
              <a:gd name="connsiteX3" fmla="*/ 3004993 w 3007652"/>
              <a:gd name="connsiteY3" fmla="*/ 1643600 h 1668335"/>
              <a:gd name="connsiteX4" fmla="*/ 2363008 w 3007652"/>
              <a:gd name="connsiteY4" fmla="*/ 1226405 h 1668335"/>
              <a:gd name="connsiteX5" fmla="*/ 1984548 w 3007652"/>
              <a:gd name="connsiteY5" fmla="*/ 874615 h 1668335"/>
              <a:gd name="connsiteX6" fmla="*/ 1880567 w 3007652"/>
              <a:gd name="connsiteY6" fmla="*/ 548701 h 1668335"/>
              <a:gd name="connsiteX7" fmla="*/ 1773411 w 3007652"/>
              <a:gd name="connsiteY7" fmla="*/ 346295 h 1668335"/>
              <a:gd name="connsiteX8" fmla="*/ 730423 w 3007652"/>
              <a:gd name="connsiteY8" fmla="*/ 7205 h 1668335"/>
              <a:gd name="connsiteX9" fmla="*/ 463723 w 3007652"/>
              <a:gd name="connsiteY9" fmla="*/ 124839 h 1668335"/>
              <a:gd name="connsiteX10" fmla="*/ 31288 w 3007652"/>
              <a:gd name="connsiteY10" fmla="*/ 304385 h 1668335"/>
              <a:gd name="connsiteX0" fmla="*/ 31288 w 3007652"/>
              <a:gd name="connsiteY0" fmla="*/ 297180 h 1661130"/>
              <a:gd name="connsiteX1" fmla="*/ 1368598 w 3007652"/>
              <a:gd name="connsiteY1" fmla="*/ 862966 h 1661130"/>
              <a:gd name="connsiteX2" fmla="*/ 2096308 w 3007652"/>
              <a:gd name="connsiteY2" fmla="*/ 1531620 h 1661130"/>
              <a:gd name="connsiteX3" fmla="*/ 3004993 w 3007652"/>
              <a:gd name="connsiteY3" fmla="*/ 1636395 h 1661130"/>
              <a:gd name="connsiteX4" fmla="*/ 2363008 w 3007652"/>
              <a:gd name="connsiteY4" fmla="*/ 1219200 h 1661130"/>
              <a:gd name="connsiteX5" fmla="*/ 1984548 w 3007652"/>
              <a:gd name="connsiteY5" fmla="*/ 867410 h 1661130"/>
              <a:gd name="connsiteX6" fmla="*/ 1880567 w 3007652"/>
              <a:gd name="connsiteY6" fmla="*/ 541496 h 1661130"/>
              <a:gd name="connsiteX7" fmla="*/ 1773411 w 3007652"/>
              <a:gd name="connsiteY7" fmla="*/ 339090 h 1661130"/>
              <a:gd name="connsiteX8" fmla="*/ 730423 w 3007652"/>
              <a:gd name="connsiteY8" fmla="*/ 0 h 1661130"/>
              <a:gd name="connsiteX9" fmla="*/ 463723 w 3007652"/>
              <a:gd name="connsiteY9" fmla="*/ 117634 h 1661130"/>
              <a:gd name="connsiteX10" fmla="*/ 31288 w 3007652"/>
              <a:gd name="connsiteY10"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432435 w 2976364"/>
              <a:gd name="connsiteY9" fmla="*/ 117634 h 1661130"/>
              <a:gd name="connsiteX10" fmla="*/ 0 w 2976364"/>
              <a:gd name="connsiteY10"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432435 w 2976364"/>
              <a:gd name="connsiteY9" fmla="*/ 117634 h 1661130"/>
              <a:gd name="connsiteX10" fmla="*/ 356235 w 2976364"/>
              <a:gd name="connsiteY10" fmla="*/ 150971 h 1661130"/>
              <a:gd name="connsiteX11" fmla="*/ 0 w 2976364"/>
              <a:gd name="connsiteY11"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432435 w 2976364"/>
              <a:gd name="connsiteY9" fmla="*/ 117634 h 1661130"/>
              <a:gd name="connsiteX10" fmla="*/ 820579 w 2976364"/>
              <a:gd name="connsiteY10" fmla="*/ 327184 h 1661130"/>
              <a:gd name="connsiteX11" fmla="*/ 356235 w 2976364"/>
              <a:gd name="connsiteY11" fmla="*/ 150971 h 1661130"/>
              <a:gd name="connsiteX12" fmla="*/ 0 w 2976364"/>
              <a:gd name="connsiteY12"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432435 w 2976364"/>
              <a:gd name="connsiteY9" fmla="*/ 117634 h 1661130"/>
              <a:gd name="connsiteX10" fmla="*/ 820579 w 2976364"/>
              <a:gd name="connsiteY10" fmla="*/ 327184 h 1661130"/>
              <a:gd name="connsiteX11" fmla="*/ 675323 w 2976364"/>
              <a:gd name="connsiteY11" fmla="*/ 331946 h 1661130"/>
              <a:gd name="connsiteX12" fmla="*/ 356235 w 2976364"/>
              <a:gd name="connsiteY12" fmla="*/ 150971 h 1661130"/>
              <a:gd name="connsiteX13" fmla="*/ 0 w 2976364"/>
              <a:gd name="connsiteY13"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432435 w 2976364"/>
              <a:gd name="connsiteY9" fmla="*/ 117634 h 1661130"/>
              <a:gd name="connsiteX10" fmla="*/ 770573 w 2976364"/>
              <a:gd name="connsiteY10" fmla="*/ 258128 h 1661130"/>
              <a:gd name="connsiteX11" fmla="*/ 820579 w 2976364"/>
              <a:gd name="connsiteY11" fmla="*/ 327184 h 1661130"/>
              <a:gd name="connsiteX12" fmla="*/ 675323 w 2976364"/>
              <a:gd name="connsiteY12" fmla="*/ 331946 h 1661130"/>
              <a:gd name="connsiteX13" fmla="*/ 356235 w 2976364"/>
              <a:gd name="connsiteY13" fmla="*/ 150971 h 1661130"/>
              <a:gd name="connsiteX14" fmla="*/ 0 w 2976364"/>
              <a:gd name="connsiteY14"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432435 w 2976364"/>
              <a:gd name="connsiteY9" fmla="*/ 117634 h 1661130"/>
              <a:gd name="connsiteX10" fmla="*/ 734854 w 2976364"/>
              <a:gd name="connsiteY10" fmla="*/ 222409 h 1661130"/>
              <a:gd name="connsiteX11" fmla="*/ 770573 w 2976364"/>
              <a:gd name="connsiteY11" fmla="*/ 258128 h 1661130"/>
              <a:gd name="connsiteX12" fmla="*/ 820579 w 2976364"/>
              <a:gd name="connsiteY12" fmla="*/ 327184 h 1661130"/>
              <a:gd name="connsiteX13" fmla="*/ 675323 w 2976364"/>
              <a:gd name="connsiteY13" fmla="*/ 331946 h 1661130"/>
              <a:gd name="connsiteX14" fmla="*/ 356235 w 2976364"/>
              <a:gd name="connsiteY14" fmla="*/ 150971 h 1661130"/>
              <a:gd name="connsiteX15" fmla="*/ 0 w 2976364"/>
              <a:gd name="connsiteY15"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432435 w 2976364"/>
              <a:gd name="connsiteY9" fmla="*/ 11763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20579 w 2976364"/>
              <a:gd name="connsiteY13" fmla="*/ 327184 h 1661130"/>
              <a:gd name="connsiteX14" fmla="*/ 675323 w 2976364"/>
              <a:gd name="connsiteY14" fmla="*/ 331946 h 1661130"/>
              <a:gd name="connsiteX15" fmla="*/ 356235 w 2976364"/>
              <a:gd name="connsiteY15" fmla="*/ 150971 h 1661130"/>
              <a:gd name="connsiteX16" fmla="*/ 0 w 2976364"/>
              <a:gd name="connsiteY16"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432435 w 2976364"/>
              <a:gd name="connsiteY9" fmla="*/ 11763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20579 w 2976364"/>
              <a:gd name="connsiteY13" fmla="*/ 327184 h 1661130"/>
              <a:gd name="connsiteX14" fmla="*/ 675323 w 2976364"/>
              <a:gd name="connsiteY14" fmla="*/ 331946 h 1661130"/>
              <a:gd name="connsiteX15" fmla="*/ 665798 w 2976364"/>
              <a:gd name="connsiteY15" fmla="*/ 265271 h 1661130"/>
              <a:gd name="connsiteX16" fmla="*/ 356235 w 2976364"/>
              <a:gd name="connsiteY16" fmla="*/ 150971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432435 w 2976364"/>
              <a:gd name="connsiteY9" fmla="*/ 11763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20579 w 2976364"/>
              <a:gd name="connsiteY13" fmla="*/ 327184 h 1661130"/>
              <a:gd name="connsiteX14" fmla="*/ 675323 w 2976364"/>
              <a:gd name="connsiteY14" fmla="*/ 331946 h 1661130"/>
              <a:gd name="connsiteX15" fmla="*/ 665798 w 2976364"/>
              <a:gd name="connsiteY15" fmla="*/ 265271 h 1661130"/>
              <a:gd name="connsiteX16" fmla="*/ 384810 w 2976364"/>
              <a:gd name="connsiteY16" fmla="*/ 139065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20579 w 2976364"/>
              <a:gd name="connsiteY13" fmla="*/ 327184 h 1661130"/>
              <a:gd name="connsiteX14" fmla="*/ 675323 w 2976364"/>
              <a:gd name="connsiteY14" fmla="*/ 331946 h 1661130"/>
              <a:gd name="connsiteX15" fmla="*/ 665798 w 2976364"/>
              <a:gd name="connsiteY15" fmla="*/ 265271 h 1661130"/>
              <a:gd name="connsiteX16" fmla="*/ 384810 w 2976364"/>
              <a:gd name="connsiteY16" fmla="*/ 139065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20579 w 2976364"/>
              <a:gd name="connsiteY13" fmla="*/ 327184 h 1661130"/>
              <a:gd name="connsiteX14" fmla="*/ 675323 w 2976364"/>
              <a:gd name="connsiteY14" fmla="*/ 331946 h 1661130"/>
              <a:gd name="connsiteX15" fmla="*/ 665798 w 2976364"/>
              <a:gd name="connsiteY15" fmla="*/ 265271 h 1661130"/>
              <a:gd name="connsiteX16" fmla="*/ 384810 w 2976364"/>
              <a:gd name="connsiteY16" fmla="*/ 139065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20579 w 2976364"/>
              <a:gd name="connsiteY13" fmla="*/ 327184 h 1661130"/>
              <a:gd name="connsiteX14" fmla="*/ 675323 w 2976364"/>
              <a:gd name="connsiteY14" fmla="*/ 331946 h 1661130"/>
              <a:gd name="connsiteX15" fmla="*/ 665798 w 2976364"/>
              <a:gd name="connsiteY15" fmla="*/ 265271 h 1661130"/>
              <a:gd name="connsiteX16" fmla="*/ 377667 w 2976364"/>
              <a:gd name="connsiteY16" fmla="*/ 141446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20579 w 2976364"/>
              <a:gd name="connsiteY13" fmla="*/ 327184 h 1661130"/>
              <a:gd name="connsiteX14" fmla="*/ 675323 w 2976364"/>
              <a:gd name="connsiteY14" fmla="*/ 331946 h 1661130"/>
              <a:gd name="connsiteX15" fmla="*/ 665798 w 2976364"/>
              <a:gd name="connsiteY15" fmla="*/ 265271 h 1661130"/>
              <a:gd name="connsiteX16" fmla="*/ 377667 w 2976364"/>
              <a:gd name="connsiteY16" fmla="*/ 141446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20579 w 2976364"/>
              <a:gd name="connsiteY13" fmla="*/ 327184 h 1661130"/>
              <a:gd name="connsiteX14" fmla="*/ 675323 w 2976364"/>
              <a:gd name="connsiteY14" fmla="*/ 331946 h 1661130"/>
              <a:gd name="connsiteX15" fmla="*/ 665798 w 2976364"/>
              <a:gd name="connsiteY15" fmla="*/ 265271 h 1661130"/>
              <a:gd name="connsiteX16" fmla="*/ 377667 w 2976364"/>
              <a:gd name="connsiteY16" fmla="*/ 141446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20579 w 2976364"/>
              <a:gd name="connsiteY13" fmla="*/ 327184 h 1661130"/>
              <a:gd name="connsiteX14" fmla="*/ 675323 w 2976364"/>
              <a:gd name="connsiteY14" fmla="*/ 331946 h 1661130"/>
              <a:gd name="connsiteX15" fmla="*/ 665798 w 2976364"/>
              <a:gd name="connsiteY15" fmla="*/ 265271 h 1661130"/>
              <a:gd name="connsiteX16" fmla="*/ 377667 w 2976364"/>
              <a:gd name="connsiteY16" fmla="*/ 141446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03910 w 2976364"/>
              <a:gd name="connsiteY13" fmla="*/ 317659 h 1661130"/>
              <a:gd name="connsiteX14" fmla="*/ 675323 w 2976364"/>
              <a:gd name="connsiteY14" fmla="*/ 331946 h 1661130"/>
              <a:gd name="connsiteX15" fmla="*/ 665798 w 2976364"/>
              <a:gd name="connsiteY15" fmla="*/ 265271 h 1661130"/>
              <a:gd name="connsiteX16" fmla="*/ 377667 w 2976364"/>
              <a:gd name="connsiteY16" fmla="*/ 141446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03910 w 2976364"/>
              <a:gd name="connsiteY13" fmla="*/ 317659 h 1661130"/>
              <a:gd name="connsiteX14" fmla="*/ 675323 w 2976364"/>
              <a:gd name="connsiteY14" fmla="*/ 331946 h 1661130"/>
              <a:gd name="connsiteX15" fmla="*/ 665798 w 2976364"/>
              <a:gd name="connsiteY15" fmla="*/ 265271 h 1661130"/>
              <a:gd name="connsiteX16" fmla="*/ 377667 w 2976364"/>
              <a:gd name="connsiteY16" fmla="*/ 141446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03910 w 2976364"/>
              <a:gd name="connsiteY13" fmla="*/ 317659 h 1661130"/>
              <a:gd name="connsiteX14" fmla="*/ 675323 w 2976364"/>
              <a:gd name="connsiteY14" fmla="*/ 331946 h 1661130"/>
              <a:gd name="connsiteX15" fmla="*/ 665798 w 2976364"/>
              <a:gd name="connsiteY15" fmla="*/ 265271 h 1661130"/>
              <a:gd name="connsiteX16" fmla="*/ 377667 w 2976364"/>
              <a:gd name="connsiteY16" fmla="*/ 141446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03910 w 2976364"/>
              <a:gd name="connsiteY13" fmla="*/ 317659 h 1661130"/>
              <a:gd name="connsiteX14" fmla="*/ 675323 w 2976364"/>
              <a:gd name="connsiteY14" fmla="*/ 331946 h 1661130"/>
              <a:gd name="connsiteX15" fmla="*/ 675323 w 2976364"/>
              <a:gd name="connsiteY15" fmla="*/ 265271 h 1661130"/>
              <a:gd name="connsiteX16" fmla="*/ 377667 w 2976364"/>
              <a:gd name="connsiteY16" fmla="*/ 141446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03910 w 2976364"/>
              <a:gd name="connsiteY13" fmla="*/ 317659 h 1661130"/>
              <a:gd name="connsiteX14" fmla="*/ 675323 w 2976364"/>
              <a:gd name="connsiteY14" fmla="*/ 331946 h 1661130"/>
              <a:gd name="connsiteX15" fmla="*/ 675323 w 2976364"/>
              <a:gd name="connsiteY15" fmla="*/ 265271 h 1661130"/>
              <a:gd name="connsiteX16" fmla="*/ 377667 w 2976364"/>
              <a:gd name="connsiteY16" fmla="*/ 141446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03910 w 2976364"/>
              <a:gd name="connsiteY13" fmla="*/ 317659 h 1661130"/>
              <a:gd name="connsiteX14" fmla="*/ 668179 w 2976364"/>
              <a:gd name="connsiteY14" fmla="*/ 331946 h 1661130"/>
              <a:gd name="connsiteX15" fmla="*/ 675323 w 2976364"/>
              <a:gd name="connsiteY15" fmla="*/ 265271 h 1661130"/>
              <a:gd name="connsiteX16" fmla="*/ 377667 w 2976364"/>
              <a:gd name="connsiteY16" fmla="*/ 141446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03910 w 2976364"/>
              <a:gd name="connsiteY13" fmla="*/ 317659 h 1661130"/>
              <a:gd name="connsiteX14" fmla="*/ 668179 w 2976364"/>
              <a:gd name="connsiteY14" fmla="*/ 331946 h 1661130"/>
              <a:gd name="connsiteX15" fmla="*/ 675323 w 2976364"/>
              <a:gd name="connsiteY15" fmla="*/ 265271 h 1661130"/>
              <a:gd name="connsiteX16" fmla="*/ 377667 w 2976364"/>
              <a:gd name="connsiteY16" fmla="*/ 141446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03910 w 2976364"/>
              <a:gd name="connsiteY13" fmla="*/ 317659 h 1661130"/>
              <a:gd name="connsiteX14" fmla="*/ 668179 w 2976364"/>
              <a:gd name="connsiteY14" fmla="*/ 331946 h 1661130"/>
              <a:gd name="connsiteX15" fmla="*/ 675323 w 2976364"/>
              <a:gd name="connsiteY15" fmla="*/ 265271 h 1661130"/>
              <a:gd name="connsiteX16" fmla="*/ 377667 w 2976364"/>
              <a:gd name="connsiteY16" fmla="*/ 141446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03910 w 2976364"/>
              <a:gd name="connsiteY13" fmla="*/ 317659 h 1661130"/>
              <a:gd name="connsiteX14" fmla="*/ 668179 w 2976364"/>
              <a:gd name="connsiteY14" fmla="*/ 331946 h 1661130"/>
              <a:gd name="connsiteX15" fmla="*/ 675323 w 2976364"/>
              <a:gd name="connsiteY15" fmla="*/ 265271 h 1661130"/>
              <a:gd name="connsiteX16" fmla="*/ 380048 w 2976364"/>
              <a:gd name="connsiteY16" fmla="*/ 139065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03910 w 2976364"/>
              <a:gd name="connsiteY13" fmla="*/ 317659 h 1661130"/>
              <a:gd name="connsiteX14" fmla="*/ 668179 w 2976364"/>
              <a:gd name="connsiteY14" fmla="*/ 331946 h 1661130"/>
              <a:gd name="connsiteX15" fmla="*/ 675323 w 2976364"/>
              <a:gd name="connsiteY15" fmla="*/ 265271 h 1661130"/>
              <a:gd name="connsiteX16" fmla="*/ 380048 w 2976364"/>
              <a:gd name="connsiteY16" fmla="*/ 139065 h 1661130"/>
              <a:gd name="connsiteX17" fmla="*/ 0 w 2976364"/>
              <a:gd name="connsiteY17" fmla="*/ 297180 h 1661130"/>
              <a:gd name="connsiteX0" fmla="*/ 0 w 2976364"/>
              <a:gd name="connsiteY0" fmla="*/ 297180 h 1661130"/>
              <a:gd name="connsiteX1" fmla="*/ 1337310 w 2976364"/>
              <a:gd name="connsiteY1" fmla="*/ 862966 h 1661130"/>
              <a:gd name="connsiteX2" fmla="*/ 2065020 w 2976364"/>
              <a:gd name="connsiteY2" fmla="*/ 1531620 h 1661130"/>
              <a:gd name="connsiteX3" fmla="*/ 2973705 w 2976364"/>
              <a:gd name="connsiteY3" fmla="*/ 1636395 h 1661130"/>
              <a:gd name="connsiteX4" fmla="*/ 2331720 w 2976364"/>
              <a:gd name="connsiteY4" fmla="*/ 1219200 h 1661130"/>
              <a:gd name="connsiteX5" fmla="*/ 1953260 w 2976364"/>
              <a:gd name="connsiteY5" fmla="*/ 867410 h 1661130"/>
              <a:gd name="connsiteX6" fmla="*/ 1849279 w 2976364"/>
              <a:gd name="connsiteY6" fmla="*/ 541496 h 1661130"/>
              <a:gd name="connsiteX7" fmla="*/ 1742123 w 2976364"/>
              <a:gd name="connsiteY7" fmla="*/ 339090 h 1661130"/>
              <a:gd name="connsiteX8" fmla="*/ 699135 w 2976364"/>
              <a:gd name="connsiteY8" fmla="*/ 0 h 1661130"/>
              <a:gd name="connsiteX9" fmla="*/ 380048 w 2976364"/>
              <a:gd name="connsiteY9" fmla="*/ 136684 h 1661130"/>
              <a:gd name="connsiteX10" fmla="*/ 675323 w 2976364"/>
              <a:gd name="connsiteY10" fmla="*/ 262890 h 1661130"/>
              <a:gd name="connsiteX11" fmla="*/ 734854 w 2976364"/>
              <a:gd name="connsiteY11" fmla="*/ 222409 h 1661130"/>
              <a:gd name="connsiteX12" fmla="*/ 770573 w 2976364"/>
              <a:gd name="connsiteY12" fmla="*/ 258128 h 1661130"/>
              <a:gd name="connsiteX13" fmla="*/ 803910 w 2976364"/>
              <a:gd name="connsiteY13" fmla="*/ 317659 h 1661130"/>
              <a:gd name="connsiteX14" fmla="*/ 668179 w 2976364"/>
              <a:gd name="connsiteY14" fmla="*/ 331946 h 1661130"/>
              <a:gd name="connsiteX15" fmla="*/ 675323 w 2976364"/>
              <a:gd name="connsiteY15" fmla="*/ 265271 h 1661130"/>
              <a:gd name="connsiteX16" fmla="*/ 380048 w 2976364"/>
              <a:gd name="connsiteY16" fmla="*/ 139065 h 1661130"/>
              <a:gd name="connsiteX17" fmla="*/ 0 w 2976364"/>
              <a:gd name="connsiteY17" fmla="*/ 297180 h 1661130"/>
              <a:gd name="connsiteX0" fmla="*/ 0 w 2977514"/>
              <a:gd name="connsiteY0" fmla="*/ 297180 h 1682257"/>
              <a:gd name="connsiteX1" fmla="*/ 1337310 w 2977514"/>
              <a:gd name="connsiteY1" fmla="*/ 862966 h 1682257"/>
              <a:gd name="connsiteX2" fmla="*/ 2065020 w 2977514"/>
              <a:gd name="connsiteY2" fmla="*/ 1531620 h 1682257"/>
              <a:gd name="connsiteX3" fmla="*/ 2973705 w 2977514"/>
              <a:gd name="connsiteY3" fmla="*/ 1636395 h 1682257"/>
              <a:gd name="connsiteX4" fmla="*/ 2331720 w 2977514"/>
              <a:gd name="connsiteY4" fmla="*/ 1219200 h 1682257"/>
              <a:gd name="connsiteX5" fmla="*/ 1953260 w 2977514"/>
              <a:gd name="connsiteY5" fmla="*/ 867410 h 1682257"/>
              <a:gd name="connsiteX6" fmla="*/ 1849279 w 2977514"/>
              <a:gd name="connsiteY6" fmla="*/ 541496 h 1682257"/>
              <a:gd name="connsiteX7" fmla="*/ 1742123 w 2977514"/>
              <a:gd name="connsiteY7" fmla="*/ 339090 h 1682257"/>
              <a:gd name="connsiteX8" fmla="*/ 699135 w 2977514"/>
              <a:gd name="connsiteY8" fmla="*/ 0 h 1682257"/>
              <a:gd name="connsiteX9" fmla="*/ 380048 w 2977514"/>
              <a:gd name="connsiteY9" fmla="*/ 136684 h 1682257"/>
              <a:gd name="connsiteX10" fmla="*/ 675323 w 2977514"/>
              <a:gd name="connsiteY10" fmla="*/ 262890 h 1682257"/>
              <a:gd name="connsiteX11" fmla="*/ 734854 w 2977514"/>
              <a:gd name="connsiteY11" fmla="*/ 222409 h 1682257"/>
              <a:gd name="connsiteX12" fmla="*/ 770573 w 2977514"/>
              <a:gd name="connsiteY12" fmla="*/ 258128 h 1682257"/>
              <a:gd name="connsiteX13" fmla="*/ 803910 w 2977514"/>
              <a:gd name="connsiteY13" fmla="*/ 317659 h 1682257"/>
              <a:gd name="connsiteX14" fmla="*/ 668179 w 2977514"/>
              <a:gd name="connsiteY14" fmla="*/ 331946 h 1682257"/>
              <a:gd name="connsiteX15" fmla="*/ 675323 w 2977514"/>
              <a:gd name="connsiteY15" fmla="*/ 265271 h 1682257"/>
              <a:gd name="connsiteX16" fmla="*/ 380048 w 2977514"/>
              <a:gd name="connsiteY16" fmla="*/ 139065 h 1682257"/>
              <a:gd name="connsiteX17" fmla="*/ 0 w 2977514"/>
              <a:gd name="connsiteY17" fmla="*/ 297180 h 1682257"/>
              <a:gd name="connsiteX0" fmla="*/ 0 w 2981914"/>
              <a:gd name="connsiteY0" fmla="*/ 297180 h 1699174"/>
              <a:gd name="connsiteX1" fmla="*/ 1337310 w 2981914"/>
              <a:gd name="connsiteY1" fmla="*/ 862966 h 1699174"/>
              <a:gd name="connsiteX2" fmla="*/ 2065020 w 2981914"/>
              <a:gd name="connsiteY2" fmla="*/ 1531620 h 1699174"/>
              <a:gd name="connsiteX3" fmla="*/ 2973705 w 2981914"/>
              <a:gd name="connsiteY3" fmla="*/ 1636395 h 1699174"/>
              <a:gd name="connsiteX4" fmla="*/ 2331720 w 2981914"/>
              <a:gd name="connsiteY4" fmla="*/ 1219200 h 1699174"/>
              <a:gd name="connsiteX5" fmla="*/ 1953260 w 2981914"/>
              <a:gd name="connsiteY5" fmla="*/ 867410 h 1699174"/>
              <a:gd name="connsiteX6" fmla="*/ 1849279 w 2981914"/>
              <a:gd name="connsiteY6" fmla="*/ 541496 h 1699174"/>
              <a:gd name="connsiteX7" fmla="*/ 1742123 w 2981914"/>
              <a:gd name="connsiteY7" fmla="*/ 339090 h 1699174"/>
              <a:gd name="connsiteX8" fmla="*/ 699135 w 2981914"/>
              <a:gd name="connsiteY8" fmla="*/ 0 h 1699174"/>
              <a:gd name="connsiteX9" fmla="*/ 380048 w 2981914"/>
              <a:gd name="connsiteY9" fmla="*/ 136684 h 1699174"/>
              <a:gd name="connsiteX10" fmla="*/ 675323 w 2981914"/>
              <a:gd name="connsiteY10" fmla="*/ 262890 h 1699174"/>
              <a:gd name="connsiteX11" fmla="*/ 734854 w 2981914"/>
              <a:gd name="connsiteY11" fmla="*/ 222409 h 1699174"/>
              <a:gd name="connsiteX12" fmla="*/ 770573 w 2981914"/>
              <a:gd name="connsiteY12" fmla="*/ 258128 h 1699174"/>
              <a:gd name="connsiteX13" fmla="*/ 803910 w 2981914"/>
              <a:gd name="connsiteY13" fmla="*/ 317659 h 1699174"/>
              <a:gd name="connsiteX14" fmla="*/ 668179 w 2981914"/>
              <a:gd name="connsiteY14" fmla="*/ 331946 h 1699174"/>
              <a:gd name="connsiteX15" fmla="*/ 675323 w 2981914"/>
              <a:gd name="connsiteY15" fmla="*/ 265271 h 1699174"/>
              <a:gd name="connsiteX16" fmla="*/ 380048 w 2981914"/>
              <a:gd name="connsiteY16" fmla="*/ 139065 h 1699174"/>
              <a:gd name="connsiteX17" fmla="*/ 0 w 2981914"/>
              <a:gd name="connsiteY17" fmla="*/ 297180 h 1699174"/>
              <a:gd name="connsiteX0" fmla="*/ 0 w 2981914"/>
              <a:gd name="connsiteY0" fmla="*/ 297180 h 1699174"/>
              <a:gd name="connsiteX1" fmla="*/ 1337310 w 2981914"/>
              <a:gd name="connsiteY1" fmla="*/ 862966 h 1699174"/>
              <a:gd name="connsiteX2" fmla="*/ 2065020 w 2981914"/>
              <a:gd name="connsiteY2" fmla="*/ 1531620 h 1699174"/>
              <a:gd name="connsiteX3" fmla="*/ 2973705 w 2981914"/>
              <a:gd name="connsiteY3" fmla="*/ 1636395 h 1699174"/>
              <a:gd name="connsiteX4" fmla="*/ 2331720 w 2981914"/>
              <a:gd name="connsiteY4" fmla="*/ 1219200 h 1699174"/>
              <a:gd name="connsiteX5" fmla="*/ 1953260 w 2981914"/>
              <a:gd name="connsiteY5" fmla="*/ 867410 h 1699174"/>
              <a:gd name="connsiteX6" fmla="*/ 1849279 w 2981914"/>
              <a:gd name="connsiteY6" fmla="*/ 541496 h 1699174"/>
              <a:gd name="connsiteX7" fmla="*/ 1742123 w 2981914"/>
              <a:gd name="connsiteY7" fmla="*/ 339090 h 1699174"/>
              <a:gd name="connsiteX8" fmla="*/ 699135 w 2981914"/>
              <a:gd name="connsiteY8" fmla="*/ 0 h 1699174"/>
              <a:gd name="connsiteX9" fmla="*/ 380048 w 2981914"/>
              <a:gd name="connsiteY9" fmla="*/ 136684 h 1699174"/>
              <a:gd name="connsiteX10" fmla="*/ 675323 w 2981914"/>
              <a:gd name="connsiteY10" fmla="*/ 262890 h 1699174"/>
              <a:gd name="connsiteX11" fmla="*/ 734854 w 2981914"/>
              <a:gd name="connsiteY11" fmla="*/ 222409 h 1699174"/>
              <a:gd name="connsiteX12" fmla="*/ 770573 w 2981914"/>
              <a:gd name="connsiteY12" fmla="*/ 258128 h 1699174"/>
              <a:gd name="connsiteX13" fmla="*/ 668179 w 2981914"/>
              <a:gd name="connsiteY13" fmla="*/ 331946 h 1699174"/>
              <a:gd name="connsiteX14" fmla="*/ 675323 w 2981914"/>
              <a:gd name="connsiteY14" fmla="*/ 265271 h 1699174"/>
              <a:gd name="connsiteX15" fmla="*/ 380048 w 2981914"/>
              <a:gd name="connsiteY15" fmla="*/ 139065 h 1699174"/>
              <a:gd name="connsiteX16" fmla="*/ 0 w 2981914"/>
              <a:gd name="connsiteY16" fmla="*/ 297180 h 1699174"/>
              <a:gd name="connsiteX0" fmla="*/ 0 w 2981914"/>
              <a:gd name="connsiteY0" fmla="*/ 297180 h 1699174"/>
              <a:gd name="connsiteX1" fmla="*/ 1337310 w 2981914"/>
              <a:gd name="connsiteY1" fmla="*/ 862966 h 1699174"/>
              <a:gd name="connsiteX2" fmla="*/ 2065020 w 2981914"/>
              <a:gd name="connsiteY2" fmla="*/ 1531620 h 1699174"/>
              <a:gd name="connsiteX3" fmla="*/ 2973705 w 2981914"/>
              <a:gd name="connsiteY3" fmla="*/ 1636395 h 1699174"/>
              <a:gd name="connsiteX4" fmla="*/ 2331720 w 2981914"/>
              <a:gd name="connsiteY4" fmla="*/ 1219200 h 1699174"/>
              <a:gd name="connsiteX5" fmla="*/ 1953260 w 2981914"/>
              <a:gd name="connsiteY5" fmla="*/ 867410 h 1699174"/>
              <a:gd name="connsiteX6" fmla="*/ 1849279 w 2981914"/>
              <a:gd name="connsiteY6" fmla="*/ 541496 h 1699174"/>
              <a:gd name="connsiteX7" fmla="*/ 1742123 w 2981914"/>
              <a:gd name="connsiteY7" fmla="*/ 339090 h 1699174"/>
              <a:gd name="connsiteX8" fmla="*/ 699135 w 2981914"/>
              <a:gd name="connsiteY8" fmla="*/ 0 h 1699174"/>
              <a:gd name="connsiteX9" fmla="*/ 380048 w 2981914"/>
              <a:gd name="connsiteY9" fmla="*/ 136684 h 1699174"/>
              <a:gd name="connsiteX10" fmla="*/ 675323 w 2981914"/>
              <a:gd name="connsiteY10" fmla="*/ 262890 h 1699174"/>
              <a:gd name="connsiteX11" fmla="*/ 734854 w 2981914"/>
              <a:gd name="connsiteY11" fmla="*/ 222409 h 1699174"/>
              <a:gd name="connsiteX12" fmla="*/ 668179 w 2981914"/>
              <a:gd name="connsiteY12" fmla="*/ 331946 h 1699174"/>
              <a:gd name="connsiteX13" fmla="*/ 675323 w 2981914"/>
              <a:gd name="connsiteY13" fmla="*/ 265271 h 1699174"/>
              <a:gd name="connsiteX14" fmla="*/ 380048 w 2981914"/>
              <a:gd name="connsiteY14" fmla="*/ 139065 h 1699174"/>
              <a:gd name="connsiteX15" fmla="*/ 0 w 2981914"/>
              <a:gd name="connsiteY15" fmla="*/ 297180 h 1699174"/>
              <a:gd name="connsiteX0" fmla="*/ 0 w 2981914"/>
              <a:gd name="connsiteY0" fmla="*/ 297180 h 1699174"/>
              <a:gd name="connsiteX1" fmla="*/ 1337310 w 2981914"/>
              <a:gd name="connsiteY1" fmla="*/ 862966 h 1699174"/>
              <a:gd name="connsiteX2" fmla="*/ 2065020 w 2981914"/>
              <a:gd name="connsiteY2" fmla="*/ 1531620 h 1699174"/>
              <a:gd name="connsiteX3" fmla="*/ 2973705 w 2981914"/>
              <a:gd name="connsiteY3" fmla="*/ 1636395 h 1699174"/>
              <a:gd name="connsiteX4" fmla="*/ 2331720 w 2981914"/>
              <a:gd name="connsiteY4" fmla="*/ 1219200 h 1699174"/>
              <a:gd name="connsiteX5" fmla="*/ 1953260 w 2981914"/>
              <a:gd name="connsiteY5" fmla="*/ 867410 h 1699174"/>
              <a:gd name="connsiteX6" fmla="*/ 1849279 w 2981914"/>
              <a:gd name="connsiteY6" fmla="*/ 541496 h 1699174"/>
              <a:gd name="connsiteX7" fmla="*/ 1742123 w 2981914"/>
              <a:gd name="connsiteY7" fmla="*/ 339090 h 1699174"/>
              <a:gd name="connsiteX8" fmla="*/ 699135 w 2981914"/>
              <a:gd name="connsiteY8" fmla="*/ 0 h 1699174"/>
              <a:gd name="connsiteX9" fmla="*/ 380048 w 2981914"/>
              <a:gd name="connsiteY9" fmla="*/ 136684 h 1699174"/>
              <a:gd name="connsiteX10" fmla="*/ 675323 w 2981914"/>
              <a:gd name="connsiteY10" fmla="*/ 262890 h 1699174"/>
              <a:gd name="connsiteX11" fmla="*/ 668179 w 2981914"/>
              <a:gd name="connsiteY11" fmla="*/ 331946 h 1699174"/>
              <a:gd name="connsiteX12" fmla="*/ 675323 w 2981914"/>
              <a:gd name="connsiteY12" fmla="*/ 265271 h 1699174"/>
              <a:gd name="connsiteX13" fmla="*/ 380048 w 2981914"/>
              <a:gd name="connsiteY13" fmla="*/ 139065 h 1699174"/>
              <a:gd name="connsiteX14" fmla="*/ 0 w 2981914"/>
              <a:gd name="connsiteY14" fmla="*/ 297180 h 1699174"/>
              <a:gd name="connsiteX0" fmla="*/ 0 w 2981914"/>
              <a:gd name="connsiteY0" fmla="*/ 297180 h 1699174"/>
              <a:gd name="connsiteX1" fmla="*/ 1337310 w 2981914"/>
              <a:gd name="connsiteY1" fmla="*/ 862966 h 1699174"/>
              <a:gd name="connsiteX2" fmla="*/ 2065020 w 2981914"/>
              <a:gd name="connsiteY2" fmla="*/ 1531620 h 1699174"/>
              <a:gd name="connsiteX3" fmla="*/ 2973705 w 2981914"/>
              <a:gd name="connsiteY3" fmla="*/ 1636395 h 1699174"/>
              <a:gd name="connsiteX4" fmla="*/ 2331720 w 2981914"/>
              <a:gd name="connsiteY4" fmla="*/ 1219200 h 1699174"/>
              <a:gd name="connsiteX5" fmla="*/ 1953260 w 2981914"/>
              <a:gd name="connsiteY5" fmla="*/ 867410 h 1699174"/>
              <a:gd name="connsiteX6" fmla="*/ 1849279 w 2981914"/>
              <a:gd name="connsiteY6" fmla="*/ 541496 h 1699174"/>
              <a:gd name="connsiteX7" fmla="*/ 1742123 w 2981914"/>
              <a:gd name="connsiteY7" fmla="*/ 339090 h 1699174"/>
              <a:gd name="connsiteX8" fmla="*/ 699135 w 2981914"/>
              <a:gd name="connsiteY8" fmla="*/ 0 h 1699174"/>
              <a:gd name="connsiteX9" fmla="*/ 380048 w 2981914"/>
              <a:gd name="connsiteY9" fmla="*/ 136684 h 1699174"/>
              <a:gd name="connsiteX10" fmla="*/ 675323 w 2981914"/>
              <a:gd name="connsiteY10" fmla="*/ 262890 h 1699174"/>
              <a:gd name="connsiteX11" fmla="*/ 675323 w 2981914"/>
              <a:gd name="connsiteY11" fmla="*/ 265271 h 1699174"/>
              <a:gd name="connsiteX12" fmla="*/ 380048 w 2981914"/>
              <a:gd name="connsiteY12" fmla="*/ 139065 h 1699174"/>
              <a:gd name="connsiteX13" fmla="*/ 0 w 2981914"/>
              <a:gd name="connsiteY13" fmla="*/ 297180 h 1699174"/>
              <a:gd name="connsiteX0" fmla="*/ 0 w 2981914"/>
              <a:gd name="connsiteY0" fmla="*/ 297180 h 1699174"/>
              <a:gd name="connsiteX1" fmla="*/ 1337310 w 2981914"/>
              <a:gd name="connsiteY1" fmla="*/ 862966 h 1699174"/>
              <a:gd name="connsiteX2" fmla="*/ 2065020 w 2981914"/>
              <a:gd name="connsiteY2" fmla="*/ 1531620 h 1699174"/>
              <a:gd name="connsiteX3" fmla="*/ 2973705 w 2981914"/>
              <a:gd name="connsiteY3" fmla="*/ 1636395 h 1699174"/>
              <a:gd name="connsiteX4" fmla="*/ 2331720 w 2981914"/>
              <a:gd name="connsiteY4" fmla="*/ 1219200 h 1699174"/>
              <a:gd name="connsiteX5" fmla="*/ 1953260 w 2981914"/>
              <a:gd name="connsiteY5" fmla="*/ 867410 h 1699174"/>
              <a:gd name="connsiteX6" fmla="*/ 1849279 w 2981914"/>
              <a:gd name="connsiteY6" fmla="*/ 541496 h 1699174"/>
              <a:gd name="connsiteX7" fmla="*/ 1742123 w 2981914"/>
              <a:gd name="connsiteY7" fmla="*/ 339090 h 1699174"/>
              <a:gd name="connsiteX8" fmla="*/ 699135 w 2981914"/>
              <a:gd name="connsiteY8" fmla="*/ 0 h 1699174"/>
              <a:gd name="connsiteX9" fmla="*/ 380048 w 2981914"/>
              <a:gd name="connsiteY9" fmla="*/ 136684 h 1699174"/>
              <a:gd name="connsiteX10" fmla="*/ 675323 w 2981914"/>
              <a:gd name="connsiteY10" fmla="*/ 262890 h 1699174"/>
              <a:gd name="connsiteX11" fmla="*/ 380048 w 2981914"/>
              <a:gd name="connsiteY11" fmla="*/ 139065 h 1699174"/>
              <a:gd name="connsiteX12" fmla="*/ 0 w 2981914"/>
              <a:gd name="connsiteY12" fmla="*/ 297180 h 1699174"/>
              <a:gd name="connsiteX0" fmla="*/ 0 w 2981914"/>
              <a:gd name="connsiteY0" fmla="*/ 297180 h 1699174"/>
              <a:gd name="connsiteX1" fmla="*/ 1337310 w 2981914"/>
              <a:gd name="connsiteY1" fmla="*/ 862966 h 1699174"/>
              <a:gd name="connsiteX2" fmla="*/ 2065020 w 2981914"/>
              <a:gd name="connsiteY2" fmla="*/ 1531620 h 1699174"/>
              <a:gd name="connsiteX3" fmla="*/ 2973705 w 2981914"/>
              <a:gd name="connsiteY3" fmla="*/ 1636395 h 1699174"/>
              <a:gd name="connsiteX4" fmla="*/ 2331720 w 2981914"/>
              <a:gd name="connsiteY4" fmla="*/ 1219200 h 1699174"/>
              <a:gd name="connsiteX5" fmla="*/ 1953260 w 2981914"/>
              <a:gd name="connsiteY5" fmla="*/ 867410 h 1699174"/>
              <a:gd name="connsiteX6" fmla="*/ 1849279 w 2981914"/>
              <a:gd name="connsiteY6" fmla="*/ 541496 h 1699174"/>
              <a:gd name="connsiteX7" fmla="*/ 1742123 w 2981914"/>
              <a:gd name="connsiteY7" fmla="*/ 339090 h 1699174"/>
              <a:gd name="connsiteX8" fmla="*/ 699135 w 2981914"/>
              <a:gd name="connsiteY8" fmla="*/ 0 h 1699174"/>
              <a:gd name="connsiteX9" fmla="*/ 380048 w 2981914"/>
              <a:gd name="connsiteY9" fmla="*/ 136684 h 1699174"/>
              <a:gd name="connsiteX10" fmla="*/ 380048 w 2981914"/>
              <a:gd name="connsiteY10" fmla="*/ 139065 h 1699174"/>
              <a:gd name="connsiteX11" fmla="*/ 0 w 2981914"/>
              <a:gd name="connsiteY11" fmla="*/ 297180 h 1699174"/>
              <a:gd name="connsiteX0" fmla="*/ 35507 w 3017421"/>
              <a:gd name="connsiteY0" fmla="*/ 297180 h 1699174"/>
              <a:gd name="connsiteX1" fmla="*/ 1372817 w 3017421"/>
              <a:gd name="connsiteY1" fmla="*/ 862966 h 1699174"/>
              <a:gd name="connsiteX2" fmla="*/ 2100527 w 3017421"/>
              <a:gd name="connsiteY2" fmla="*/ 1531620 h 1699174"/>
              <a:gd name="connsiteX3" fmla="*/ 3009212 w 3017421"/>
              <a:gd name="connsiteY3" fmla="*/ 1636395 h 1699174"/>
              <a:gd name="connsiteX4" fmla="*/ 2367227 w 3017421"/>
              <a:gd name="connsiteY4" fmla="*/ 1219200 h 1699174"/>
              <a:gd name="connsiteX5" fmla="*/ 1988767 w 3017421"/>
              <a:gd name="connsiteY5" fmla="*/ 867410 h 1699174"/>
              <a:gd name="connsiteX6" fmla="*/ 1884786 w 3017421"/>
              <a:gd name="connsiteY6" fmla="*/ 541496 h 1699174"/>
              <a:gd name="connsiteX7" fmla="*/ 1777630 w 3017421"/>
              <a:gd name="connsiteY7" fmla="*/ 339090 h 1699174"/>
              <a:gd name="connsiteX8" fmla="*/ 734642 w 3017421"/>
              <a:gd name="connsiteY8" fmla="*/ 0 h 1699174"/>
              <a:gd name="connsiteX9" fmla="*/ 415555 w 3017421"/>
              <a:gd name="connsiteY9" fmla="*/ 136684 h 1699174"/>
              <a:gd name="connsiteX10" fmla="*/ 35507 w 3017421"/>
              <a:gd name="connsiteY10" fmla="*/ 297180 h 1699174"/>
              <a:gd name="connsiteX0" fmla="*/ 14235 w 2996149"/>
              <a:gd name="connsiteY0" fmla="*/ 297400 h 1699394"/>
              <a:gd name="connsiteX1" fmla="*/ 1351545 w 2996149"/>
              <a:gd name="connsiteY1" fmla="*/ 863186 h 1699394"/>
              <a:gd name="connsiteX2" fmla="*/ 2079255 w 2996149"/>
              <a:gd name="connsiteY2" fmla="*/ 1531840 h 1699394"/>
              <a:gd name="connsiteX3" fmla="*/ 2987940 w 2996149"/>
              <a:gd name="connsiteY3" fmla="*/ 1636615 h 1699394"/>
              <a:gd name="connsiteX4" fmla="*/ 2345955 w 2996149"/>
              <a:gd name="connsiteY4" fmla="*/ 1219420 h 1699394"/>
              <a:gd name="connsiteX5" fmla="*/ 1967495 w 2996149"/>
              <a:gd name="connsiteY5" fmla="*/ 867630 h 1699394"/>
              <a:gd name="connsiteX6" fmla="*/ 1863514 w 2996149"/>
              <a:gd name="connsiteY6" fmla="*/ 541716 h 1699394"/>
              <a:gd name="connsiteX7" fmla="*/ 1756358 w 2996149"/>
              <a:gd name="connsiteY7" fmla="*/ 339310 h 1699394"/>
              <a:gd name="connsiteX8" fmla="*/ 713370 w 2996149"/>
              <a:gd name="connsiteY8" fmla="*/ 220 h 1699394"/>
              <a:gd name="connsiteX9" fmla="*/ 14235 w 2996149"/>
              <a:gd name="connsiteY9" fmla="*/ 297400 h 1699394"/>
              <a:gd name="connsiteX0" fmla="*/ 0 w 2981914"/>
              <a:gd name="connsiteY0" fmla="*/ 297326 h 1699320"/>
              <a:gd name="connsiteX1" fmla="*/ 1337310 w 2981914"/>
              <a:gd name="connsiteY1" fmla="*/ 863112 h 1699320"/>
              <a:gd name="connsiteX2" fmla="*/ 2065020 w 2981914"/>
              <a:gd name="connsiteY2" fmla="*/ 1531766 h 1699320"/>
              <a:gd name="connsiteX3" fmla="*/ 2973705 w 2981914"/>
              <a:gd name="connsiteY3" fmla="*/ 1636541 h 1699320"/>
              <a:gd name="connsiteX4" fmla="*/ 2331720 w 2981914"/>
              <a:gd name="connsiteY4" fmla="*/ 1219346 h 1699320"/>
              <a:gd name="connsiteX5" fmla="*/ 1953260 w 2981914"/>
              <a:gd name="connsiteY5" fmla="*/ 867556 h 1699320"/>
              <a:gd name="connsiteX6" fmla="*/ 1849279 w 2981914"/>
              <a:gd name="connsiteY6" fmla="*/ 541642 h 1699320"/>
              <a:gd name="connsiteX7" fmla="*/ 1742123 w 2981914"/>
              <a:gd name="connsiteY7" fmla="*/ 339236 h 1699320"/>
              <a:gd name="connsiteX8" fmla="*/ 699135 w 2981914"/>
              <a:gd name="connsiteY8" fmla="*/ 146 h 1699320"/>
              <a:gd name="connsiteX9" fmla="*/ 0 w 2981914"/>
              <a:gd name="connsiteY9" fmla="*/ 297326 h 1699320"/>
              <a:gd name="connsiteX0" fmla="*/ 0 w 2981914"/>
              <a:gd name="connsiteY0" fmla="*/ 297180 h 1699174"/>
              <a:gd name="connsiteX1" fmla="*/ 1337310 w 2981914"/>
              <a:gd name="connsiteY1" fmla="*/ 862966 h 1699174"/>
              <a:gd name="connsiteX2" fmla="*/ 2065020 w 2981914"/>
              <a:gd name="connsiteY2" fmla="*/ 1531620 h 1699174"/>
              <a:gd name="connsiteX3" fmla="*/ 2973705 w 2981914"/>
              <a:gd name="connsiteY3" fmla="*/ 1636395 h 1699174"/>
              <a:gd name="connsiteX4" fmla="*/ 2331720 w 2981914"/>
              <a:gd name="connsiteY4" fmla="*/ 1219200 h 1699174"/>
              <a:gd name="connsiteX5" fmla="*/ 1953260 w 2981914"/>
              <a:gd name="connsiteY5" fmla="*/ 867410 h 1699174"/>
              <a:gd name="connsiteX6" fmla="*/ 1849279 w 2981914"/>
              <a:gd name="connsiteY6" fmla="*/ 541496 h 1699174"/>
              <a:gd name="connsiteX7" fmla="*/ 1742123 w 2981914"/>
              <a:gd name="connsiteY7" fmla="*/ 339090 h 1699174"/>
              <a:gd name="connsiteX8" fmla="*/ 699135 w 2981914"/>
              <a:gd name="connsiteY8" fmla="*/ 0 h 1699174"/>
              <a:gd name="connsiteX9" fmla="*/ 0 w 2981914"/>
              <a:gd name="connsiteY9" fmla="*/ 297180 h 169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1914" h="1699174">
                <a:moveTo>
                  <a:pt x="0" y="297180"/>
                </a:moveTo>
                <a:cubicBezTo>
                  <a:pt x="106362" y="441008"/>
                  <a:pt x="993140" y="657226"/>
                  <a:pt x="1337310" y="862966"/>
                </a:cubicBezTo>
                <a:cubicBezTo>
                  <a:pt x="1681480" y="1068706"/>
                  <a:pt x="1792288" y="1402715"/>
                  <a:pt x="2065020" y="1531620"/>
                </a:cubicBezTo>
                <a:cubicBezTo>
                  <a:pt x="2337752" y="1660525"/>
                  <a:pt x="2891155" y="1774190"/>
                  <a:pt x="2973705" y="1636395"/>
                </a:cubicBezTo>
                <a:cubicBezTo>
                  <a:pt x="3056255" y="1498600"/>
                  <a:pt x="2492889" y="1276281"/>
                  <a:pt x="2331720" y="1219200"/>
                </a:cubicBezTo>
                <a:lnTo>
                  <a:pt x="1953260" y="867410"/>
                </a:lnTo>
                <a:cubicBezTo>
                  <a:pt x="1855788" y="760016"/>
                  <a:pt x="1899285" y="641191"/>
                  <a:pt x="1849279" y="541496"/>
                </a:cubicBezTo>
                <a:cubicBezTo>
                  <a:pt x="1799273" y="441801"/>
                  <a:pt x="1740535" y="388858"/>
                  <a:pt x="1742123" y="339090"/>
                </a:cubicBezTo>
                <a:cubicBezTo>
                  <a:pt x="1458754" y="240030"/>
                  <a:pt x="941070" y="53022"/>
                  <a:pt x="699135" y="0"/>
                </a:cubicBezTo>
                <a:cubicBezTo>
                  <a:pt x="583406" y="46990"/>
                  <a:pt x="115888" y="239077"/>
                  <a:pt x="0" y="297180"/>
                </a:cubicBezTo>
                <a:close/>
              </a:path>
            </a:pathLst>
          </a:custGeom>
          <a:noFill/>
          <a:ln>
            <a:solidFill>
              <a:srgbClr val="FE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Box 15"/>
          <p:cNvSpPr txBox="1">
            <a:spLocks noChangeArrowheads="1"/>
          </p:cNvSpPr>
          <p:nvPr/>
        </p:nvSpPr>
        <p:spPr bwMode="auto">
          <a:xfrm>
            <a:off x="3944405" y="3742951"/>
            <a:ext cx="1255189" cy="707886"/>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Western Hill</a:t>
            </a:r>
          </a:p>
        </p:txBody>
      </p:sp>
    </p:spTree>
    <p:extLst>
      <p:ext uri="{BB962C8B-B14F-4D97-AF65-F5344CB8AC3E}">
        <p14:creationId xmlns:p14="http://schemas.microsoft.com/office/powerpoint/2010/main" val="388414687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nature&#10;&#10;Description automatically generated">
            <a:extLst>
              <a:ext uri="{FF2B5EF4-FFF2-40B4-BE49-F238E27FC236}">
                <a16:creationId xmlns:a16="http://schemas.microsoft.com/office/drawing/2014/main" id="{6D0D755D-1F97-4BBF-AF33-6D00A42694F8}"/>
              </a:ext>
            </a:extLst>
          </p:cNvPr>
          <p:cNvPicPr>
            <a:picLocks noChangeAspect="1"/>
          </p:cNvPicPr>
          <p:nvPr/>
        </p:nvPicPr>
        <p:blipFill rotWithShape="1">
          <a:blip r:embed="rId3">
            <a:extLst>
              <a:ext uri="{28A0092B-C50C-407E-A947-70E740481C1C}">
                <a14:useLocalDpi xmlns:a14="http://schemas.microsoft.com/office/drawing/2010/main" val="0"/>
              </a:ext>
            </a:extLst>
          </a:blip>
          <a:srcRect t="1099"/>
          <a:stretch/>
        </p:blipFill>
        <p:spPr>
          <a:xfrm>
            <a:off x="0" y="0"/>
            <a:ext cx="9144000" cy="6856614"/>
          </a:xfrm>
          <a:prstGeom prst="rect">
            <a:avLst/>
          </a:prstGeom>
        </p:spPr>
      </p:pic>
      <p:sp>
        <p:nvSpPr>
          <p:cNvPr id="2" name="Text Placeholder 1"/>
          <p:cNvSpPr>
            <a:spLocks noGrp="1"/>
          </p:cNvSpPr>
          <p:nvPr>
            <p:ph type="body" sz="quarter" idx="10"/>
          </p:nvPr>
        </p:nvSpPr>
        <p:spPr/>
        <p:txBody>
          <a:bodyPr/>
          <a:lstStyle/>
          <a:p>
            <a:r>
              <a:rPr lang="en-US" dirty="0" err="1"/>
              <a:t>En-rogel</a:t>
            </a:r>
            <a:r>
              <a:rPr lang="en-US" dirty="0"/>
              <a:t> in the </a:t>
            </a:r>
            <a:r>
              <a:rPr lang="en-US" dirty="0" err="1"/>
              <a:t>Kidron</a:t>
            </a:r>
            <a:r>
              <a:rPr lang="en-US" dirty="0"/>
              <a:t> Valley, circa 1839</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I went out by night by the Valley Gate, and toward the Serpent Spring, and to the Dung Gate</a:t>
            </a:r>
          </a:p>
        </p:txBody>
      </p:sp>
    </p:spTree>
    <p:extLst>
      <p:ext uri="{BB962C8B-B14F-4D97-AF65-F5344CB8AC3E}">
        <p14:creationId xmlns:p14="http://schemas.microsoft.com/office/powerpoint/2010/main" val="382853371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06743uJoab's well, En Rogel, in Kidron Valley, mat06743adj"/>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0"/>
          </p:nvPr>
        </p:nvSpPr>
        <p:spPr/>
        <p:txBody>
          <a:bodyPr/>
          <a:lstStyle/>
          <a:p>
            <a:r>
              <a:rPr lang="en-US" dirty="0"/>
              <a:t>En-</a:t>
            </a:r>
            <a:r>
              <a:rPr lang="en-US" dirty="0" err="1"/>
              <a:t>rogel</a:t>
            </a:r>
            <a:r>
              <a:rPr lang="en-US" dirty="0"/>
              <a:t> in the Kidron Valley, circa 1905</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I went out by night by the Valley Gate, and toward the Serpent Spring, and to the Dung Gate</a:t>
            </a:r>
          </a:p>
        </p:txBody>
      </p:sp>
    </p:spTree>
    <p:extLst>
      <p:ext uri="{BB962C8B-B14F-4D97-AF65-F5344CB8AC3E}">
        <p14:creationId xmlns:p14="http://schemas.microsoft.com/office/powerpoint/2010/main" val="419422259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00939uJoab's Well, En Rogel, mat00939adj"/>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956469" y="0"/>
            <a:ext cx="7231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0"/>
          </p:nvPr>
        </p:nvSpPr>
        <p:spPr/>
        <p:txBody>
          <a:bodyPr/>
          <a:lstStyle/>
          <a:p>
            <a:r>
              <a:rPr lang="en-US" dirty="0"/>
              <a:t>En-</a:t>
            </a:r>
            <a:r>
              <a:rPr lang="en-US" dirty="0" err="1"/>
              <a:t>rogel</a:t>
            </a:r>
            <a:r>
              <a:rPr lang="en-US" dirty="0"/>
              <a:t> in the Kidron Valley, circa 1910</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I went out by night by the Valley Gate, and toward the Serpent Spring, and to the Dung Gate</a:t>
            </a:r>
          </a:p>
        </p:txBody>
      </p:sp>
    </p:spTree>
    <p:extLst>
      <p:ext uri="{BB962C8B-B14F-4D97-AF65-F5344CB8AC3E}">
        <p14:creationId xmlns:p14="http://schemas.microsoft.com/office/powerpoint/2010/main" val="287656702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ol of Siloam and En Rogel from north, adr080718253.jpg"/>
          <p:cNvPicPr>
            <a:picLocks noChangeAspect="1"/>
          </p:cNvPicPr>
          <p:nvPr/>
        </p:nvPicPr>
        <p:blipFill rotWithShape="1">
          <a:blip r:embed="rId3">
            <a:extLst>
              <a:ext uri="{28A0092B-C50C-407E-A947-70E740481C1C}">
                <a14:useLocalDpi xmlns:a14="http://schemas.microsoft.com/office/drawing/2010/main" val="0"/>
              </a:ext>
            </a:extLst>
          </a:blip>
          <a:srcRect r="1131"/>
          <a:stretch/>
        </p:blipFill>
        <p:spPr>
          <a:xfrm>
            <a:off x="-1" y="369332"/>
            <a:ext cx="9144001" cy="6150340"/>
          </a:xfrm>
          <a:prstGeom prst="rect">
            <a:avLst/>
          </a:prstGeom>
        </p:spPr>
      </p:pic>
      <p:sp>
        <p:nvSpPr>
          <p:cNvPr id="2" name="Text Placeholder 1"/>
          <p:cNvSpPr>
            <a:spLocks noGrp="1"/>
          </p:cNvSpPr>
          <p:nvPr>
            <p:ph type="body" sz="quarter" idx="10"/>
          </p:nvPr>
        </p:nvSpPr>
        <p:spPr/>
        <p:txBody>
          <a:bodyPr/>
          <a:lstStyle/>
          <a:p>
            <a:r>
              <a:rPr lang="en-US" dirty="0"/>
              <a:t>Pool of Siloam and </a:t>
            </a:r>
            <a:r>
              <a:rPr lang="en-US" dirty="0" err="1"/>
              <a:t>En-rogel</a:t>
            </a:r>
            <a:r>
              <a:rPr lang="en-US" dirty="0"/>
              <a:t> (from the north)</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I went out by night by the Valley Gate, and toward the Serpent Spring, and to the Dung Gate</a:t>
            </a:r>
          </a:p>
        </p:txBody>
      </p:sp>
    </p:spTree>
    <p:extLst>
      <p:ext uri="{BB962C8B-B14F-4D97-AF65-F5344CB8AC3E}">
        <p14:creationId xmlns:p14="http://schemas.microsoft.com/office/powerpoint/2010/main" val="221323250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Pool of Siloam and En Rogel from north, adr080718253.jpg"/>
          <p:cNvPicPr>
            <a:picLocks noChangeAspect="1"/>
          </p:cNvPicPr>
          <p:nvPr/>
        </p:nvPicPr>
        <p:blipFill rotWithShape="1">
          <a:blip r:embed="rId3">
            <a:extLst>
              <a:ext uri="{28A0092B-C50C-407E-A947-70E740481C1C}">
                <a14:useLocalDpi xmlns:a14="http://schemas.microsoft.com/office/drawing/2010/main" val="0"/>
              </a:ext>
            </a:extLst>
          </a:blip>
          <a:srcRect r="1131"/>
          <a:stretch/>
        </p:blipFill>
        <p:spPr>
          <a:xfrm>
            <a:off x="-1" y="369332"/>
            <a:ext cx="9144001" cy="6150340"/>
          </a:xfrm>
          <a:prstGeom prst="rect">
            <a:avLst/>
          </a:prstGeom>
        </p:spPr>
      </p:pic>
      <p:sp>
        <p:nvSpPr>
          <p:cNvPr id="2" name="Text Placeholder 1"/>
          <p:cNvSpPr>
            <a:spLocks noGrp="1"/>
          </p:cNvSpPr>
          <p:nvPr>
            <p:ph type="body" sz="quarter" idx="10"/>
          </p:nvPr>
        </p:nvSpPr>
        <p:spPr/>
        <p:txBody>
          <a:bodyPr/>
          <a:lstStyle/>
          <a:p>
            <a:r>
              <a:rPr lang="en-US" dirty="0"/>
              <a:t>Pool of Siloam and </a:t>
            </a:r>
            <a:r>
              <a:rPr lang="en-US" dirty="0" err="1"/>
              <a:t>En-rogel</a:t>
            </a:r>
            <a:r>
              <a:rPr lang="en-US" dirty="0"/>
              <a:t> (from the north)</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I went out by night by the Valley Gate, and toward the Serpent Spring, and to the Dung Gate</a:t>
            </a:r>
          </a:p>
        </p:txBody>
      </p:sp>
      <p:sp>
        <p:nvSpPr>
          <p:cNvPr id="10" name="Text Box 11"/>
          <p:cNvSpPr txBox="1">
            <a:spLocks noChangeArrowheads="1"/>
          </p:cNvSpPr>
          <p:nvPr/>
        </p:nvSpPr>
        <p:spPr bwMode="auto">
          <a:xfrm>
            <a:off x="3429000" y="2626058"/>
            <a:ext cx="1670330"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a:solidFill>
                  <a:prstClr val="white"/>
                </a:solidFill>
                <a:effectLst>
                  <a:glow rad="76200">
                    <a:prstClr val="black">
                      <a:alpha val="60000"/>
                    </a:prstClr>
                  </a:glow>
                </a:effectLst>
                <a:latin typeface="Calibri" pitchFamily="34" charset="0"/>
                <a:cs typeface="Calibri" pitchFamily="34" charset="0"/>
              </a:rPr>
              <a:t>Pool of Siloam</a:t>
            </a:r>
          </a:p>
        </p:txBody>
      </p:sp>
      <p:sp>
        <p:nvSpPr>
          <p:cNvPr id="15" name="Line 6"/>
          <p:cNvSpPr>
            <a:spLocks noChangeShapeType="1"/>
          </p:cNvSpPr>
          <p:nvPr/>
        </p:nvSpPr>
        <p:spPr bwMode="auto">
          <a:xfrm>
            <a:off x="4264166" y="3026167"/>
            <a:ext cx="0" cy="669533"/>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 name="Text Box 11"/>
          <p:cNvSpPr txBox="1">
            <a:spLocks noChangeArrowheads="1"/>
          </p:cNvSpPr>
          <p:nvPr/>
        </p:nvSpPr>
        <p:spPr bwMode="auto">
          <a:xfrm>
            <a:off x="6996112" y="3385396"/>
            <a:ext cx="1828800" cy="400110"/>
          </a:xfrm>
          <a:prstGeom prst="rect">
            <a:avLst/>
          </a:prstGeom>
          <a:noFill/>
          <a:ln w="9525">
            <a:noFill/>
            <a:miter lim="800000"/>
            <a:headEnd/>
            <a:tailEnd/>
          </a:ln>
          <a:effectLst/>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2000" b="0" i="0" u="none" strike="noStrike" kern="0" cap="none" spc="0" normalizeH="0" baseline="0">
                <a:ln>
                  <a:noFill/>
                </a:ln>
                <a:solidFill>
                  <a:srgbClr val="FFFF00"/>
                </a:solidFill>
                <a:effectLst>
                  <a:glow rad="76200">
                    <a:srgbClr val="000000">
                      <a:alpha val="60000"/>
                    </a:srgbClr>
                  </a:glow>
                </a:effectLst>
                <a:uLnTx/>
                <a:uFillTx/>
                <a:latin typeface="Calibri" pitchFamily="34" charset="0"/>
                <a:cs typeface="Calibri" pitchFamily="34" charset="0"/>
              </a:defRPr>
            </a:lvl1pPr>
          </a:lstStyle>
          <a:p>
            <a:r>
              <a:rPr lang="en-US" dirty="0"/>
              <a:t>BENJAMIN</a:t>
            </a:r>
          </a:p>
        </p:txBody>
      </p:sp>
      <p:sp>
        <p:nvSpPr>
          <p:cNvPr id="17" name="Text Box 11"/>
          <p:cNvSpPr txBox="1">
            <a:spLocks noChangeArrowheads="1"/>
          </p:cNvSpPr>
          <p:nvPr/>
        </p:nvSpPr>
        <p:spPr bwMode="auto">
          <a:xfrm>
            <a:off x="7391400" y="1663620"/>
            <a:ext cx="1038225" cy="400110"/>
          </a:xfrm>
          <a:prstGeom prst="rect">
            <a:avLst/>
          </a:prstGeom>
          <a:noFill/>
          <a:ln w="9525">
            <a:noFill/>
            <a:miter lim="800000"/>
            <a:headEnd/>
            <a:tailEnd/>
          </a:ln>
          <a:effectLst/>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2000" b="0" i="0" u="none" strike="noStrike" kern="0" cap="none" spc="0" normalizeH="0" baseline="0">
                <a:ln>
                  <a:noFill/>
                </a:ln>
                <a:solidFill>
                  <a:srgbClr val="FFFF00"/>
                </a:solidFill>
                <a:effectLst>
                  <a:glow rad="76200">
                    <a:srgbClr val="000000">
                      <a:alpha val="60000"/>
                    </a:srgbClr>
                  </a:glow>
                </a:effectLst>
                <a:uLnTx/>
                <a:uFillTx/>
                <a:latin typeface="Calibri" pitchFamily="34" charset="0"/>
                <a:cs typeface="Calibri" pitchFamily="34" charset="0"/>
              </a:defRPr>
            </a:lvl1pPr>
          </a:lstStyle>
          <a:p>
            <a:r>
              <a:rPr lang="en-US" dirty="0"/>
              <a:t>JUDAH</a:t>
            </a:r>
          </a:p>
        </p:txBody>
      </p:sp>
      <p:sp>
        <p:nvSpPr>
          <p:cNvPr id="18" name="Text Box 11"/>
          <p:cNvSpPr txBox="1">
            <a:spLocks noChangeArrowheads="1"/>
          </p:cNvSpPr>
          <p:nvPr/>
        </p:nvSpPr>
        <p:spPr bwMode="auto">
          <a:xfrm>
            <a:off x="5684584" y="1463565"/>
            <a:ext cx="1055046"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a:solidFill>
                  <a:prstClr val="white"/>
                </a:solidFill>
                <a:effectLst>
                  <a:glow rad="76200">
                    <a:prstClr val="black">
                      <a:alpha val="60000"/>
                    </a:prstClr>
                  </a:glow>
                </a:effectLst>
                <a:latin typeface="Calibri" pitchFamily="34" charset="0"/>
                <a:cs typeface="Calibri" pitchFamily="34" charset="0"/>
              </a:rPr>
              <a:t>En-rogel</a:t>
            </a:r>
          </a:p>
        </p:txBody>
      </p:sp>
      <p:sp>
        <p:nvSpPr>
          <p:cNvPr id="19" name="Oval 18"/>
          <p:cNvSpPr/>
          <p:nvPr/>
        </p:nvSpPr>
        <p:spPr>
          <a:xfrm>
            <a:off x="5791200" y="1864058"/>
            <a:ext cx="838773" cy="838200"/>
          </a:xfrm>
          <a:prstGeom prst="ellips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 name="Text Box 11"/>
          <p:cNvSpPr txBox="1">
            <a:spLocks noChangeArrowheads="1"/>
          </p:cNvSpPr>
          <p:nvPr/>
        </p:nvSpPr>
        <p:spPr bwMode="auto">
          <a:xfrm>
            <a:off x="585566" y="2318416"/>
            <a:ext cx="1540038"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a:solidFill>
                  <a:prstClr val="white"/>
                </a:solidFill>
                <a:effectLst>
                  <a:glow rad="76200">
                    <a:prstClr val="black">
                      <a:alpha val="60000"/>
                    </a:prstClr>
                  </a:glow>
                </a:effectLst>
                <a:latin typeface="Calibri" pitchFamily="34" charset="0"/>
                <a:cs typeface="Calibri" pitchFamily="34" charset="0"/>
              </a:rPr>
              <a:t>Kidron Valley</a:t>
            </a:r>
          </a:p>
        </p:txBody>
      </p:sp>
      <p:sp>
        <p:nvSpPr>
          <p:cNvPr id="21" name="Line 6"/>
          <p:cNvSpPr>
            <a:spLocks noChangeShapeType="1"/>
          </p:cNvSpPr>
          <p:nvPr/>
        </p:nvSpPr>
        <p:spPr bwMode="auto">
          <a:xfrm>
            <a:off x="1355584" y="2718525"/>
            <a:ext cx="168416" cy="354419"/>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2" name="Text Box 11"/>
          <p:cNvSpPr txBox="1">
            <a:spLocks noChangeArrowheads="1"/>
          </p:cNvSpPr>
          <p:nvPr/>
        </p:nvSpPr>
        <p:spPr bwMode="auto">
          <a:xfrm>
            <a:off x="3769949" y="5081128"/>
            <a:ext cx="1608646"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a:solidFill>
                  <a:prstClr val="white"/>
                </a:solidFill>
                <a:effectLst>
                  <a:glow rad="76200">
                    <a:prstClr val="black">
                      <a:alpha val="60000"/>
                    </a:prstClr>
                  </a:glow>
                </a:effectLst>
                <a:latin typeface="Calibri" pitchFamily="34" charset="0"/>
                <a:cs typeface="Calibri" pitchFamily="34" charset="0"/>
              </a:rPr>
              <a:t>Central Valley</a:t>
            </a:r>
          </a:p>
        </p:txBody>
      </p:sp>
      <p:sp>
        <p:nvSpPr>
          <p:cNvPr id="23" name="Line 6"/>
          <p:cNvSpPr>
            <a:spLocks noChangeShapeType="1"/>
          </p:cNvSpPr>
          <p:nvPr/>
        </p:nvSpPr>
        <p:spPr bwMode="auto">
          <a:xfrm flipH="1" flipV="1">
            <a:off x="3199798" y="4871608"/>
            <a:ext cx="556021" cy="409575"/>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4" name="Freeform 23"/>
          <p:cNvSpPr/>
          <p:nvPr/>
        </p:nvSpPr>
        <p:spPr>
          <a:xfrm>
            <a:off x="5173436" y="1426022"/>
            <a:ext cx="3976913" cy="1368881"/>
          </a:xfrm>
          <a:custGeom>
            <a:avLst/>
            <a:gdLst>
              <a:gd name="connsiteX0" fmla="*/ 0 w 1371600"/>
              <a:gd name="connsiteY0" fmla="*/ 1771650 h 1771650"/>
              <a:gd name="connsiteX1" fmla="*/ 1371600 w 1371600"/>
              <a:gd name="connsiteY1" fmla="*/ 514350 h 1771650"/>
              <a:gd name="connsiteX2" fmla="*/ 685800 w 1371600"/>
              <a:gd name="connsiteY2" fmla="*/ 0 h 1771650"/>
              <a:gd name="connsiteX0" fmla="*/ 0 w 1386546"/>
              <a:gd name="connsiteY0" fmla="*/ 1771650 h 1771650"/>
              <a:gd name="connsiteX1" fmla="*/ 1371600 w 1386546"/>
              <a:gd name="connsiteY1" fmla="*/ 514350 h 1771650"/>
              <a:gd name="connsiteX2" fmla="*/ 685800 w 1386546"/>
              <a:gd name="connsiteY2" fmla="*/ 0 h 1771650"/>
              <a:gd name="connsiteX0" fmla="*/ 0 w 1388402"/>
              <a:gd name="connsiteY0" fmla="*/ 1771650 h 1771650"/>
              <a:gd name="connsiteX1" fmla="*/ 1371600 w 1388402"/>
              <a:gd name="connsiteY1" fmla="*/ 514350 h 1771650"/>
              <a:gd name="connsiteX2" fmla="*/ 685800 w 1388402"/>
              <a:gd name="connsiteY2" fmla="*/ 0 h 1771650"/>
              <a:gd name="connsiteX0" fmla="*/ 3151415 w 3209037"/>
              <a:gd name="connsiteY0" fmla="*/ 579664 h 579664"/>
              <a:gd name="connsiteX1" fmla="*/ 685800 w 3209037"/>
              <a:gd name="connsiteY1" fmla="*/ 514350 h 579664"/>
              <a:gd name="connsiteX2" fmla="*/ 0 w 3209037"/>
              <a:gd name="connsiteY2" fmla="*/ 0 h 579664"/>
              <a:gd name="connsiteX0" fmla="*/ 7625444 w 7703296"/>
              <a:gd name="connsiteY0" fmla="*/ 1592035 h 1595367"/>
              <a:gd name="connsiteX1" fmla="*/ 5159829 w 7703296"/>
              <a:gd name="connsiteY1" fmla="*/ 1526721 h 1595367"/>
              <a:gd name="connsiteX2" fmla="*/ 0 w 7703296"/>
              <a:gd name="connsiteY2" fmla="*/ 0 h 1595367"/>
              <a:gd name="connsiteX0" fmla="*/ 7625444 w 7685652"/>
              <a:gd name="connsiteY0" fmla="*/ 1592035 h 1592035"/>
              <a:gd name="connsiteX1" fmla="*/ 4555672 w 7685652"/>
              <a:gd name="connsiteY1" fmla="*/ 628650 h 1592035"/>
              <a:gd name="connsiteX2" fmla="*/ 0 w 7685652"/>
              <a:gd name="connsiteY2" fmla="*/ 0 h 1592035"/>
              <a:gd name="connsiteX0" fmla="*/ 7609116 w 7669636"/>
              <a:gd name="connsiteY0" fmla="*/ 1575706 h 1575706"/>
              <a:gd name="connsiteX1" fmla="*/ 4555672 w 7669636"/>
              <a:gd name="connsiteY1" fmla="*/ 628650 h 1575706"/>
              <a:gd name="connsiteX2" fmla="*/ 0 w 7669636"/>
              <a:gd name="connsiteY2" fmla="*/ 0 h 1575706"/>
              <a:gd name="connsiteX0" fmla="*/ 7609116 w 7609116"/>
              <a:gd name="connsiteY0" fmla="*/ 1575706 h 1594103"/>
              <a:gd name="connsiteX1" fmla="*/ 4555672 w 7609116"/>
              <a:gd name="connsiteY1" fmla="*/ 628650 h 1594103"/>
              <a:gd name="connsiteX2" fmla="*/ 0 w 7609116"/>
              <a:gd name="connsiteY2" fmla="*/ 0 h 1594103"/>
              <a:gd name="connsiteX0" fmla="*/ 8409216 w 8409216"/>
              <a:gd name="connsiteY0" fmla="*/ 1200148 h 1227552"/>
              <a:gd name="connsiteX1" fmla="*/ 4555672 w 8409216"/>
              <a:gd name="connsiteY1" fmla="*/ 628650 h 1227552"/>
              <a:gd name="connsiteX2" fmla="*/ 0 w 8409216"/>
              <a:gd name="connsiteY2" fmla="*/ 0 h 1227552"/>
              <a:gd name="connsiteX0" fmla="*/ 8850087 w 8850087"/>
              <a:gd name="connsiteY0" fmla="*/ 1069519 h 1096068"/>
              <a:gd name="connsiteX1" fmla="*/ 4996543 w 8850087"/>
              <a:gd name="connsiteY1" fmla="*/ 498021 h 1096068"/>
              <a:gd name="connsiteX2" fmla="*/ 0 w 8850087"/>
              <a:gd name="connsiteY2" fmla="*/ 0 h 1096068"/>
              <a:gd name="connsiteX0" fmla="*/ 8850087 w 8850087"/>
              <a:gd name="connsiteY0" fmla="*/ 1069519 h 1102512"/>
              <a:gd name="connsiteX1" fmla="*/ 4865914 w 8850087"/>
              <a:gd name="connsiteY1" fmla="*/ 628650 h 1102512"/>
              <a:gd name="connsiteX2" fmla="*/ 0 w 8850087"/>
              <a:gd name="connsiteY2" fmla="*/ 0 h 1102512"/>
              <a:gd name="connsiteX0" fmla="*/ 8945337 w 8945337"/>
              <a:gd name="connsiteY0" fmla="*/ 1031419 h 1066491"/>
              <a:gd name="connsiteX1" fmla="*/ 4865914 w 8945337"/>
              <a:gd name="connsiteY1" fmla="*/ 628650 h 1066491"/>
              <a:gd name="connsiteX2" fmla="*/ 0 w 8945337"/>
              <a:gd name="connsiteY2" fmla="*/ 0 h 1066491"/>
              <a:gd name="connsiteX0" fmla="*/ 9116787 w 9116787"/>
              <a:gd name="connsiteY0" fmla="*/ 1050469 h 1085747"/>
              <a:gd name="connsiteX1" fmla="*/ 5037364 w 9116787"/>
              <a:gd name="connsiteY1" fmla="*/ 647700 h 1085747"/>
              <a:gd name="connsiteX2" fmla="*/ 0 w 9116787"/>
              <a:gd name="connsiteY2" fmla="*/ 0 h 1085747"/>
              <a:gd name="connsiteX0" fmla="*/ 9116787 w 9116787"/>
              <a:gd name="connsiteY0" fmla="*/ 1050469 h 1085747"/>
              <a:gd name="connsiteX1" fmla="*/ 5037364 w 9116787"/>
              <a:gd name="connsiteY1" fmla="*/ 647700 h 1085747"/>
              <a:gd name="connsiteX2" fmla="*/ 0 w 9116787"/>
              <a:gd name="connsiteY2" fmla="*/ 0 h 1085747"/>
              <a:gd name="connsiteX0" fmla="*/ 6716487 w 6716487"/>
              <a:gd name="connsiteY0" fmla="*/ 402944 h 443129"/>
              <a:gd name="connsiteX1" fmla="*/ 2637064 w 6716487"/>
              <a:gd name="connsiteY1" fmla="*/ 175 h 443129"/>
              <a:gd name="connsiteX2" fmla="*/ 0 w 6716487"/>
              <a:gd name="connsiteY2" fmla="*/ 324025 h 443129"/>
              <a:gd name="connsiteX0" fmla="*/ 6716487 w 6716487"/>
              <a:gd name="connsiteY0" fmla="*/ 1126757 h 1139487"/>
              <a:gd name="connsiteX1" fmla="*/ 3094264 w 6716487"/>
              <a:gd name="connsiteY1" fmla="*/ 88 h 1139487"/>
              <a:gd name="connsiteX2" fmla="*/ 0 w 6716487"/>
              <a:gd name="connsiteY2" fmla="*/ 1047838 h 1139487"/>
              <a:gd name="connsiteX0" fmla="*/ 3039837 w 3185860"/>
              <a:gd name="connsiteY0" fmla="*/ 0 h 3488900"/>
              <a:gd name="connsiteX1" fmla="*/ 3094264 w 3185860"/>
              <a:gd name="connsiteY1" fmla="*/ 2340431 h 3488900"/>
              <a:gd name="connsiteX2" fmla="*/ 0 w 3185860"/>
              <a:gd name="connsiteY2" fmla="*/ 3388181 h 3488900"/>
              <a:gd name="connsiteX0" fmla="*/ 3039837 w 3962273"/>
              <a:gd name="connsiteY0" fmla="*/ 0 h 3488900"/>
              <a:gd name="connsiteX1" fmla="*/ 3094264 w 3962273"/>
              <a:gd name="connsiteY1" fmla="*/ 2340431 h 3488900"/>
              <a:gd name="connsiteX2" fmla="*/ 0 w 3962273"/>
              <a:gd name="connsiteY2" fmla="*/ 3388181 h 3488900"/>
              <a:gd name="connsiteX0" fmla="*/ 3039837 w 3962273"/>
              <a:gd name="connsiteY0" fmla="*/ 0 h 3411746"/>
              <a:gd name="connsiteX1" fmla="*/ 3094264 w 3962273"/>
              <a:gd name="connsiteY1" fmla="*/ 2264231 h 3411746"/>
              <a:gd name="connsiteX2" fmla="*/ 0 w 3962273"/>
              <a:gd name="connsiteY2" fmla="*/ 3311981 h 3411746"/>
              <a:gd name="connsiteX0" fmla="*/ 3039837 w 3789732"/>
              <a:gd name="connsiteY0" fmla="*/ 0 h 3386504"/>
              <a:gd name="connsiteX1" fmla="*/ 2484664 w 3789732"/>
              <a:gd name="connsiteY1" fmla="*/ 1845131 h 3386504"/>
              <a:gd name="connsiteX2" fmla="*/ 0 w 3789732"/>
              <a:gd name="connsiteY2" fmla="*/ 3311981 h 3386504"/>
              <a:gd name="connsiteX0" fmla="*/ 3039837 w 3693625"/>
              <a:gd name="connsiteY0" fmla="*/ 0 h 3311981"/>
              <a:gd name="connsiteX1" fmla="*/ 2484664 w 3693625"/>
              <a:gd name="connsiteY1" fmla="*/ 1845131 h 3311981"/>
              <a:gd name="connsiteX2" fmla="*/ 3162301 w 3693625"/>
              <a:gd name="connsiteY2" fmla="*/ 2383975 h 3311981"/>
              <a:gd name="connsiteX3" fmla="*/ 0 w 3693625"/>
              <a:gd name="connsiteY3" fmla="*/ 3311981 h 3311981"/>
              <a:gd name="connsiteX0" fmla="*/ 3268437 w 3922225"/>
              <a:gd name="connsiteY0" fmla="*/ 0 h 3559631"/>
              <a:gd name="connsiteX1" fmla="*/ 2713264 w 3922225"/>
              <a:gd name="connsiteY1" fmla="*/ 1845131 h 3559631"/>
              <a:gd name="connsiteX2" fmla="*/ 3390901 w 3922225"/>
              <a:gd name="connsiteY2" fmla="*/ 2383975 h 3559631"/>
              <a:gd name="connsiteX3" fmla="*/ 0 w 3922225"/>
              <a:gd name="connsiteY3" fmla="*/ 3559631 h 3559631"/>
              <a:gd name="connsiteX0" fmla="*/ 3268437 w 3922225"/>
              <a:gd name="connsiteY0" fmla="*/ 0 h 3559631"/>
              <a:gd name="connsiteX1" fmla="*/ 2713264 w 3922225"/>
              <a:gd name="connsiteY1" fmla="*/ 1845131 h 3559631"/>
              <a:gd name="connsiteX2" fmla="*/ 3390901 w 3922225"/>
              <a:gd name="connsiteY2" fmla="*/ 2383975 h 3559631"/>
              <a:gd name="connsiteX3" fmla="*/ 0 w 3922225"/>
              <a:gd name="connsiteY3" fmla="*/ 3559631 h 3559631"/>
              <a:gd name="connsiteX0" fmla="*/ 3268437 w 3920156"/>
              <a:gd name="connsiteY0" fmla="*/ 0 h 3559631"/>
              <a:gd name="connsiteX1" fmla="*/ 2713264 w 3920156"/>
              <a:gd name="connsiteY1" fmla="*/ 1845131 h 3559631"/>
              <a:gd name="connsiteX2" fmla="*/ 3467101 w 3920156"/>
              <a:gd name="connsiteY2" fmla="*/ 2460175 h 3559631"/>
              <a:gd name="connsiteX3" fmla="*/ 0 w 3920156"/>
              <a:gd name="connsiteY3" fmla="*/ 3559631 h 3559631"/>
              <a:gd name="connsiteX0" fmla="*/ 3268437 w 3934385"/>
              <a:gd name="connsiteY0" fmla="*/ 0 h 3559631"/>
              <a:gd name="connsiteX1" fmla="*/ 2789464 w 3934385"/>
              <a:gd name="connsiteY1" fmla="*/ 1883231 h 3559631"/>
              <a:gd name="connsiteX2" fmla="*/ 3467101 w 3934385"/>
              <a:gd name="connsiteY2" fmla="*/ 2460175 h 3559631"/>
              <a:gd name="connsiteX3" fmla="*/ 0 w 3934385"/>
              <a:gd name="connsiteY3" fmla="*/ 3559631 h 3559631"/>
              <a:gd name="connsiteX0" fmla="*/ 3268437 w 3974892"/>
              <a:gd name="connsiteY0" fmla="*/ 0 h 3559631"/>
              <a:gd name="connsiteX1" fmla="*/ 2789464 w 3974892"/>
              <a:gd name="connsiteY1" fmla="*/ 1883231 h 3559631"/>
              <a:gd name="connsiteX2" fmla="*/ 3467101 w 3974892"/>
              <a:gd name="connsiteY2" fmla="*/ 2460175 h 3559631"/>
              <a:gd name="connsiteX3" fmla="*/ 0 w 3974892"/>
              <a:gd name="connsiteY3" fmla="*/ 3559631 h 3559631"/>
              <a:gd name="connsiteX0" fmla="*/ 3268437 w 3974892"/>
              <a:gd name="connsiteY0" fmla="*/ 0 h 3559631"/>
              <a:gd name="connsiteX1" fmla="*/ 2789464 w 3974892"/>
              <a:gd name="connsiteY1" fmla="*/ 1807031 h 3559631"/>
              <a:gd name="connsiteX2" fmla="*/ 3467101 w 3974892"/>
              <a:gd name="connsiteY2" fmla="*/ 2460175 h 3559631"/>
              <a:gd name="connsiteX3" fmla="*/ 0 w 3974892"/>
              <a:gd name="connsiteY3" fmla="*/ 3559631 h 3559631"/>
              <a:gd name="connsiteX0" fmla="*/ 2982687 w 3698671"/>
              <a:gd name="connsiteY0" fmla="*/ 0 h 3578681"/>
              <a:gd name="connsiteX1" fmla="*/ 2789464 w 3698671"/>
              <a:gd name="connsiteY1" fmla="*/ 1826081 h 3578681"/>
              <a:gd name="connsiteX2" fmla="*/ 3467101 w 3698671"/>
              <a:gd name="connsiteY2" fmla="*/ 2479225 h 3578681"/>
              <a:gd name="connsiteX3" fmla="*/ 0 w 3698671"/>
              <a:gd name="connsiteY3" fmla="*/ 3578681 h 3578681"/>
              <a:gd name="connsiteX0" fmla="*/ 2982687 w 3690256"/>
              <a:gd name="connsiteY0" fmla="*/ 0 h 3578681"/>
              <a:gd name="connsiteX1" fmla="*/ 2789464 w 3690256"/>
              <a:gd name="connsiteY1" fmla="*/ 1826081 h 3578681"/>
              <a:gd name="connsiteX2" fmla="*/ 3467101 w 3690256"/>
              <a:gd name="connsiteY2" fmla="*/ 2479225 h 3578681"/>
              <a:gd name="connsiteX3" fmla="*/ 0 w 3690256"/>
              <a:gd name="connsiteY3" fmla="*/ 3578681 h 3578681"/>
              <a:gd name="connsiteX0" fmla="*/ 2982687 w 3712156"/>
              <a:gd name="connsiteY0" fmla="*/ 0 h 3578681"/>
              <a:gd name="connsiteX1" fmla="*/ 2789464 w 3712156"/>
              <a:gd name="connsiteY1" fmla="*/ 1826081 h 3578681"/>
              <a:gd name="connsiteX2" fmla="*/ 2800351 w 3712156"/>
              <a:gd name="connsiteY2" fmla="*/ 2631625 h 3578681"/>
              <a:gd name="connsiteX3" fmla="*/ 0 w 3712156"/>
              <a:gd name="connsiteY3" fmla="*/ 3578681 h 3578681"/>
              <a:gd name="connsiteX0" fmla="*/ 2982687 w 3882438"/>
              <a:gd name="connsiteY0" fmla="*/ 0 h 3578681"/>
              <a:gd name="connsiteX1" fmla="*/ 3386364 w 3882438"/>
              <a:gd name="connsiteY1" fmla="*/ 1127581 h 3578681"/>
              <a:gd name="connsiteX2" fmla="*/ 2800351 w 3882438"/>
              <a:gd name="connsiteY2" fmla="*/ 2631625 h 3578681"/>
              <a:gd name="connsiteX3" fmla="*/ 0 w 3882438"/>
              <a:gd name="connsiteY3" fmla="*/ 3578681 h 3578681"/>
              <a:gd name="connsiteX0" fmla="*/ 2982687 w 4657145"/>
              <a:gd name="connsiteY0" fmla="*/ 0 h 3578681"/>
              <a:gd name="connsiteX1" fmla="*/ 3386364 w 4657145"/>
              <a:gd name="connsiteY1" fmla="*/ 1127581 h 3578681"/>
              <a:gd name="connsiteX2" fmla="*/ 4578351 w 4657145"/>
              <a:gd name="connsiteY2" fmla="*/ 1552125 h 3578681"/>
              <a:gd name="connsiteX3" fmla="*/ 0 w 4657145"/>
              <a:gd name="connsiteY3" fmla="*/ 3578681 h 3578681"/>
              <a:gd name="connsiteX0" fmla="*/ 0 w 3713835"/>
              <a:gd name="connsiteY0" fmla="*/ 0 h 1625806"/>
              <a:gd name="connsiteX1" fmla="*/ 403677 w 3713835"/>
              <a:gd name="connsiteY1" fmla="*/ 1127581 h 1625806"/>
              <a:gd name="connsiteX2" fmla="*/ 1595664 w 3713835"/>
              <a:gd name="connsiteY2" fmla="*/ 1552125 h 1625806"/>
              <a:gd name="connsiteX3" fmla="*/ 3583213 w 3713835"/>
              <a:gd name="connsiteY3" fmla="*/ 1495881 h 1625806"/>
              <a:gd name="connsiteX0" fmla="*/ 0 w 3583213"/>
              <a:gd name="connsiteY0" fmla="*/ 0 h 1645290"/>
              <a:gd name="connsiteX1" fmla="*/ 403677 w 3583213"/>
              <a:gd name="connsiteY1" fmla="*/ 1127581 h 1645290"/>
              <a:gd name="connsiteX2" fmla="*/ 1595664 w 3583213"/>
              <a:gd name="connsiteY2" fmla="*/ 1552125 h 1645290"/>
              <a:gd name="connsiteX3" fmla="*/ 3583213 w 3583213"/>
              <a:gd name="connsiteY3" fmla="*/ 1495881 h 1645290"/>
              <a:gd name="connsiteX0" fmla="*/ 0 w 3976913"/>
              <a:gd name="connsiteY0" fmla="*/ 0 h 1625903"/>
              <a:gd name="connsiteX1" fmla="*/ 403677 w 3976913"/>
              <a:gd name="connsiteY1" fmla="*/ 1127581 h 1625903"/>
              <a:gd name="connsiteX2" fmla="*/ 1595664 w 3976913"/>
              <a:gd name="connsiteY2" fmla="*/ 1552125 h 1625903"/>
              <a:gd name="connsiteX3" fmla="*/ 3976913 w 3976913"/>
              <a:gd name="connsiteY3" fmla="*/ 1368881 h 1625903"/>
              <a:gd name="connsiteX0" fmla="*/ 0 w 3976913"/>
              <a:gd name="connsiteY0" fmla="*/ 0 h 1625903"/>
              <a:gd name="connsiteX1" fmla="*/ 403677 w 3976913"/>
              <a:gd name="connsiteY1" fmla="*/ 1127581 h 1625903"/>
              <a:gd name="connsiteX2" fmla="*/ 1595664 w 3976913"/>
              <a:gd name="connsiteY2" fmla="*/ 1552125 h 1625903"/>
              <a:gd name="connsiteX3" fmla="*/ 3976913 w 3976913"/>
              <a:gd name="connsiteY3" fmla="*/ 1368881 h 1625903"/>
              <a:gd name="connsiteX0" fmla="*/ 0 w 3976913"/>
              <a:gd name="connsiteY0" fmla="*/ 0 h 1651691"/>
              <a:gd name="connsiteX1" fmla="*/ 403677 w 3976913"/>
              <a:gd name="connsiteY1" fmla="*/ 1127581 h 1651691"/>
              <a:gd name="connsiteX2" fmla="*/ 1595664 w 3976913"/>
              <a:gd name="connsiteY2" fmla="*/ 1552125 h 1651691"/>
              <a:gd name="connsiteX3" fmla="*/ 3976913 w 3976913"/>
              <a:gd name="connsiteY3" fmla="*/ 1368881 h 1651691"/>
              <a:gd name="connsiteX0" fmla="*/ 0 w 3976913"/>
              <a:gd name="connsiteY0" fmla="*/ 0 h 1651691"/>
              <a:gd name="connsiteX1" fmla="*/ 403677 w 3976913"/>
              <a:gd name="connsiteY1" fmla="*/ 1127581 h 1651691"/>
              <a:gd name="connsiteX2" fmla="*/ 1595664 w 3976913"/>
              <a:gd name="connsiteY2" fmla="*/ 1552125 h 1651691"/>
              <a:gd name="connsiteX3" fmla="*/ 3976913 w 3976913"/>
              <a:gd name="connsiteY3" fmla="*/ 1368881 h 1651691"/>
              <a:gd name="connsiteX0" fmla="*/ 0 w 3976913"/>
              <a:gd name="connsiteY0" fmla="*/ 0 h 1651691"/>
              <a:gd name="connsiteX1" fmla="*/ 403677 w 3976913"/>
              <a:gd name="connsiteY1" fmla="*/ 1127581 h 1651691"/>
              <a:gd name="connsiteX2" fmla="*/ 1595664 w 3976913"/>
              <a:gd name="connsiteY2" fmla="*/ 1552125 h 1651691"/>
              <a:gd name="connsiteX3" fmla="*/ 3976913 w 3976913"/>
              <a:gd name="connsiteY3" fmla="*/ 1368881 h 1651691"/>
              <a:gd name="connsiteX0" fmla="*/ 0 w 3976913"/>
              <a:gd name="connsiteY0" fmla="*/ 0 h 1651691"/>
              <a:gd name="connsiteX1" fmla="*/ 403677 w 3976913"/>
              <a:gd name="connsiteY1" fmla="*/ 1127581 h 1651691"/>
              <a:gd name="connsiteX2" fmla="*/ 1595664 w 3976913"/>
              <a:gd name="connsiteY2" fmla="*/ 1552125 h 1651691"/>
              <a:gd name="connsiteX3" fmla="*/ 3976913 w 3976913"/>
              <a:gd name="connsiteY3" fmla="*/ 1368881 h 1651691"/>
              <a:gd name="connsiteX0" fmla="*/ 0 w 3976913"/>
              <a:gd name="connsiteY0" fmla="*/ 0 h 1591747"/>
              <a:gd name="connsiteX1" fmla="*/ 403677 w 3976913"/>
              <a:gd name="connsiteY1" fmla="*/ 1127581 h 1591747"/>
              <a:gd name="connsiteX2" fmla="*/ 1595664 w 3976913"/>
              <a:gd name="connsiteY2" fmla="*/ 1552125 h 1591747"/>
              <a:gd name="connsiteX3" fmla="*/ 3976913 w 3976913"/>
              <a:gd name="connsiteY3" fmla="*/ 1368881 h 1591747"/>
              <a:gd name="connsiteX0" fmla="*/ 0 w 3976913"/>
              <a:gd name="connsiteY0" fmla="*/ 0 h 1558026"/>
              <a:gd name="connsiteX1" fmla="*/ 708477 w 3976913"/>
              <a:gd name="connsiteY1" fmla="*/ 1089481 h 1558026"/>
              <a:gd name="connsiteX2" fmla="*/ 1595664 w 3976913"/>
              <a:gd name="connsiteY2" fmla="*/ 1552125 h 1558026"/>
              <a:gd name="connsiteX3" fmla="*/ 3976913 w 3976913"/>
              <a:gd name="connsiteY3" fmla="*/ 1368881 h 1558026"/>
              <a:gd name="connsiteX0" fmla="*/ 0 w 3976913"/>
              <a:gd name="connsiteY0" fmla="*/ 0 h 1558026"/>
              <a:gd name="connsiteX1" fmla="*/ 708477 w 3976913"/>
              <a:gd name="connsiteY1" fmla="*/ 1089481 h 1558026"/>
              <a:gd name="connsiteX2" fmla="*/ 1595664 w 3976913"/>
              <a:gd name="connsiteY2" fmla="*/ 1552125 h 1558026"/>
              <a:gd name="connsiteX3" fmla="*/ 3976913 w 3976913"/>
              <a:gd name="connsiteY3" fmla="*/ 1368881 h 1558026"/>
              <a:gd name="connsiteX0" fmla="*/ 0 w 3976913"/>
              <a:gd name="connsiteY0" fmla="*/ 0 h 1554138"/>
              <a:gd name="connsiteX1" fmla="*/ 632277 w 3976913"/>
              <a:gd name="connsiteY1" fmla="*/ 1216481 h 1554138"/>
              <a:gd name="connsiteX2" fmla="*/ 1595664 w 3976913"/>
              <a:gd name="connsiteY2" fmla="*/ 1552125 h 1554138"/>
              <a:gd name="connsiteX3" fmla="*/ 3976913 w 3976913"/>
              <a:gd name="connsiteY3" fmla="*/ 1368881 h 1554138"/>
              <a:gd name="connsiteX0" fmla="*/ 0 w 3976913"/>
              <a:gd name="connsiteY0" fmla="*/ 0 h 1393503"/>
              <a:gd name="connsiteX1" fmla="*/ 632277 w 3976913"/>
              <a:gd name="connsiteY1" fmla="*/ 1216481 h 1393503"/>
              <a:gd name="connsiteX2" fmla="*/ 2370364 w 3976913"/>
              <a:gd name="connsiteY2" fmla="*/ 1387025 h 1393503"/>
              <a:gd name="connsiteX3" fmla="*/ 3976913 w 3976913"/>
              <a:gd name="connsiteY3" fmla="*/ 1368881 h 1393503"/>
              <a:gd name="connsiteX0" fmla="*/ 0 w 3976913"/>
              <a:gd name="connsiteY0" fmla="*/ 0 h 1368881"/>
              <a:gd name="connsiteX1" fmla="*/ 632277 w 3976913"/>
              <a:gd name="connsiteY1" fmla="*/ 1216481 h 1368881"/>
              <a:gd name="connsiteX2" fmla="*/ 2383064 w 3976913"/>
              <a:gd name="connsiteY2" fmla="*/ 1183825 h 1368881"/>
              <a:gd name="connsiteX3" fmla="*/ 3976913 w 3976913"/>
              <a:gd name="connsiteY3" fmla="*/ 1368881 h 1368881"/>
              <a:gd name="connsiteX0" fmla="*/ 0 w 3976913"/>
              <a:gd name="connsiteY0" fmla="*/ 0 h 1368881"/>
              <a:gd name="connsiteX1" fmla="*/ 873577 w 3976913"/>
              <a:gd name="connsiteY1" fmla="*/ 1127581 h 1368881"/>
              <a:gd name="connsiteX2" fmla="*/ 2383064 w 3976913"/>
              <a:gd name="connsiteY2" fmla="*/ 1183825 h 1368881"/>
              <a:gd name="connsiteX3" fmla="*/ 3976913 w 3976913"/>
              <a:gd name="connsiteY3" fmla="*/ 1368881 h 1368881"/>
            </a:gdLst>
            <a:ahLst/>
            <a:cxnLst>
              <a:cxn ang="0">
                <a:pos x="connsiteX0" y="connsiteY0"/>
              </a:cxn>
              <a:cxn ang="0">
                <a:pos x="connsiteX1" y="connsiteY1"/>
              </a:cxn>
              <a:cxn ang="0">
                <a:pos x="connsiteX2" y="connsiteY2"/>
              </a:cxn>
              <a:cxn ang="0">
                <a:pos x="connsiteX3" y="connsiteY3"/>
              </a:cxn>
            </a:cxnLst>
            <a:rect l="l" t="t" r="r" b="b"/>
            <a:pathLst>
              <a:path w="3976913" h="1368881">
                <a:moveTo>
                  <a:pt x="0" y="0"/>
                </a:moveTo>
                <a:cubicBezTo>
                  <a:pt x="1365250" y="527050"/>
                  <a:pt x="476400" y="930277"/>
                  <a:pt x="873577" y="1127581"/>
                </a:cubicBezTo>
                <a:cubicBezTo>
                  <a:pt x="1270754" y="1324885"/>
                  <a:pt x="1865841" y="1143608"/>
                  <a:pt x="2383064" y="1183825"/>
                </a:cubicBezTo>
                <a:cubicBezTo>
                  <a:pt x="2900287" y="1224042"/>
                  <a:pt x="3157763" y="1353913"/>
                  <a:pt x="3976913" y="1368881"/>
                </a:cubicBezTo>
              </a:path>
            </a:pathLst>
          </a:custGeom>
          <a:noFill/>
          <a:ln w="22225">
            <a:solidFill>
              <a:srgbClr val="FEFF00"/>
            </a:solidFill>
            <a:prstDash val="sysDash"/>
          </a:ln>
          <a:effectLst>
            <a:glow rad="381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9049" y="3313507"/>
            <a:ext cx="3496858" cy="1448993"/>
          </a:xfrm>
          <a:custGeom>
            <a:avLst/>
            <a:gdLst>
              <a:gd name="connsiteX0" fmla="*/ 9525 w 3381375"/>
              <a:gd name="connsiteY0" fmla="*/ 0 h 1333500"/>
              <a:gd name="connsiteX1" fmla="*/ 3381375 w 3381375"/>
              <a:gd name="connsiteY1" fmla="*/ 333375 h 1333500"/>
              <a:gd name="connsiteX2" fmla="*/ 1819275 w 3381375"/>
              <a:gd name="connsiteY2" fmla="*/ 962025 h 1333500"/>
              <a:gd name="connsiteX3" fmla="*/ 0 w 3381375"/>
              <a:gd name="connsiteY3" fmla="*/ 1333500 h 1333500"/>
              <a:gd name="connsiteX4" fmla="*/ 9525 w 3381375"/>
              <a:gd name="connsiteY4" fmla="*/ 0 h 1333500"/>
              <a:gd name="connsiteX0" fmla="*/ 9525 w 3381375"/>
              <a:gd name="connsiteY0" fmla="*/ 0 h 1333500"/>
              <a:gd name="connsiteX1" fmla="*/ 3381375 w 3381375"/>
              <a:gd name="connsiteY1" fmla="*/ 333375 h 1333500"/>
              <a:gd name="connsiteX2" fmla="*/ 1819275 w 3381375"/>
              <a:gd name="connsiteY2" fmla="*/ 962025 h 1333500"/>
              <a:gd name="connsiteX3" fmla="*/ 0 w 3381375"/>
              <a:gd name="connsiteY3" fmla="*/ 1333500 h 1333500"/>
              <a:gd name="connsiteX4" fmla="*/ 9525 w 3381375"/>
              <a:gd name="connsiteY4" fmla="*/ 0 h 1333500"/>
              <a:gd name="connsiteX0" fmla="*/ 9525 w 3426503"/>
              <a:gd name="connsiteY0" fmla="*/ 0 h 1333500"/>
              <a:gd name="connsiteX1" fmla="*/ 3381375 w 3426503"/>
              <a:gd name="connsiteY1" fmla="*/ 333375 h 1333500"/>
              <a:gd name="connsiteX2" fmla="*/ 1819275 w 3426503"/>
              <a:gd name="connsiteY2" fmla="*/ 962025 h 1333500"/>
              <a:gd name="connsiteX3" fmla="*/ 0 w 3426503"/>
              <a:gd name="connsiteY3" fmla="*/ 1333500 h 1333500"/>
              <a:gd name="connsiteX4" fmla="*/ 9525 w 3426503"/>
              <a:gd name="connsiteY4" fmla="*/ 0 h 1333500"/>
              <a:gd name="connsiteX0" fmla="*/ 9525 w 3426503"/>
              <a:gd name="connsiteY0" fmla="*/ 0 h 1333500"/>
              <a:gd name="connsiteX1" fmla="*/ 3381375 w 3426503"/>
              <a:gd name="connsiteY1" fmla="*/ 333375 h 1333500"/>
              <a:gd name="connsiteX2" fmla="*/ 1819275 w 3426503"/>
              <a:gd name="connsiteY2" fmla="*/ 962025 h 1333500"/>
              <a:gd name="connsiteX3" fmla="*/ 0 w 3426503"/>
              <a:gd name="connsiteY3" fmla="*/ 1333500 h 1333500"/>
              <a:gd name="connsiteX4" fmla="*/ 9525 w 3426503"/>
              <a:gd name="connsiteY4" fmla="*/ 0 h 1333500"/>
              <a:gd name="connsiteX0" fmla="*/ 9525 w 3426503"/>
              <a:gd name="connsiteY0" fmla="*/ 0 h 1152525"/>
              <a:gd name="connsiteX1" fmla="*/ 3381375 w 3426503"/>
              <a:gd name="connsiteY1" fmla="*/ 152400 h 1152525"/>
              <a:gd name="connsiteX2" fmla="*/ 1819275 w 3426503"/>
              <a:gd name="connsiteY2" fmla="*/ 781050 h 1152525"/>
              <a:gd name="connsiteX3" fmla="*/ 0 w 3426503"/>
              <a:gd name="connsiteY3" fmla="*/ 1152525 h 1152525"/>
              <a:gd name="connsiteX4" fmla="*/ 9525 w 3426503"/>
              <a:gd name="connsiteY4" fmla="*/ 0 h 1152525"/>
              <a:gd name="connsiteX0" fmla="*/ 9525 w 3426503"/>
              <a:gd name="connsiteY0" fmla="*/ 3484 h 1156009"/>
              <a:gd name="connsiteX1" fmla="*/ 3381375 w 3426503"/>
              <a:gd name="connsiteY1" fmla="*/ 155884 h 1156009"/>
              <a:gd name="connsiteX2" fmla="*/ 1819275 w 3426503"/>
              <a:gd name="connsiteY2" fmla="*/ 784534 h 1156009"/>
              <a:gd name="connsiteX3" fmla="*/ 0 w 3426503"/>
              <a:gd name="connsiteY3" fmla="*/ 1156009 h 1156009"/>
              <a:gd name="connsiteX4" fmla="*/ 9525 w 3426503"/>
              <a:gd name="connsiteY4" fmla="*/ 3484 h 1156009"/>
              <a:gd name="connsiteX0" fmla="*/ 9525 w 3361163"/>
              <a:gd name="connsiteY0" fmla="*/ 3484 h 1156009"/>
              <a:gd name="connsiteX1" fmla="*/ 3314700 w 3361163"/>
              <a:gd name="connsiteY1" fmla="*/ 155884 h 1156009"/>
              <a:gd name="connsiteX2" fmla="*/ 1819275 w 3361163"/>
              <a:gd name="connsiteY2" fmla="*/ 784534 h 1156009"/>
              <a:gd name="connsiteX3" fmla="*/ 0 w 3361163"/>
              <a:gd name="connsiteY3" fmla="*/ 1156009 h 1156009"/>
              <a:gd name="connsiteX4" fmla="*/ 9525 w 3361163"/>
              <a:gd name="connsiteY4" fmla="*/ 3484 h 1156009"/>
              <a:gd name="connsiteX0" fmla="*/ 9525 w 3479336"/>
              <a:gd name="connsiteY0" fmla="*/ 3484 h 1156009"/>
              <a:gd name="connsiteX1" fmla="*/ 3314700 w 3479336"/>
              <a:gd name="connsiteY1" fmla="*/ 155884 h 1156009"/>
              <a:gd name="connsiteX2" fmla="*/ 1819275 w 3479336"/>
              <a:gd name="connsiteY2" fmla="*/ 784534 h 1156009"/>
              <a:gd name="connsiteX3" fmla="*/ 0 w 3479336"/>
              <a:gd name="connsiteY3" fmla="*/ 1156009 h 1156009"/>
              <a:gd name="connsiteX4" fmla="*/ 9525 w 3479336"/>
              <a:gd name="connsiteY4" fmla="*/ 3484 h 1156009"/>
              <a:gd name="connsiteX0" fmla="*/ 9525 w 3479336"/>
              <a:gd name="connsiteY0" fmla="*/ 48818 h 1201343"/>
              <a:gd name="connsiteX1" fmla="*/ 3314700 w 3479336"/>
              <a:gd name="connsiteY1" fmla="*/ 201218 h 1201343"/>
              <a:gd name="connsiteX2" fmla="*/ 1819275 w 3479336"/>
              <a:gd name="connsiteY2" fmla="*/ 829868 h 1201343"/>
              <a:gd name="connsiteX3" fmla="*/ 0 w 3479336"/>
              <a:gd name="connsiteY3" fmla="*/ 1201343 h 1201343"/>
              <a:gd name="connsiteX4" fmla="*/ 9525 w 3479336"/>
              <a:gd name="connsiteY4" fmla="*/ 48818 h 1201343"/>
              <a:gd name="connsiteX0" fmla="*/ 9525 w 3476497"/>
              <a:gd name="connsiteY0" fmla="*/ 48818 h 1201343"/>
              <a:gd name="connsiteX1" fmla="*/ 3314700 w 3476497"/>
              <a:gd name="connsiteY1" fmla="*/ 201218 h 1201343"/>
              <a:gd name="connsiteX2" fmla="*/ 1781175 w 3476497"/>
              <a:gd name="connsiteY2" fmla="*/ 944168 h 1201343"/>
              <a:gd name="connsiteX3" fmla="*/ 0 w 3476497"/>
              <a:gd name="connsiteY3" fmla="*/ 1201343 h 1201343"/>
              <a:gd name="connsiteX4" fmla="*/ 9525 w 3476497"/>
              <a:gd name="connsiteY4" fmla="*/ 48818 h 1201343"/>
              <a:gd name="connsiteX0" fmla="*/ 9525 w 3476497"/>
              <a:gd name="connsiteY0" fmla="*/ 48818 h 1448993"/>
              <a:gd name="connsiteX1" fmla="*/ 3314700 w 3476497"/>
              <a:gd name="connsiteY1" fmla="*/ 201218 h 1448993"/>
              <a:gd name="connsiteX2" fmla="*/ 1781175 w 3476497"/>
              <a:gd name="connsiteY2" fmla="*/ 944168 h 1448993"/>
              <a:gd name="connsiteX3" fmla="*/ 0 w 3476497"/>
              <a:gd name="connsiteY3" fmla="*/ 1448993 h 1448993"/>
              <a:gd name="connsiteX4" fmla="*/ 9525 w 3476497"/>
              <a:gd name="connsiteY4" fmla="*/ 48818 h 1448993"/>
              <a:gd name="connsiteX0" fmla="*/ 9525 w 3496858"/>
              <a:gd name="connsiteY0" fmla="*/ 48818 h 1448993"/>
              <a:gd name="connsiteX1" fmla="*/ 3314700 w 3496858"/>
              <a:gd name="connsiteY1" fmla="*/ 201218 h 1448993"/>
              <a:gd name="connsiteX2" fmla="*/ 2028825 w 3496858"/>
              <a:gd name="connsiteY2" fmla="*/ 982268 h 1448993"/>
              <a:gd name="connsiteX3" fmla="*/ 0 w 3496858"/>
              <a:gd name="connsiteY3" fmla="*/ 1448993 h 1448993"/>
              <a:gd name="connsiteX4" fmla="*/ 9525 w 3496858"/>
              <a:gd name="connsiteY4" fmla="*/ 48818 h 1448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6858" h="1448993">
                <a:moveTo>
                  <a:pt x="9525" y="48818"/>
                </a:moveTo>
                <a:cubicBezTo>
                  <a:pt x="1152525" y="36118"/>
                  <a:pt x="3048000" y="-119457"/>
                  <a:pt x="3314700" y="201218"/>
                </a:cubicBezTo>
                <a:cubicBezTo>
                  <a:pt x="3997325" y="571105"/>
                  <a:pt x="2581275" y="815581"/>
                  <a:pt x="2028825" y="982268"/>
                </a:cubicBezTo>
                <a:cubicBezTo>
                  <a:pt x="1476375" y="1148955"/>
                  <a:pt x="606425" y="1325168"/>
                  <a:pt x="0" y="1448993"/>
                </a:cubicBezTo>
                <a:lnTo>
                  <a:pt x="9525" y="48818"/>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11"/>
          <p:cNvSpPr txBox="1">
            <a:spLocks noChangeArrowheads="1"/>
          </p:cNvSpPr>
          <p:nvPr/>
        </p:nvSpPr>
        <p:spPr bwMode="auto">
          <a:xfrm>
            <a:off x="304799" y="3585451"/>
            <a:ext cx="1542289" cy="400110"/>
          </a:xfrm>
          <a:prstGeom prst="rect">
            <a:avLst/>
          </a:prstGeom>
          <a:noFill/>
          <a:ln w="9525">
            <a:noFill/>
            <a:miter lim="800000"/>
            <a:headEnd/>
            <a:tailEnd/>
          </a:ln>
          <a:effectLst/>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2000" b="0" i="0" u="none" strike="noStrike" kern="0" cap="none" spc="0" normalizeH="0" baseline="0">
                <a:ln>
                  <a:noFill/>
                </a:ln>
                <a:solidFill>
                  <a:srgbClr val="FFFF00"/>
                </a:solidFill>
                <a:effectLst>
                  <a:glow rad="76200">
                    <a:srgbClr val="000000">
                      <a:alpha val="60000"/>
                    </a:srgbClr>
                  </a:glow>
                </a:effectLst>
                <a:uLnTx/>
                <a:uFillTx/>
                <a:latin typeface="Calibri" pitchFamily="34" charset="0"/>
                <a:cs typeface="Calibri" pitchFamily="34" charset="0"/>
              </a:defRPr>
            </a:lvl1pPr>
          </a:lstStyle>
          <a:p>
            <a:r>
              <a:rPr lang="en-US" dirty="0">
                <a:solidFill>
                  <a:srgbClr val="FFFFFF"/>
                </a:solidFill>
              </a:rPr>
              <a:t>City of David</a:t>
            </a:r>
          </a:p>
        </p:txBody>
      </p:sp>
      <p:sp>
        <p:nvSpPr>
          <p:cNvPr id="27" name="Text Box 11"/>
          <p:cNvSpPr txBox="1">
            <a:spLocks noChangeArrowheads="1"/>
          </p:cNvSpPr>
          <p:nvPr/>
        </p:nvSpPr>
        <p:spPr bwMode="auto">
          <a:xfrm>
            <a:off x="5791201" y="4163722"/>
            <a:ext cx="2381250" cy="707886"/>
          </a:xfrm>
          <a:prstGeom prst="rect">
            <a:avLst/>
          </a:prstGeom>
          <a:noFill/>
          <a:ln w="9525">
            <a:noFill/>
            <a:miter lim="800000"/>
            <a:headEnd/>
            <a:tailEnd/>
          </a:ln>
          <a:effectLst/>
        </p:spPr>
        <p:txBody>
          <a:bodyPr wrap="square">
            <a:prstTxWarp prst="textNoShape">
              <a:avLst/>
            </a:prstTxWarp>
            <a:spAutoFit/>
          </a:bodyPr>
          <a:lstStyle/>
          <a:p>
            <a:pPr algn="ctr" fontAlgn="auto">
              <a:spcBef>
                <a:spcPts val="0"/>
              </a:spcBef>
              <a:spcAft>
                <a:spcPts val="0"/>
              </a:spcAft>
            </a:pPr>
            <a:r>
              <a:rPr lang="en-US" sz="2000" dirty="0">
                <a:solidFill>
                  <a:prstClr val="white"/>
                </a:solidFill>
                <a:effectLst>
                  <a:glow rad="76200">
                    <a:prstClr val="black">
                      <a:alpha val="60000"/>
                    </a:prstClr>
                  </a:glow>
                </a:effectLst>
                <a:latin typeface="Calibri" pitchFamily="34" charset="0"/>
                <a:cs typeface="Calibri" pitchFamily="34" charset="0"/>
              </a:rPr>
              <a:t>approximate location of the Dung Gate</a:t>
            </a:r>
          </a:p>
        </p:txBody>
      </p:sp>
      <p:sp>
        <p:nvSpPr>
          <p:cNvPr id="28" name="Line 6"/>
          <p:cNvSpPr>
            <a:spLocks noChangeShapeType="1"/>
          </p:cNvSpPr>
          <p:nvPr/>
        </p:nvSpPr>
        <p:spPr bwMode="auto">
          <a:xfrm flipH="1" flipV="1">
            <a:off x="5235178" y="3867149"/>
            <a:ext cx="556021" cy="409575"/>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552310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n Rogel from northwest, tb082305480.jpg"/>
          <p:cNvPicPr>
            <a:picLocks noChangeAspect="1"/>
          </p:cNvPicPr>
          <p:nvPr/>
        </p:nvPicPr>
        <p:blipFill rotWithShape="1">
          <a:blip r:embed="rId3">
            <a:extLst>
              <a:ext uri="{28A0092B-C50C-407E-A947-70E740481C1C}">
                <a14:useLocalDpi xmlns:a14="http://schemas.microsoft.com/office/drawing/2010/main" val="0"/>
              </a:ext>
            </a:extLst>
          </a:blip>
          <a:srcRect r="1131"/>
          <a:stretch/>
        </p:blipFill>
        <p:spPr>
          <a:xfrm>
            <a:off x="-1" y="369332"/>
            <a:ext cx="9144001" cy="6150340"/>
          </a:xfrm>
          <a:prstGeom prst="rect">
            <a:avLst/>
          </a:prstGeom>
        </p:spPr>
      </p:pic>
      <p:sp>
        <p:nvSpPr>
          <p:cNvPr id="2" name="Text Placeholder 1"/>
          <p:cNvSpPr>
            <a:spLocks noGrp="1"/>
          </p:cNvSpPr>
          <p:nvPr>
            <p:ph type="body" sz="quarter" idx="10"/>
          </p:nvPr>
        </p:nvSpPr>
        <p:spPr/>
        <p:txBody>
          <a:bodyPr/>
          <a:lstStyle/>
          <a:p>
            <a:r>
              <a:rPr lang="en-US" dirty="0" err="1"/>
              <a:t>En-rogel</a:t>
            </a:r>
            <a:r>
              <a:rPr lang="en-US" dirty="0"/>
              <a:t> (from the northwest)</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I went out by night by the Valley Gate, and toward the Serpent Spring, and to the Dung Gate</a:t>
            </a:r>
          </a:p>
        </p:txBody>
      </p:sp>
    </p:spTree>
    <p:extLst>
      <p:ext uri="{BB962C8B-B14F-4D97-AF65-F5344CB8AC3E}">
        <p14:creationId xmlns:p14="http://schemas.microsoft.com/office/powerpoint/2010/main" val="301641414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n Rogel from northwest, tb082305480.jpg"/>
          <p:cNvPicPr>
            <a:picLocks noChangeAspect="1"/>
          </p:cNvPicPr>
          <p:nvPr/>
        </p:nvPicPr>
        <p:blipFill rotWithShape="1">
          <a:blip r:embed="rId3">
            <a:extLst>
              <a:ext uri="{28A0092B-C50C-407E-A947-70E740481C1C}">
                <a14:useLocalDpi xmlns:a14="http://schemas.microsoft.com/office/drawing/2010/main" val="0"/>
              </a:ext>
            </a:extLst>
          </a:blip>
          <a:srcRect r="1131"/>
          <a:stretch/>
        </p:blipFill>
        <p:spPr>
          <a:xfrm>
            <a:off x="-1" y="369332"/>
            <a:ext cx="9144001" cy="6150340"/>
          </a:xfrm>
          <a:prstGeom prst="rect">
            <a:avLst/>
          </a:prstGeom>
        </p:spPr>
      </p:pic>
      <p:sp>
        <p:nvSpPr>
          <p:cNvPr id="2" name="Text Placeholder 1"/>
          <p:cNvSpPr>
            <a:spLocks noGrp="1"/>
          </p:cNvSpPr>
          <p:nvPr>
            <p:ph type="body" sz="quarter" idx="10"/>
          </p:nvPr>
        </p:nvSpPr>
        <p:spPr/>
        <p:txBody>
          <a:bodyPr/>
          <a:lstStyle/>
          <a:p>
            <a:r>
              <a:rPr lang="en-US" dirty="0" err="1"/>
              <a:t>En-rogel</a:t>
            </a:r>
            <a:r>
              <a:rPr lang="en-US" dirty="0"/>
              <a:t> (from the northwest)</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I went out by night by the Valley Gate, and toward the Serpent Spring, and to the Dung Gate</a:t>
            </a:r>
          </a:p>
        </p:txBody>
      </p:sp>
      <p:sp>
        <p:nvSpPr>
          <p:cNvPr id="8" name="Oval 7"/>
          <p:cNvSpPr/>
          <p:nvPr/>
        </p:nvSpPr>
        <p:spPr>
          <a:xfrm>
            <a:off x="2057400" y="3221736"/>
            <a:ext cx="1828800" cy="13716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72169699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Ein Rogel view nw to Western Hill, tb110804022"/>
          <p:cNvPicPr>
            <a:picLocks noRot="1" noChangeAspect="1" noMove="1" noResize="1"/>
          </p:cNvPicPr>
          <p:nvPr isPhoto="1"/>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err="1"/>
              <a:t>En-rogel</a:t>
            </a:r>
            <a:r>
              <a:rPr lang="en-US" dirty="0"/>
              <a:t> with a view to Mount Zion (from the southeast)</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I went out by night by the Valley Gate, and toward the Serpent Spring, and to the Dung Gate</a:t>
            </a:r>
          </a:p>
        </p:txBody>
      </p:sp>
    </p:spTree>
    <p:extLst>
      <p:ext uri="{BB962C8B-B14F-4D97-AF65-F5344CB8AC3E}">
        <p14:creationId xmlns:p14="http://schemas.microsoft.com/office/powerpoint/2010/main" val="124299839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n Rogel, tb1108040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En-rogel</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I went out by night by the Valley Gate, and toward the Serpent Spring, and to the Dung Gate</a:t>
            </a:r>
          </a:p>
        </p:txBody>
      </p:sp>
    </p:spTree>
    <p:extLst>
      <p:ext uri="{BB962C8B-B14F-4D97-AF65-F5344CB8AC3E}">
        <p14:creationId xmlns:p14="http://schemas.microsoft.com/office/powerpoint/2010/main" val="1536190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924" y="347999"/>
            <a:ext cx="8074152" cy="6338209"/>
          </a:xfrm>
          <a:prstGeom prst="rect">
            <a:avLst/>
          </a:prstGeom>
        </p:spPr>
      </p:pic>
      <p:sp>
        <p:nvSpPr>
          <p:cNvPr id="2" name="Text Placeholder 1"/>
          <p:cNvSpPr>
            <a:spLocks noGrp="1"/>
          </p:cNvSpPr>
          <p:nvPr>
            <p:ph type="body" sz="quarter" idx="10"/>
          </p:nvPr>
        </p:nvSpPr>
        <p:spPr/>
        <p:txBody>
          <a:bodyPr/>
          <a:lstStyle/>
          <a:p>
            <a:r>
              <a:rPr lang="en-US" dirty="0"/>
              <a:t>Colossal limestone bull, from Persepolis, reign of Xerxes and Artaxerxes I, circa 465 BC</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It came about in the month Nisan, in the twentieth year of King Artaxerxes</a:t>
            </a:r>
          </a:p>
        </p:txBody>
      </p:sp>
    </p:spTree>
    <p:extLst>
      <p:ext uri="{BB962C8B-B14F-4D97-AF65-F5344CB8AC3E}">
        <p14:creationId xmlns:p14="http://schemas.microsoft.com/office/powerpoint/2010/main" val="98230762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PCB size\Bible Lands Museum 2019-pcb\Jerusalem model\City of David on model of Jerusalem during Divided Monarchy, from south, mjb1903102470.jpg"/>
          <p:cNvPicPr>
            <a:picLocks noChangeAspect="1" noChangeArrowheads="1"/>
          </p:cNvPicPr>
          <p:nvPr/>
        </p:nvPicPr>
        <p:blipFill rotWithShape="1">
          <a:blip r:embed="rId3">
            <a:extLst>
              <a:ext uri="{28A0092B-C50C-407E-A947-70E740481C1C}">
                <a14:useLocalDpi xmlns:a14="http://schemas.microsoft.com/office/drawing/2010/main" val="0"/>
              </a:ext>
            </a:extLst>
          </a:blip>
          <a:srcRect r="4549"/>
          <a:stretch/>
        </p:blipFill>
        <p:spPr bwMode="auto">
          <a:xfrm>
            <a:off x="0" y="369332"/>
            <a:ext cx="9144000" cy="615033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2298990E-6AFB-4E50-917A-267AE17174CC}"/>
              </a:ext>
            </a:extLst>
          </p:cNvPr>
          <p:cNvSpPr>
            <a:spLocks noGrp="1"/>
          </p:cNvSpPr>
          <p:nvPr>
            <p:ph type="body" sz="quarter" idx="10"/>
          </p:nvPr>
        </p:nvSpPr>
        <p:spPr/>
        <p:txBody>
          <a:bodyPr/>
          <a:lstStyle/>
          <a:p>
            <a:r>
              <a:rPr lang="en-US" dirty="0"/>
              <a:t>Model of pre-exilic Jerusalem (southeastern end)</a:t>
            </a:r>
          </a:p>
        </p:txBody>
      </p:sp>
      <p:sp>
        <p:nvSpPr>
          <p:cNvPr id="3" name="Text Placeholder 2">
            <a:extLst>
              <a:ext uri="{FF2B5EF4-FFF2-40B4-BE49-F238E27FC236}">
                <a16:creationId xmlns:a16="http://schemas.microsoft.com/office/drawing/2014/main" id="{924B6790-78D8-44DF-8305-7A3A13182975}"/>
              </a:ext>
            </a:extLst>
          </p:cNvPr>
          <p:cNvSpPr>
            <a:spLocks noGrp="1"/>
          </p:cNvSpPr>
          <p:nvPr>
            <p:ph type="body" sz="quarter" idx="12"/>
          </p:nvPr>
        </p:nvSpPr>
        <p:spPr/>
        <p:txBody>
          <a:bodyPr/>
          <a:lstStyle/>
          <a:p>
            <a:r>
              <a:rPr lang="en-US" dirty="0"/>
              <a:t>2:13</a:t>
            </a:r>
          </a:p>
        </p:txBody>
      </p:sp>
      <p:sp>
        <p:nvSpPr>
          <p:cNvPr id="4" name="Title 3">
            <a:extLst>
              <a:ext uri="{FF2B5EF4-FFF2-40B4-BE49-F238E27FC236}">
                <a16:creationId xmlns:a16="http://schemas.microsoft.com/office/drawing/2014/main" id="{38102122-4AF6-4663-ADC0-5963A06D8C51}"/>
              </a:ext>
            </a:extLst>
          </p:cNvPr>
          <p:cNvSpPr>
            <a:spLocks noGrp="1"/>
          </p:cNvSpPr>
          <p:nvPr>
            <p:ph type="title"/>
          </p:nvPr>
        </p:nvSpPr>
        <p:spPr/>
        <p:txBody>
          <a:bodyPr/>
          <a:lstStyle/>
          <a:p>
            <a:r>
              <a:rPr lang="en-US" dirty="0"/>
              <a:t>I went out by night by the Valley Gate, and toward the Serpent Spring, and to the Dung Gate</a:t>
            </a:r>
          </a:p>
        </p:txBody>
      </p:sp>
    </p:spTree>
    <p:extLst>
      <p:ext uri="{BB962C8B-B14F-4D97-AF65-F5344CB8AC3E}">
        <p14:creationId xmlns:p14="http://schemas.microsoft.com/office/powerpoint/2010/main" val="70398304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PCB size\Bible Lands Museum 2019-pcb\Jerusalem model\City of David on model of Jerusalem during Divided Monarchy, from south, mjb1903102470.jpg"/>
          <p:cNvPicPr>
            <a:picLocks noChangeAspect="1" noChangeArrowheads="1"/>
          </p:cNvPicPr>
          <p:nvPr/>
        </p:nvPicPr>
        <p:blipFill rotWithShape="1">
          <a:blip r:embed="rId3">
            <a:extLst>
              <a:ext uri="{28A0092B-C50C-407E-A947-70E740481C1C}">
                <a14:useLocalDpi xmlns:a14="http://schemas.microsoft.com/office/drawing/2010/main" val="0"/>
              </a:ext>
            </a:extLst>
          </a:blip>
          <a:srcRect r="4549"/>
          <a:stretch/>
        </p:blipFill>
        <p:spPr bwMode="auto">
          <a:xfrm>
            <a:off x="0" y="369332"/>
            <a:ext cx="9144000" cy="615033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2298990E-6AFB-4E50-917A-267AE17174CC}"/>
              </a:ext>
            </a:extLst>
          </p:cNvPr>
          <p:cNvSpPr>
            <a:spLocks noGrp="1"/>
          </p:cNvSpPr>
          <p:nvPr>
            <p:ph type="body" sz="quarter" idx="10"/>
          </p:nvPr>
        </p:nvSpPr>
        <p:spPr/>
        <p:txBody>
          <a:bodyPr/>
          <a:lstStyle/>
          <a:p>
            <a:r>
              <a:rPr lang="en-US" dirty="0"/>
              <a:t>Model of pre-exilic Jerusalem (southeastern end)</a:t>
            </a:r>
          </a:p>
        </p:txBody>
      </p:sp>
      <p:sp>
        <p:nvSpPr>
          <p:cNvPr id="3" name="Text Placeholder 2">
            <a:extLst>
              <a:ext uri="{FF2B5EF4-FFF2-40B4-BE49-F238E27FC236}">
                <a16:creationId xmlns:a16="http://schemas.microsoft.com/office/drawing/2014/main" id="{924B6790-78D8-44DF-8305-7A3A13182975}"/>
              </a:ext>
            </a:extLst>
          </p:cNvPr>
          <p:cNvSpPr>
            <a:spLocks noGrp="1"/>
          </p:cNvSpPr>
          <p:nvPr>
            <p:ph type="body" sz="quarter" idx="12"/>
          </p:nvPr>
        </p:nvSpPr>
        <p:spPr/>
        <p:txBody>
          <a:bodyPr/>
          <a:lstStyle/>
          <a:p>
            <a:r>
              <a:rPr lang="en-US" dirty="0"/>
              <a:t>2:13</a:t>
            </a:r>
          </a:p>
        </p:txBody>
      </p:sp>
      <p:sp>
        <p:nvSpPr>
          <p:cNvPr id="4" name="Title 3">
            <a:extLst>
              <a:ext uri="{FF2B5EF4-FFF2-40B4-BE49-F238E27FC236}">
                <a16:creationId xmlns:a16="http://schemas.microsoft.com/office/drawing/2014/main" id="{38102122-4AF6-4663-ADC0-5963A06D8C51}"/>
              </a:ext>
            </a:extLst>
          </p:cNvPr>
          <p:cNvSpPr>
            <a:spLocks noGrp="1"/>
          </p:cNvSpPr>
          <p:nvPr>
            <p:ph type="title"/>
          </p:nvPr>
        </p:nvSpPr>
        <p:spPr/>
        <p:txBody>
          <a:bodyPr/>
          <a:lstStyle/>
          <a:p>
            <a:r>
              <a:rPr lang="en-US" dirty="0"/>
              <a:t>I went out by night by the Valley Gate, and toward the Serpent Spring, and to the Dung Gate</a:t>
            </a:r>
          </a:p>
        </p:txBody>
      </p:sp>
      <p:sp>
        <p:nvSpPr>
          <p:cNvPr id="7" name="Text Box 13">
            <a:extLst>
              <a:ext uri="{FF2B5EF4-FFF2-40B4-BE49-F238E27FC236}">
                <a16:creationId xmlns:a16="http://schemas.microsoft.com/office/drawing/2014/main" id="{6A0D852D-BA09-4309-83EC-589FC19C7FCB}"/>
              </a:ext>
            </a:extLst>
          </p:cNvPr>
          <p:cNvSpPr txBox="1">
            <a:spLocks noChangeArrowheads="1"/>
          </p:cNvSpPr>
          <p:nvPr/>
        </p:nvSpPr>
        <p:spPr bwMode="auto">
          <a:xfrm>
            <a:off x="4349665" y="5503889"/>
            <a:ext cx="1289135"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Dung Gate</a:t>
            </a:r>
          </a:p>
        </p:txBody>
      </p:sp>
      <p:sp>
        <p:nvSpPr>
          <p:cNvPr id="8" name="Line 9">
            <a:extLst>
              <a:ext uri="{FF2B5EF4-FFF2-40B4-BE49-F238E27FC236}">
                <a16:creationId xmlns:a16="http://schemas.microsoft.com/office/drawing/2014/main" id="{A0CB7E5C-9D74-4F0A-8B10-4E464AEDA98C}"/>
              </a:ext>
            </a:extLst>
          </p:cNvPr>
          <p:cNvSpPr>
            <a:spLocks noChangeShapeType="1"/>
          </p:cNvSpPr>
          <p:nvPr/>
        </p:nvSpPr>
        <p:spPr bwMode="auto">
          <a:xfrm>
            <a:off x="3733800" y="5542770"/>
            <a:ext cx="609600" cy="152399"/>
          </a:xfrm>
          <a:prstGeom prst="line">
            <a:avLst/>
          </a:prstGeom>
          <a:noFill/>
          <a:ln w="22225"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9" name="Text Box 13">
            <a:extLst>
              <a:ext uri="{FF2B5EF4-FFF2-40B4-BE49-F238E27FC236}">
                <a16:creationId xmlns:a16="http://schemas.microsoft.com/office/drawing/2014/main" id="{6A0D852D-BA09-4309-83EC-589FC19C7FCB}"/>
              </a:ext>
            </a:extLst>
          </p:cNvPr>
          <p:cNvSpPr txBox="1">
            <a:spLocks noChangeArrowheads="1"/>
          </p:cNvSpPr>
          <p:nvPr/>
        </p:nvSpPr>
        <p:spPr bwMode="auto">
          <a:xfrm>
            <a:off x="2537506" y="1770027"/>
            <a:ext cx="1374094"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Valley Gate</a:t>
            </a:r>
          </a:p>
        </p:txBody>
      </p:sp>
      <p:sp>
        <p:nvSpPr>
          <p:cNvPr id="10" name="Line 9">
            <a:extLst>
              <a:ext uri="{FF2B5EF4-FFF2-40B4-BE49-F238E27FC236}">
                <a16:creationId xmlns:a16="http://schemas.microsoft.com/office/drawing/2014/main" id="{A0CB7E5C-9D74-4F0A-8B10-4E464AEDA98C}"/>
              </a:ext>
            </a:extLst>
          </p:cNvPr>
          <p:cNvSpPr>
            <a:spLocks noChangeShapeType="1"/>
          </p:cNvSpPr>
          <p:nvPr/>
        </p:nvSpPr>
        <p:spPr bwMode="auto">
          <a:xfrm>
            <a:off x="3911600" y="2017738"/>
            <a:ext cx="609600" cy="152399"/>
          </a:xfrm>
          <a:prstGeom prst="line">
            <a:avLst/>
          </a:prstGeom>
          <a:noFill/>
          <a:ln w="22225"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1" name="Text Box 13">
            <a:extLst>
              <a:ext uri="{FF2B5EF4-FFF2-40B4-BE49-F238E27FC236}">
                <a16:creationId xmlns:a16="http://schemas.microsoft.com/office/drawing/2014/main" id="{6A0D852D-BA09-4309-83EC-589FC19C7FCB}"/>
              </a:ext>
            </a:extLst>
          </p:cNvPr>
          <p:cNvSpPr txBox="1">
            <a:spLocks noChangeArrowheads="1"/>
          </p:cNvSpPr>
          <p:nvPr/>
        </p:nvSpPr>
        <p:spPr bwMode="auto">
          <a:xfrm>
            <a:off x="1682665" y="4298890"/>
            <a:ext cx="1404552"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Siloam Pool</a:t>
            </a:r>
          </a:p>
        </p:txBody>
      </p:sp>
      <p:sp>
        <p:nvSpPr>
          <p:cNvPr id="12" name="Line 9">
            <a:extLst>
              <a:ext uri="{FF2B5EF4-FFF2-40B4-BE49-F238E27FC236}">
                <a16:creationId xmlns:a16="http://schemas.microsoft.com/office/drawing/2014/main" id="{A0CB7E5C-9D74-4F0A-8B10-4E464AEDA98C}"/>
              </a:ext>
            </a:extLst>
          </p:cNvPr>
          <p:cNvSpPr>
            <a:spLocks noChangeShapeType="1"/>
          </p:cNvSpPr>
          <p:nvPr/>
        </p:nvSpPr>
        <p:spPr bwMode="auto">
          <a:xfrm>
            <a:off x="2971800" y="4699000"/>
            <a:ext cx="557553" cy="342900"/>
          </a:xfrm>
          <a:prstGeom prst="line">
            <a:avLst/>
          </a:prstGeom>
          <a:noFill/>
          <a:ln w="22225"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2843699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ound, outdoor, rock&#10;&#10;Description automatically generated">
            <a:extLst>
              <a:ext uri="{FF2B5EF4-FFF2-40B4-BE49-F238E27FC236}">
                <a16:creationId xmlns:a16="http://schemas.microsoft.com/office/drawing/2014/main" id="{1E8B945D-C594-4BEE-A218-87A92414C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2" name="Text Placeholder 1">
            <a:extLst>
              <a:ext uri="{FF2B5EF4-FFF2-40B4-BE49-F238E27FC236}">
                <a16:creationId xmlns:a16="http://schemas.microsoft.com/office/drawing/2014/main" id="{2298990E-6AFB-4E50-917A-267AE17174CC}"/>
              </a:ext>
            </a:extLst>
          </p:cNvPr>
          <p:cNvSpPr>
            <a:spLocks noGrp="1"/>
          </p:cNvSpPr>
          <p:nvPr>
            <p:ph type="body" sz="quarter" idx="10"/>
          </p:nvPr>
        </p:nvSpPr>
        <p:spPr/>
        <p:txBody>
          <a:bodyPr/>
          <a:lstStyle/>
          <a:p>
            <a:r>
              <a:rPr lang="en-US" dirty="0"/>
              <a:t>Gate at southern end of the Central Valley, City of David, in a model of 1st-century Jerusalem</a:t>
            </a:r>
          </a:p>
        </p:txBody>
      </p:sp>
      <p:sp>
        <p:nvSpPr>
          <p:cNvPr id="3" name="Text Placeholder 2">
            <a:extLst>
              <a:ext uri="{FF2B5EF4-FFF2-40B4-BE49-F238E27FC236}">
                <a16:creationId xmlns:a16="http://schemas.microsoft.com/office/drawing/2014/main" id="{924B6790-78D8-44DF-8305-7A3A13182975}"/>
              </a:ext>
            </a:extLst>
          </p:cNvPr>
          <p:cNvSpPr>
            <a:spLocks noGrp="1"/>
          </p:cNvSpPr>
          <p:nvPr>
            <p:ph type="body" sz="quarter" idx="12"/>
          </p:nvPr>
        </p:nvSpPr>
        <p:spPr/>
        <p:txBody>
          <a:bodyPr/>
          <a:lstStyle/>
          <a:p>
            <a:r>
              <a:rPr lang="en-US" dirty="0"/>
              <a:t>2:13</a:t>
            </a:r>
          </a:p>
        </p:txBody>
      </p:sp>
      <p:sp>
        <p:nvSpPr>
          <p:cNvPr id="4" name="Title 3">
            <a:extLst>
              <a:ext uri="{FF2B5EF4-FFF2-40B4-BE49-F238E27FC236}">
                <a16:creationId xmlns:a16="http://schemas.microsoft.com/office/drawing/2014/main" id="{38102122-4AF6-4663-ADC0-5963A06D8C51}"/>
              </a:ext>
            </a:extLst>
          </p:cNvPr>
          <p:cNvSpPr>
            <a:spLocks noGrp="1"/>
          </p:cNvSpPr>
          <p:nvPr>
            <p:ph type="title"/>
          </p:nvPr>
        </p:nvSpPr>
        <p:spPr/>
        <p:txBody>
          <a:bodyPr/>
          <a:lstStyle/>
          <a:p>
            <a:r>
              <a:rPr lang="en-US" dirty="0"/>
              <a:t>I went out by night by the Valley Gate, and toward the Serpent Spring, and to the Dung Gate</a:t>
            </a:r>
          </a:p>
        </p:txBody>
      </p:sp>
    </p:spTree>
    <p:extLst>
      <p:ext uri="{BB962C8B-B14F-4D97-AF65-F5344CB8AC3E}">
        <p14:creationId xmlns:p14="http://schemas.microsoft.com/office/powerpoint/2010/main" val="105716178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building, rock, stone&#10;&#10;Description automatically generated">
            <a:extLst>
              <a:ext uri="{FF2B5EF4-FFF2-40B4-BE49-F238E27FC236}">
                <a16:creationId xmlns:a16="http://schemas.microsoft.com/office/drawing/2014/main" id="{B7A3C7E0-DA9A-43F7-867E-C55FE2132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9144000" cy="6362700"/>
          </a:xfrm>
          <a:prstGeom prst="rect">
            <a:avLst/>
          </a:prstGeom>
        </p:spPr>
      </p:pic>
      <p:sp>
        <p:nvSpPr>
          <p:cNvPr id="2" name="Text Placeholder 1">
            <a:extLst>
              <a:ext uri="{FF2B5EF4-FFF2-40B4-BE49-F238E27FC236}">
                <a16:creationId xmlns:a16="http://schemas.microsoft.com/office/drawing/2014/main" id="{2298990E-6AFB-4E50-917A-267AE17174CC}"/>
              </a:ext>
            </a:extLst>
          </p:cNvPr>
          <p:cNvSpPr>
            <a:spLocks noGrp="1"/>
          </p:cNvSpPr>
          <p:nvPr>
            <p:ph type="body" sz="quarter" idx="10"/>
          </p:nvPr>
        </p:nvSpPr>
        <p:spPr/>
        <p:txBody>
          <a:bodyPr/>
          <a:lstStyle/>
          <a:p>
            <a:r>
              <a:rPr lang="en-US" dirty="0"/>
              <a:t>Modern Dung Gate in the wall of the Old City, circa 1943</a:t>
            </a:r>
          </a:p>
        </p:txBody>
      </p:sp>
      <p:sp>
        <p:nvSpPr>
          <p:cNvPr id="3" name="Text Placeholder 2">
            <a:extLst>
              <a:ext uri="{FF2B5EF4-FFF2-40B4-BE49-F238E27FC236}">
                <a16:creationId xmlns:a16="http://schemas.microsoft.com/office/drawing/2014/main" id="{924B6790-78D8-44DF-8305-7A3A13182975}"/>
              </a:ext>
            </a:extLst>
          </p:cNvPr>
          <p:cNvSpPr>
            <a:spLocks noGrp="1"/>
          </p:cNvSpPr>
          <p:nvPr>
            <p:ph type="body" sz="quarter" idx="12"/>
          </p:nvPr>
        </p:nvSpPr>
        <p:spPr/>
        <p:txBody>
          <a:bodyPr/>
          <a:lstStyle/>
          <a:p>
            <a:r>
              <a:rPr lang="en-US" dirty="0"/>
              <a:t>2:13</a:t>
            </a:r>
          </a:p>
        </p:txBody>
      </p:sp>
      <p:sp>
        <p:nvSpPr>
          <p:cNvPr id="4" name="Title 3">
            <a:extLst>
              <a:ext uri="{FF2B5EF4-FFF2-40B4-BE49-F238E27FC236}">
                <a16:creationId xmlns:a16="http://schemas.microsoft.com/office/drawing/2014/main" id="{38102122-4AF6-4663-ADC0-5963A06D8C51}"/>
              </a:ext>
            </a:extLst>
          </p:cNvPr>
          <p:cNvSpPr>
            <a:spLocks noGrp="1"/>
          </p:cNvSpPr>
          <p:nvPr>
            <p:ph type="title"/>
          </p:nvPr>
        </p:nvSpPr>
        <p:spPr/>
        <p:txBody>
          <a:bodyPr/>
          <a:lstStyle/>
          <a:p>
            <a:r>
              <a:rPr lang="en-US" dirty="0"/>
              <a:t>I went out by night by the Valley Gate, and toward the Serpent Spring, and to the Dung Gate</a:t>
            </a:r>
          </a:p>
        </p:txBody>
      </p:sp>
    </p:spTree>
    <p:extLst>
      <p:ext uri="{BB962C8B-B14F-4D97-AF65-F5344CB8AC3E}">
        <p14:creationId xmlns:p14="http://schemas.microsoft.com/office/powerpoint/2010/main" val="236443258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ld&#10;&#10;Description automatically generated">
            <a:extLst>
              <a:ext uri="{FF2B5EF4-FFF2-40B4-BE49-F238E27FC236}">
                <a16:creationId xmlns:a16="http://schemas.microsoft.com/office/drawing/2014/main" id="{E3042B20-AF8E-4A0B-8BFB-476E83420A6C}"/>
              </a:ext>
            </a:extLst>
          </p:cNvPr>
          <p:cNvPicPr>
            <a:picLocks noChangeAspect="1"/>
          </p:cNvPicPr>
          <p:nvPr/>
        </p:nvPicPr>
        <p:blipFill rotWithShape="1">
          <a:blip r:embed="rId3">
            <a:extLst>
              <a:ext uri="{28A0092B-C50C-407E-A947-70E740481C1C}">
                <a14:useLocalDpi xmlns:a14="http://schemas.microsoft.com/office/drawing/2010/main" val="0"/>
              </a:ext>
            </a:extLst>
          </a:blip>
          <a:srcRect r="4229"/>
          <a:stretch/>
        </p:blipFill>
        <p:spPr>
          <a:xfrm>
            <a:off x="0" y="369332"/>
            <a:ext cx="9144000" cy="6150340"/>
          </a:xfrm>
          <a:prstGeom prst="rect">
            <a:avLst/>
          </a:prstGeom>
        </p:spPr>
      </p:pic>
      <p:sp>
        <p:nvSpPr>
          <p:cNvPr id="2" name="Text Placeholder 1">
            <a:extLst>
              <a:ext uri="{FF2B5EF4-FFF2-40B4-BE49-F238E27FC236}">
                <a16:creationId xmlns:a16="http://schemas.microsoft.com/office/drawing/2014/main" id="{2298990E-6AFB-4E50-917A-267AE17174CC}"/>
              </a:ext>
            </a:extLst>
          </p:cNvPr>
          <p:cNvSpPr>
            <a:spLocks noGrp="1"/>
          </p:cNvSpPr>
          <p:nvPr>
            <p:ph type="body" sz="quarter" idx="10"/>
          </p:nvPr>
        </p:nvSpPr>
        <p:spPr/>
        <p:txBody>
          <a:bodyPr/>
          <a:lstStyle/>
          <a:p>
            <a:r>
              <a:rPr lang="en-US" dirty="0"/>
              <a:t>The Dung Gate of the Old City of Jerusalem, circa 1943</a:t>
            </a:r>
          </a:p>
        </p:txBody>
      </p:sp>
      <p:sp>
        <p:nvSpPr>
          <p:cNvPr id="3" name="Text Placeholder 2">
            <a:extLst>
              <a:ext uri="{FF2B5EF4-FFF2-40B4-BE49-F238E27FC236}">
                <a16:creationId xmlns:a16="http://schemas.microsoft.com/office/drawing/2014/main" id="{924B6790-78D8-44DF-8305-7A3A13182975}"/>
              </a:ext>
            </a:extLst>
          </p:cNvPr>
          <p:cNvSpPr>
            <a:spLocks noGrp="1"/>
          </p:cNvSpPr>
          <p:nvPr>
            <p:ph type="body" sz="quarter" idx="12"/>
          </p:nvPr>
        </p:nvSpPr>
        <p:spPr/>
        <p:txBody>
          <a:bodyPr/>
          <a:lstStyle/>
          <a:p>
            <a:r>
              <a:rPr lang="en-US" dirty="0"/>
              <a:t>2:13</a:t>
            </a:r>
          </a:p>
        </p:txBody>
      </p:sp>
      <p:sp>
        <p:nvSpPr>
          <p:cNvPr id="4" name="Title 3">
            <a:extLst>
              <a:ext uri="{FF2B5EF4-FFF2-40B4-BE49-F238E27FC236}">
                <a16:creationId xmlns:a16="http://schemas.microsoft.com/office/drawing/2014/main" id="{38102122-4AF6-4663-ADC0-5963A06D8C51}"/>
              </a:ext>
            </a:extLst>
          </p:cNvPr>
          <p:cNvSpPr>
            <a:spLocks noGrp="1"/>
          </p:cNvSpPr>
          <p:nvPr>
            <p:ph type="title"/>
          </p:nvPr>
        </p:nvSpPr>
        <p:spPr/>
        <p:txBody>
          <a:bodyPr/>
          <a:lstStyle/>
          <a:p>
            <a:r>
              <a:rPr lang="en-US" dirty="0"/>
              <a:t>I went out by night by the Valley Gate, and toward the Serpent Spring, and to the Dung Gate</a:t>
            </a:r>
          </a:p>
        </p:txBody>
      </p:sp>
    </p:spTree>
    <p:extLst>
      <p:ext uri="{BB962C8B-B14F-4D97-AF65-F5344CB8AC3E}">
        <p14:creationId xmlns:p14="http://schemas.microsoft.com/office/powerpoint/2010/main" val="41573194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18129-390A-31A9-27EC-74D7417FA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2298990E-6AFB-4E50-917A-267AE17174CC}"/>
              </a:ext>
            </a:extLst>
          </p:cNvPr>
          <p:cNvSpPr>
            <a:spLocks noGrp="1"/>
          </p:cNvSpPr>
          <p:nvPr>
            <p:ph type="body" sz="quarter" idx="10"/>
          </p:nvPr>
        </p:nvSpPr>
        <p:spPr/>
        <p:txBody>
          <a:bodyPr/>
          <a:lstStyle/>
          <a:p>
            <a:r>
              <a:rPr lang="en-US" dirty="0"/>
              <a:t>Dung Gate in the wall of the Old City of Jerusalem</a:t>
            </a:r>
          </a:p>
        </p:txBody>
      </p:sp>
      <p:sp>
        <p:nvSpPr>
          <p:cNvPr id="3" name="Text Placeholder 2">
            <a:extLst>
              <a:ext uri="{FF2B5EF4-FFF2-40B4-BE49-F238E27FC236}">
                <a16:creationId xmlns:a16="http://schemas.microsoft.com/office/drawing/2014/main" id="{924B6790-78D8-44DF-8305-7A3A13182975}"/>
              </a:ext>
            </a:extLst>
          </p:cNvPr>
          <p:cNvSpPr>
            <a:spLocks noGrp="1"/>
          </p:cNvSpPr>
          <p:nvPr>
            <p:ph type="body" sz="quarter" idx="12"/>
          </p:nvPr>
        </p:nvSpPr>
        <p:spPr/>
        <p:txBody>
          <a:bodyPr/>
          <a:lstStyle/>
          <a:p>
            <a:r>
              <a:rPr lang="en-US" dirty="0"/>
              <a:t>2:13</a:t>
            </a:r>
          </a:p>
        </p:txBody>
      </p:sp>
      <p:sp>
        <p:nvSpPr>
          <p:cNvPr id="4" name="Title 3">
            <a:extLst>
              <a:ext uri="{FF2B5EF4-FFF2-40B4-BE49-F238E27FC236}">
                <a16:creationId xmlns:a16="http://schemas.microsoft.com/office/drawing/2014/main" id="{38102122-4AF6-4663-ADC0-5963A06D8C51}"/>
              </a:ext>
            </a:extLst>
          </p:cNvPr>
          <p:cNvSpPr>
            <a:spLocks noGrp="1"/>
          </p:cNvSpPr>
          <p:nvPr>
            <p:ph type="title"/>
          </p:nvPr>
        </p:nvSpPr>
        <p:spPr/>
        <p:txBody>
          <a:bodyPr/>
          <a:lstStyle/>
          <a:p>
            <a:r>
              <a:rPr lang="en-US" dirty="0"/>
              <a:t>I went out by night by the Valley Gate, and toward the Serpent Spring, and to the Dung Gate</a:t>
            </a:r>
          </a:p>
        </p:txBody>
      </p:sp>
    </p:spTree>
    <p:extLst>
      <p:ext uri="{BB962C8B-B14F-4D97-AF65-F5344CB8AC3E}">
        <p14:creationId xmlns:p14="http://schemas.microsoft.com/office/powerpoint/2010/main" val="401172480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5BF7CD-436C-955A-F1FF-89EBBDBA1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2298990E-6AFB-4E50-917A-267AE17174CC}"/>
              </a:ext>
            </a:extLst>
          </p:cNvPr>
          <p:cNvSpPr>
            <a:spLocks noGrp="1"/>
          </p:cNvSpPr>
          <p:nvPr>
            <p:ph type="body" sz="quarter" idx="10"/>
          </p:nvPr>
        </p:nvSpPr>
        <p:spPr/>
        <p:txBody>
          <a:bodyPr/>
          <a:lstStyle/>
          <a:p>
            <a:r>
              <a:rPr lang="en-US" dirty="0"/>
              <a:t>Modern Dung Gate (from the north)</a:t>
            </a:r>
          </a:p>
        </p:txBody>
      </p:sp>
      <p:sp>
        <p:nvSpPr>
          <p:cNvPr id="3" name="Text Placeholder 2">
            <a:extLst>
              <a:ext uri="{FF2B5EF4-FFF2-40B4-BE49-F238E27FC236}">
                <a16:creationId xmlns:a16="http://schemas.microsoft.com/office/drawing/2014/main" id="{924B6790-78D8-44DF-8305-7A3A13182975}"/>
              </a:ext>
            </a:extLst>
          </p:cNvPr>
          <p:cNvSpPr>
            <a:spLocks noGrp="1"/>
          </p:cNvSpPr>
          <p:nvPr>
            <p:ph type="body" sz="quarter" idx="12"/>
          </p:nvPr>
        </p:nvSpPr>
        <p:spPr/>
        <p:txBody>
          <a:bodyPr/>
          <a:lstStyle/>
          <a:p>
            <a:r>
              <a:rPr lang="en-US" dirty="0"/>
              <a:t>2:13</a:t>
            </a:r>
          </a:p>
        </p:txBody>
      </p:sp>
      <p:sp>
        <p:nvSpPr>
          <p:cNvPr id="4" name="Title 3">
            <a:extLst>
              <a:ext uri="{FF2B5EF4-FFF2-40B4-BE49-F238E27FC236}">
                <a16:creationId xmlns:a16="http://schemas.microsoft.com/office/drawing/2014/main" id="{38102122-4AF6-4663-ADC0-5963A06D8C51}"/>
              </a:ext>
            </a:extLst>
          </p:cNvPr>
          <p:cNvSpPr>
            <a:spLocks noGrp="1"/>
          </p:cNvSpPr>
          <p:nvPr>
            <p:ph type="title"/>
          </p:nvPr>
        </p:nvSpPr>
        <p:spPr/>
        <p:txBody>
          <a:bodyPr/>
          <a:lstStyle/>
          <a:p>
            <a:r>
              <a:rPr lang="en-US" dirty="0"/>
              <a:t>I went out by night by the Valley Gate, and toward the Serpent Spring, and to the Dung Gate</a:t>
            </a:r>
          </a:p>
        </p:txBody>
      </p:sp>
    </p:spTree>
    <p:extLst>
      <p:ext uri="{BB962C8B-B14F-4D97-AF65-F5344CB8AC3E}">
        <p14:creationId xmlns:p14="http://schemas.microsoft.com/office/powerpoint/2010/main" val="191636676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4DDDD9-E440-9E7B-DBCB-167361F24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sp>
        <p:nvSpPr>
          <p:cNvPr id="2" name="Text Placeholder 1">
            <a:extLst>
              <a:ext uri="{FF2B5EF4-FFF2-40B4-BE49-F238E27FC236}">
                <a16:creationId xmlns:a16="http://schemas.microsoft.com/office/drawing/2014/main" id="{2298990E-6AFB-4E50-917A-267AE17174CC}"/>
              </a:ext>
            </a:extLst>
          </p:cNvPr>
          <p:cNvSpPr>
            <a:spLocks noGrp="1"/>
          </p:cNvSpPr>
          <p:nvPr>
            <p:ph type="body" sz="quarter" idx="10"/>
          </p:nvPr>
        </p:nvSpPr>
        <p:spPr/>
        <p:txBody>
          <a:bodyPr/>
          <a:lstStyle/>
          <a:p>
            <a:r>
              <a:rPr lang="en-US" dirty="0"/>
              <a:t>“Dung Gate” sign</a:t>
            </a:r>
          </a:p>
        </p:txBody>
      </p:sp>
      <p:sp>
        <p:nvSpPr>
          <p:cNvPr id="3" name="Text Placeholder 2">
            <a:extLst>
              <a:ext uri="{FF2B5EF4-FFF2-40B4-BE49-F238E27FC236}">
                <a16:creationId xmlns:a16="http://schemas.microsoft.com/office/drawing/2014/main" id="{924B6790-78D8-44DF-8305-7A3A13182975}"/>
              </a:ext>
            </a:extLst>
          </p:cNvPr>
          <p:cNvSpPr>
            <a:spLocks noGrp="1"/>
          </p:cNvSpPr>
          <p:nvPr>
            <p:ph type="body" sz="quarter" idx="12"/>
          </p:nvPr>
        </p:nvSpPr>
        <p:spPr/>
        <p:txBody>
          <a:bodyPr/>
          <a:lstStyle/>
          <a:p>
            <a:r>
              <a:rPr lang="en-US" dirty="0"/>
              <a:t>2:13</a:t>
            </a:r>
          </a:p>
        </p:txBody>
      </p:sp>
      <p:sp>
        <p:nvSpPr>
          <p:cNvPr id="4" name="Title 3">
            <a:extLst>
              <a:ext uri="{FF2B5EF4-FFF2-40B4-BE49-F238E27FC236}">
                <a16:creationId xmlns:a16="http://schemas.microsoft.com/office/drawing/2014/main" id="{38102122-4AF6-4663-ADC0-5963A06D8C51}"/>
              </a:ext>
            </a:extLst>
          </p:cNvPr>
          <p:cNvSpPr>
            <a:spLocks noGrp="1"/>
          </p:cNvSpPr>
          <p:nvPr>
            <p:ph type="title"/>
          </p:nvPr>
        </p:nvSpPr>
        <p:spPr/>
        <p:txBody>
          <a:bodyPr/>
          <a:lstStyle/>
          <a:p>
            <a:r>
              <a:rPr lang="en-US" dirty="0"/>
              <a:t>I went out by night by the Valley Gate, and toward the Serpent Spring, and to the Dung Gate</a:t>
            </a:r>
          </a:p>
        </p:txBody>
      </p:sp>
    </p:spTree>
    <p:extLst>
      <p:ext uri="{BB962C8B-B14F-4D97-AF65-F5344CB8AC3E}">
        <p14:creationId xmlns:p14="http://schemas.microsoft.com/office/powerpoint/2010/main" val="215430355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ound, outdoor, rock, rocky&#10;&#10;Description automatically generated">
            <a:extLst>
              <a:ext uri="{FF2B5EF4-FFF2-40B4-BE49-F238E27FC236}">
                <a16:creationId xmlns:a16="http://schemas.microsoft.com/office/drawing/2014/main" id="{262E4CF9-4240-42A3-9490-30D45EA1A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4A265960-8C92-4C54-907D-4F7ED0197DF6}"/>
              </a:ext>
            </a:extLst>
          </p:cNvPr>
          <p:cNvSpPr>
            <a:spLocks noGrp="1"/>
          </p:cNvSpPr>
          <p:nvPr>
            <p:ph type="body" sz="quarter" idx="10"/>
          </p:nvPr>
        </p:nvSpPr>
        <p:spPr/>
        <p:txBody>
          <a:bodyPr/>
          <a:lstStyle/>
          <a:p>
            <a:r>
              <a:rPr lang="en-US" dirty="0"/>
              <a:t>Eastern slope of the City of David with the Stepped Stone Structure cross-section (Area G)</a:t>
            </a:r>
          </a:p>
        </p:txBody>
      </p:sp>
      <p:sp>
        <p:nvSpPr>
          <p:cNvPr id="3" name="Text Placeholder 2">
            <a:extLst>
              <a:ext uri="{FF2B5EF4-FFF2-40B4-BE49-F238E27FC236}">
                <a16:creationId xmlns:a16="http://schemas.microsoft.com/office/drawing/2014/main" id="{292B73FA-72ED-4D58-BDEF-976FF7738131}"/>
              </a:ext>
            </a:extLst>
          </p:cNvPr>
          <p:cNvSpPr>
            <a:spLocks noGrp="1"/>
          </p:cNvSpPr>
          <p:nvPr>
            <p:ph type="body" sz="quarter" idx="12"/>
          </p:nvPr>
        </p:nvSpPr>
        <p:spPr/>
        <p:txBody>
          <a:bodyPr/>
          <a:lstStyle/>
          <a:p>
            <a:r>
              <a:rPr lang="en-US" dirty="0"/>
              <a:t>2:13</a:t>
            </a:r>
          </a:p>
        </p:txBody>
      </p:sp>
      <p:sp>
        <p:nvSpPr>
          <p:cNvPr id="4" name="Title 3">
            <a:extLst>
              <a:ext uri="{FF2B5EF4-FFF2-40B4-BE49-F238E27FC236}">
                <a16:creationId xmlns:a16="http://schemas.microsoft.com/office/drawing/2014/main" id="{2937E436-83F7-4239-9753-A33539C4F469}"/>
              </a:ext>
            </a:extLst>
          </p:cNvPr>
          <p:cNvSpPr>
            <a:spLocks noGrp="1"/>
          </p:cNvSpPr>
          <p:nvPr>
            <p:ph type="title"/>
          </p:nvPr>
        </p:nvSpPr>
        <p:spPr/>
        <p:txBody>
          <a:bodyPr/>
          <a:lstStyle/>
          <a:p>
            <a:r>
              <a:rPr lang="en-US" dirty="0"/>
              <a:t>I was inspecting the walls of Jerusalem, which were broken down</a:t>
            </a:r>
          </a:p>
        </p:txBody>
      </p:sp>
    </p:spTree>
    <p:extLst>
      <p:ext uri="{BB962C8B-B14F-4D97-AF65-F5344CB8AC3E}">
        <p14:creationId xmlns:p14="http://schemas.microsoft.com/office/powerpoint/2010/main" val="120997967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rock, outdoor, mountain&#10;&#10;Description automatically generated">
            <a:extLst>
              <a:ext uri="{FF2B5EF4-FFF2-40B4-BE49-F238E27FC236}">
                <a16:creationId xmlns:a16="http://schemas.microsoft.com/office/drawing/2014/main" id="{3CAB9275-5766-41A7-A986-DF00713DE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4A265960-8C92-4C54-907D-4F7ED0197DF6}"/>
              </a:ext>
            </a:extLst>
          </p:cNvPr>
          <p:cNvSpPr>
            <a:spLocks noGrp="1"/>
          </p:cNvSpPr>
          <p:nvPr>
            <p:ph type="body" sz="quarter" idx="10"/>
          </p:nvPr>
        </p:nvSpPr>
        <p:spPr/>
        <p:txBody>
          <a:bodyPr/>
          <a:lstStyle/>
          <a:p>
            <a:r>
              <a:rPr lang="en-US" dirty="0"/>
              <a:t>Middle Bronze and Iron Age walls of the City of David, excavated by Kenyon</a:t>
            </a:r>
          </a:p>
        </p:txBody>
      </p:sp>
      <p:sp>
        <p:nvSpPr>
          <p:cNvPr id="3" name="Text Placeholder 2">
            <a:extLst>
              <a:ext uri="{FF2B5EF4-FFF2-40B4-BE49-F238E27FC236}">
                <a16:creationId xmlns:a16="http://schemas.microsoft.com/office/drawing/2014/main" id="{292B73FA-72ED-4D58-BDEF-976FF7738131}"/>
              </a:ext>
            </a:extLst>
          </p:cNvPr>
          <p:cNvSpPr>
            <a:spLocks noGrp="1"/>
          </p:cNvSpPr>
          <p:nvPr>
            <p:ph type="body" sz="quarter" idx="12"/>
          </p:nvPr>
        </p:nvSpPr>
        <p:spPr/>
        <p:txBody>
          <a:bodyPr/>
          <a:lstStyle/>
          <a:p>
            <a:r>
              <a:rPr lang="en-US" dirty="0"/>
              <a:t>2:13</a:t>
            </a:r>
          </a:p>
        </p:txBody>
      </p:sp>
      <p:sp>
        <p:nvSpPr>
          <p:cNvPr id="4" name="Title 3">
            <a:extLst>
              <a:ext uri="{FF2B5EF4-FFF2-40B4-BE49-F238E27FC236}">
                <a16:creationId xmlns:a16="http://schemas.microsoft.com/office/drawing/2014/main" id="{2937E436-83F7-4239-9753-A33539C4F469}"/>
              </a:ext>
            </a:extLst>
          </p:cNvPr>
          <p:cNvSpPr>
            <a:spLocks noGrp="1"/>
          </p:cNvSpPr>
          <p:nvPr>
            <p:ph type="title"/>
          </p:nvPr>
        </p:nvSpPr>
        <p:spPr/>
        <p:txBody>
          <a:bodyPr/>
          <a:lstStyle/>
          <a:p>
            <a:r>
              <a:rPr lang="en-US" dirty="0"/>
              <a:t>I was inspecting the walls of Jerusalem, which were broken down</a:t>
            </a:r>
          </a:p>
        </p:txBody>
      </p:sp>
    </p:spTree>
    <p:extLst>
      <p:ext uri="{BB962C8B-B14F-4D97-AF65-F5344CB8AC3E}">
        <p14:creationId xmlns:p14="http://schemas.microsoft.com/office/powerpoint/2010/main" val="1211810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6B456DB4-D990-444B-A209-D081E1B82C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940" y="0"/>
            <a:ext cx="4652120" cy="6858000"/>
          </a:xfrm>
          <a:prstGeom prst="rect">
            <a:avLst/>
          </a:prstGeom>
        </p:spPr>
      </p:pic>
      <p:sp>
        <p:nvSpPr>
          <p:cNvPr id="2" name="Text Placeholder 1">
            <a:extLst>
              <a:ext uri="{FF2B5EF4-FFF2-40B4-BE49-F238E27FC236}">
                <a16:creationId xmlns:a16="http://schemas.microsoft.com/office/drawing/2014/main" id="{2CDECAFB-AB22-462D-9B9B-08E76C2A0D81}"/>
              </a:ext>
            </a:extLst>
          </p:cNvPr>
          <p:cNvSpPr>
            <a:spLocks noGrp="1"/>
          </p:cNvSpPr>
          <p:nvPr>
            <p:ph type="body" sz="quarter" idx="10"/>
          </p:nvPr>
        </p:nvSpPr>
        <p:spPr/>
        <p:txBody>
          <a:bodyPr/>
          <a:lstStyle/>
          <a:p>
            <a:r>
              <a:rPr lang="en-US" dirty="0"/>
              <a:t>Letter mentioning the sons of Sanballat, from Elephantine, November 25, 407 BC</a:t>
            </a:r>
          </a:p>
        </p:txBody>
      </p:sp>
      <p:sp>
        <p:nvSpPr>
          <p:cNvPr id="3" name="Text Placeholder 2">
            <a:extLst>
              <a:ext uri="{FF2B5EF4-FFF2-40B4-BE49-F238E27FC236}">
                <a16:creationId xmlns:a16="http://schemas.microsoft.com/office/drawing/2014/main" id="{9C4FF8E0-4EBB-4267-A534-86EAFEA30FF4}"/>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0F03CF3C-D3C8-4FF9-AAE0-74822205326E}"/>
              </a:ext>
            </a:extLst>
          </p:cNvPr>
          <p:cNvSpPr>
            <a:spLocks noGrp="1"/>
          </p:cNvSpPr>
          <p:nvPr>
            <p:ph type="title"/>
          </p:nvPr>
        </p:nvSpPr>
        <p:spPr/>
        <p:txBody>
          <a:bodyPr/>
          <a:lstStyle/>
          <a:p>
            <a:r>
              <a:rPr lang="en-US" dirty="0"/>
              <a:t>It came about in the month Nisan, in the twentieth year of King Artaxerxes</a:t>
            </a:r>
          </a:p>
        </p:txBody>
      </p:sp>
    </p:spTree>
    <p:extLst>
      <p:ext uri="{BB962C8B-B14F-4D97-AF65-F5344CB8AC3E}">
        <p14:creationId xmlns:p14="http://schemas.microsoft.com/office/powerpoint/2010/main" val="19204602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rock, outdoor, mountain&#10;&#10;Description automatically generated">
            <a:extLst>
              <a:ext uri="{FF2B5EF4-FFF2-40B4-BE49-F238E27FC236}">
                <a16:creationId xmlns:a16="http://schemas.microsoft.com/office/drawing/2014/main" id="{3CAB9275-5766-41A7-A986-DF00713DE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4A265960-8C92-4C54-907D-4F7ED0197DF6}"/>
              </a:ext>
            </a:extLst>
          </p:cNvPr>
          <p:cNvSpPr>
            <a:spLocks noGrp="1"/>
          </p:cNvSpPr>
          <p:nvPr>
            <p:ph type="body" sz="quarter" idx="10"/>
          </p:nvPr>
        </p:nvSpPr>
        <p:spPr/>
        <p:txBody>
          <a:bodyPr/>
          <a:lstStyle/>
          <a:p>
            <a:r>
              <a:rPr lang="en-US" dirty="0"/>
              <a:t>Middle Bronze and Iron Age walls of the City of David, excavated by Kenyon</a:t>
            </a:r>
          </a:p>
        </p:txBody>
      </p:sp>
      <p:sp>
        <p:nvSpPr>
          <p:cNvPr id="3" name="Text Placeholder 2">
            <a:extLst>
              <a:ext uri="{FF2B5EF4-FFF2-40B4-BE49-F238E27FC236}">
                <a16:creationId xmlns:a16="http://schemas.microsoft.com/office/drawing/2014/main" id="{292B73FA-72ED-4D58-BDEF-976FF7738131}"/>
              </a:ext>
            </a:extLst>
          </p:cNvPr>
          <p:cNvSpPr>
            <a:spLocks noGrp="1"/>
          </p:cNvSpPr>
          <p:nvPr>
            <p:ph type="body" sz="quarter" idx="12"/>
          </p:nvPr>
        </p:nvSpPr>
        <p:spPr/>
        <p:txBody>
          <a:bodyPr/>
          <a:lstStyle/>
          <a:p>
            <a:r>
              <a:rPr lang="en-US" dirty="0"/>
              <a:t>2:13</a:t>
            </a:r>
          </a:p>
        </p:txBody>
      </p:sp>
      <p:sp>
        <p:nvSpPr>
          <p:cNvPr id="4" name="Title 3">
            <a:extLst>
              <a:ext uri="{FF2B5EF4-FFF2-40B4-BE49-F238E27FC236}">
                <a16:creationId xmlns:a16="http://schemas.microsoft.com/office/drawing/2014/main" id="{2937E436-83F7-4239-9753-A33539C4F469}"/>
              </a:ext>
            </a:extLst>
          </p:cNvPr>
          <p:cNvSpPr>
            <a:spLocks noGrp="1"/>
          </p:cNvSpPr>
          <p:nvPr>
            <p:ph type="title"/>
          </p:nvPr>
        </p:nvSpPr>
        <p:spPr/>
        <p:txBody>
          <a:bodyPr/>
          <a:lstStyle/>
          <a:p>
            <a:r>
              <a:rPr lang="en-US" dirty="0"/>
              <a:t>I was inspecting the walls of Jerusalem, which were broken down</a:t>
            </a:r>
          </a:p>
        </p:txBody>
      </p:sp>
      <p:sp>
        <p:nvSpPr>
          <p:cNvPr id="6" name="Line 5">
            <a:extLst>
              <a:ext uri="{FF2B5EF4-FFF2-40B4-BE49-F238E27FC236}">
                <a16:creationId xmlns:a16="http://schemas.microsoft.com/office/drawing/2014/main" id="{B73CE21A-1F94-4D1F-92AE-514462F995B6}"/>
              </a:ext>
            </a:extLst>
          </p:cNvPr>
          <p:cNvSpPr>
            <a:spLocks noChangeShapeType="1"/>
          </p:cNvSpPr>
          <p:nvPr/>
        </p:nvSpPr>
        <p:spPr bwMode="auto">
          <a:xfrm>
            <a:off x="6096000" y="2895600"/>
            <a:ext cx="76200" cy="6096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8" name="Text Box 9">
            <a:extLst>
              <a:ext uri="{FF2B5EF4-FFF2-40B4-BE49-F238E27FC236}">
                <a16:creationId xmlns:a16="http://schemas.microsoft.com/office/drawing/2014/main" id="{EB0BBDCA-60DD-4ABC-AE48-B4EB5654215C}"/>
              </a:ext>
            </a:extLst>
          </p:cNvPr>
          <p:cNvSpPr txBox="1">
            <a:spLocks noChangeArrowheads="1"/>
          </p:cNvSpPr>
          <p:nvPr/>
        </p:nvSpPr>
        <p:spPr bwMode="auto">
          <a:xfrm>
            <a:off x="5327961" y="2514600"/>
            <a:ext cx="1536511" cy="400110"/>
          </a:xfrm>
          <a:prstGeom prst="rect">
            <a:avLst/>
          </a:prstGeom>
          <a:noFill/>
          <a:ln w="9525">
            <a:noFill/>
            <a:miter lim="800000"/>
            <a:headEnd/>
            <a:tailEnd/>
          </a:ln>
          <a:effectLst/>
        </p:spPr>
        <p:txBody>
          <a:bodyPr wrap="none">
            <a:spAutoFit/>
          </a:bodyPr>
          <a:lstStyle/>
          <a:p>
            <a:pPr algn="ctr">
              <a:defRPr/>
            </a:pPr>
            <a:r>
              <a:rPr lang="en-US" sz="2000" dirty="0">
                <a:effectLst>
                  <a:glow rad="76200">
                    <a:schemeClr val="bg1">
                      <a:alpha val="60000"/>
                    </a:schemeClr>
                  </a:glow>
                </a:effectLst>
                <a:latin typeface="Calibri" pitchFamily="34" charset="0"/>
                <a:cs typeface="Calibri" pitchFamily="34" charset="0"/>
              </a:rPr>
              <a:t>Iron Age wall</a:t>
            </a:r>
          </a:p>
        </p:txBody>
      </p:sp>
      <p:sp>
        <p:nvSpPr>
          <p:cNvPr id="9" name="Line 5">
            <a:extLst>
              <a:ext uri="{FF2B5EF4-FFF2-40B4-BE49-F238E27FC236}">
                <a16:creationId xmlns:a16="http://schemas.microsoft.com/office/drawing/2014/main" id="{FB159952-8BD9-4887-8A81-5ED321ED92ED}"/>
              </a:ext>
            </a:extLst>
          </p:cNvPr>
          <p:cNvSpPr>
            <a:spLocks noChangeShapeType="1"/>
          </p:cNvSpPr>
          <p:nvPr/>
        </p:nvSpPr>
        <p:spPr bwMode="auto">
          <a:xfrm>
            <a:off x="3352800" y="2781300"/>
            <a:ext cx="76200" cy="6096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10" name="Text Box 9">
            <a:extLst>
              <a:ext uri="{FF2B5EF4-FFF2-40B4-BE49-F238E27FC236}">
                <a16:creationId xmlns:a16="http://schemas.microsoft.com/office/drawing/2014/main" id="{69F0D029-3D17-46B3-88A5-FEEFC12A523A}"/>
              </a:ext>
            </a:extLst>
          </p:cNvPr>
          <p:cNvSpPr txBox="1">
            <a:spLocks noChangeArrowheads="1"/>
          </p:cNvSpPr>
          <p:nvPr/>
        </p:nvSpPr>
        <p:spPr bwMode="auto">
          <a:xfrm>
            <a:off x="2265186" y="2400300"/>
            <a:ext cx="2175660" cy="400110"/>
          </a:xfrm>
          <a:prstGeom prst="rect">
            <a:avLst/>
          </a:prstGeom>
          <a:noFill/>
          <a:ln w="9525">
            <a:noFill/>
            <a:miter lim="800000"/>
            <a:headEnd/>
            <a:tailEnd/>
          </a:ln>
          <a:effectLst/>
        </p:spPr>
        <p:txBody>
          <a:bodyPr wrap="none">
            <a:spAutoFit/>
          </a:bodyPr>
          <a:lstStyle/>
          <a:p>
            <a:pPr algn="ctr">
              <a:defRPr/>
            </a:pPr>
            <a:r>
              <a:rPr lang="en-US" sz="2000" dirty="0">
                <a:effectLst>
                  <a:glow rad="76200">
                    <a:schemeClr val="bg1">
                      <a:alpha val="60000"/>
                    </a:schemeClr>
                  </a:glow>
                </a:effectLst>
                <a:latin typeface="Calibri" pitchFamily="34" charset="0"/>
                <a:cs typeface="Calibri" pitchFamily="34" charset="0"/>
              </a:rPr>
              <a:t>Middle Bronze wall</a:t>
            </a:r>
          </a:p>
        </p:txBody>
      </p:sp>
    </p:spTree>
    <p:extLst>
      <p:ext uri="{BB962C8B-B14F-4D97-AF65-F5344CB8AC3E}">
        <p14:creationId xmlns:p14="http://schemas.microsoft.com/office/powerpoint/2010/main" val="58285726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rock, outdoor, rocky, grass&#10;&#10;Description automatically generated">
            <a:extLst>
              <a:ext uri="{FF2B5EF4-FFF2-40B4-BE49-F238E27FC236}">
                <a16:creationId xmlns:a16="http://schemas.microsoft.com/office/drawing/2014/main" id="{FA1B9C23-D7A1-4B10-A181-0BBDFEC2A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a:extLst>
              <a:ext uri="{FF2B5EF4-FFF2-40B4-BE49-F238E27FC236}">
                <a16:creationId xmlns:a16="http://schemas.microsoft.com/office/drawing/2014/main" id="{4A265960-8C92-4C54-907D-4F7ED0197DF6}"/>
              </a:ext>
            </a:extLst>
          </p:cNvPr>
          <p:cNvSpPr>
            <a:spLocks noGrp="1"/>
          </p:cNvSpPr>
          <p:nvPr>
            <p:ph type="body" sz="quarter" idx="10"/>
          </p:nvPr>
        </p:nvSpPr>
        <p:spPr/>
        <p:txBody>
          <a:bodyPr/>
          <a:lstStyle/>
          <a:p>
            <a:r>
              <a:rPr lang="en-US" dirty="0"/>
              <a:t>Middle Bronze and Iron Age walls below the City of David</a:t>
            </a:r>
          </a:p>
        </p:txBody>
      </p:sp>
      <p:sp>
        <p:nvSpPr>
          <p:cNvPr id="3" name="Text Placeholder 2">
            <a:extLst>
              <a:ext uri="{FF2B5EF4-FFF2-40B4-BE49-F238E27FC236}">
                <a16:creationId xmlns:a16="http://schemas.microsoft.com/office/drawing/2014/main" id="{292B73FA-72ED-4D58-BDEF-976FF7738131}"/>
              </a:ext>
            </a:extLst>
          </p:cNvPr>
          <p:cNvSpPr>
            <a:spLocks noGrp="1"/>
          </p:cNvSpPr>
          <p:nvPr>
            <p:ph type="body" sz="quarter" idx="12"/>
          </p:nvPr>
        </p:nvSpPr>
        <p:spPr/>
        <p:txBody>
          <a:bodyPr/>
          <a:lstStyle/>
          <a:p>
            <a:r>
              <a:rPr lang="en-US" dirty="0"/>
              <a:t>2:13</a:t>
            </a:r>
          </a:p>
        </p:txBody>
      </p:sp>
      <p:sp>
        <p:nvSpPr>
          <p:cNvPr id="4" name="Title 3">
            <a:extLst>
              <a:ext uri="{FF2B5EF4-FFF2-40B4-BE49-F238E27FC236}">
                <a16:creationId xmlns:a16="http://schemas.microsoft.com/office/drawing/2014/main" id="{2937E436-83F7-4239-9753-A33539C4F469}"/>
              </a:ext>
            </a:extLst>
          </p:cNvPr>
          <p:cNvSpPr>
            <a:spLocks noGrp="1"/>
          </p:cNvSpPr>
          <p:nvPr>
            <p:ph type="title"/>
          </p:nvPr>
        </p:nvSpPr>
        <p:spPr/>
        <p:txBody>
          <a:bodyPr/>
          <a:lstStyle/>
          <a:p>
            <a:r>
              <a:rPr lang="en-US" dirty="0"/>
              <a:t>I was inspecting the walls of Jerusalem, which were broken down</a:t>
            </a:r>
          </a:p>
        </p:txBody>
      </p:sp>
    </p:spTree>
    <p:extLst>
      <p:ext uri="{BB962C8B-B14F-4D97-AF65-F5344CB8AC3E}">
        <p14:creationId xmlns:p14="http://schemas.microsoft.com/office/powerpoint/2010/main" val="87939616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rock, outdoor, rocky, grass&#10;&#10;Description automatically generated">
            <a:extLst>
              <a:ext uri="{FF2B5EF4-FFF2-40B4-BE49-F238E27FC236}">
                <a16:creationId xmlns:a16="http://schemas.microsoft.com/office/drawing/2014/main" id="{FA1B9C23-D7A1-4B10-A181-0BBDFEC2A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a:extLst>
              <a:ext uri="{FF2B5EF4-FFF2-40B4-BE49-F238E27FC236}">
                <a16:creationId xmlns:a16="http://schemas.microsoft.com/office/drawing/2014/main" id="{4A265960-8C92-4C54-907D-4F7ED0197DF6}"/>
              </a:ext>
            </a:extLst>
          </p:cNvPr>
          <p:cNvSpPr>
            <a:spLocks noGrp="1"/>
          </p:cNvSpPr>
          <p:nvPr>
            <p:ph type="body" sz="quarter" idx="10"/>
          </p:nvPr>
        </p:nvSpPr>
        <p:spPr/>
        <p:txBody>
          <a:bodyPr/>
          <a:lstStyle/>
          <a:p>
            <a:r>
              <a:rPr lang="en-US" dirty="0"/>
              <a:t>Middle Bronze and Iron Age walls below the City of David</a:t>
            </a:r>
          </a:p>
        </p:txBody>
      </p:sp>
      <p:sp>
        <p:nvSpPr>
          <p:cNvPr id="3" name="Text Placeholder 2">
            <a:extLst>
              <a:ext uri="{FF2B5EF4-FFF2-40B4-BE49-F238E27FC236}">
                <a16:creationId xmlns:a16="http://schemas.microsoft.com/office/drawing/2014/main" id="{292B73FA-72ED-4D58-BDEF-976FF7738131}"/>
              </a:ext>
            </a:extLst>
          </p:cNvPr>
          <p:cNvSpPr>
            <a:spLocks noGrp="1"/>
          </p:cNvSpPr>
          <p:nvPr>
            <p:ph type="body" sz="quarter" idx="12"/>
          </p:nvPr>
        </p:nvSpPr>
        <p:spPr/>
        <p:txBody>
          <a:bodyPr/>
          <a:lstStyle/>
          <a:p>
            <a:r>
              <a:rPr lang="en-US" dirty="0"/>
              <a:t>2:13</a:t>
            </a:r>
          </a:p>
        </p:txBody>
      </p:sp>
      <p:sp>
        <p:nvSpPr>
          <p:cNvPr id="4" name="Title 3">
            <a:extLst>
              <a:ext uri="{FF2B5EF4-FFF2-40B4-BE49-F238E27FC236}">
                <a16:creationId xmlns:a16="http://schemas.microsoft.com/office/drawing/2014/main" id="{2937E436-83F7-4239-9753-A33539C4F469}"/>
              </a:ext>
            </a:extLst>
          </p:cNvPr>
          <p:cNvSpPr>
            <a:spLocks noGrp="1"/>
          </p:cNvSpPr>
          <p:nvPr>
            <p:ph type="title"/>
          </p:nvPr>
        </p:nvSpPr>
        <p:spPr/>
        <p:txBody>
          <a:bodyPr/>
          <a:lstStyle/>
          <a:p>
            <a:r>
              <a:rPr lang="en-US" dirty="0"/>
              <a:t>I was inspecting the walls of Jerusalem, which were broken down</a:t>
            </a:r>
          </a:p>
        </p:txBody>
      </p:sp>
      <p:sp>
        <p:nvSpPr>
          <p:cNvPr id="7" name="Text Box 13">
            <a:extLst>
              <a:ext uri="{FF2B5EF4-FFF2-40B4-BE49-F238E27FC236}">
                <a16:creationId xmlns:a16="http://schemas.microsoft.com/office/drawing/2014/main" id="{36E741D7-831C-42F0-856D-E14A9104FF8E}"/>
              </a:ext>
            </a:extLst>
          </p:cNvPr>
          <p:cNvSpPr txBox="1">
            <a:spLocks noChangeArrowheads="1"/>
          </p:cNvSpPr>
          <p:nvPr/>
        </p:nvSpPr>
        <p:spPr bwMode="auto">
          <a:xfrm>
            <a:off x="3783800" y="3333690"/>
            <a:ext cx="1536511" cy="400110"/>
          </a:xfrm>
          <a:prstGeom prst="rect">
            <a:avLst/>
          </a:prstGeom>
          <a:noFill/>
          <a:ln w="9525">
            <a:noFill/>
            <a:miter lim="800000"/>
            <a:headEnd/>
            <a:tailEnd/>
          </a:ln>
          <a:effectLst/>
        </p:spPr>
        <p:txBody>
          <a:bodyPr wrap="none">
            <a:spAutoFit/>
          </a:bodyPr>
          <a:lstStyle/>
          <a:p>
            <a:pPr algn="ctr">
              <a:defRPr/>
            </a:pPr>
            <a:r>
              <a:rPr lang="en-US" sz="2000" dirty="0">
                <a:effectLst>
                  <a:glow rad="76200">
                    <a:schemeClr val="bg1">
                      <a:alpha val="60000"/>
                    </a:schemeClr>
                  </a:glow>
                </a:effectLst>
                <a:latin typeface="Calibri" pitchFamily="34" charset="0"/>
                <a:cs typeface="Calibri" pitchFamily="34" charset="0"/>
              </a:rPr>
              <a:t>Iron Age wall</a:t>
            </a:r>
          </a:p>
        </p:txBody>
      </p:sp>
      <p:sp>
        <p:nvSpPr>
          <p:cNvPr id="8" name="Text Box 13">
            <a:extLst>
              <a:ext uri="{FF2B5EF4-FFF2-40B4-BE49-F238E27FC236}">
                <a16:creationId xmlns:a16="http://schemas.microsoft.com/office/drawing/2014/main" id="{EE36740B-58F9-4A9E-84BC-5496B50F37BA}"/>
              </a:ext>
            </a:extLst>
          </p:cNvPr>
          <p:cNvSpPr txBox="1">
            <a:spLocks noChangeArrowheads="1"/>
          </p:cNvSpPr>
          <p:nvPr/>
        </p:nvSpPr>
        <p:spPr bwMode="auto">
          <a:xfrm>
            <a:off x="4926010" y="5695890"/>
            <a:ext cx="2175659" cy="400110"/>
          </a:xfrm>
          <a:prstGeom prst="rect">
            <a:avLst/>
          </a:prstGeom>
          <a:noFill/>
          <a:ln w="9525">
            <a:noFill/>
            <a:miter lim="800000"/>
            <a:headEnd/>
            <a:tailEnd/>
          </a:ln>
          <a:effectLst/>
        </p:spPr>
        <p:txBody>
          <a:bodyPr wrap="none">
            <a:spAutoFit/>
          </a:bodyPr>
          <a:lstStyle/>
          <a:p>
            <a:pPr algn="ctr">
              <a:defRPr/>
            </a:pPr>
            <a:r>
              <a:rPr lang="en-US" sz="2000" dirty="0">
                <a:effectLst>
                  <a:glow rad="76200">
                    <a:schemeClr val="bg1">
                      <a:alpha val="60000"/>
                    </a:schemeClr>
                  </a:glow>
                </a:effectLst>
                <a:latin typeface="Calibri" pitchFamily="34" charset="0"/>
                <a:cs typeface="Calibri" pitchFamily="34" charset="0"/>
              </a:rPr>
              <a:t>Middle Bronze wall</a:t>
            </a:r>
          </a:p>
        </p:txBody>
      </p:sp>
    </p:spTree>
    <p:extLst>
      <p:ext uri="{BB962C8B-B14F-4D97-AF65-F5344CB8AC3E}">
        <p14:creationId xmlns:p14="http://schemas.microsoft.com/office/powerpoint/2010/main" val="143290054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EA1ADB-A574-7805-EB93-37A9EF06A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sp>
        <p:nvSpPr>
          <p:cNvPr id="2" name="Text Placeholder 1">
            <a:extLst>
              <a:ext uri="{FF2B5EF4-FFF2-40B4-BE49-F238E27FC236}">
                <a16:creationId xmlns:a16="http://schemas.microsoft.com/office/drawing/2014/main" id="{2D399C28-7C8C-4AC0-9B9B-85F2D44504D6}"/>
              </a:ext>
            </a:extLst>
          </p:cNvPr>
          <p:cNvSpPr>
            <a:spLocks noGrp="1"/>
          </p:cNvSpPr>
          <p:nvPr>
            <p:ph type="body" sz="quarter" idx="10"/>
          </p:nvPr>
        </p:nvSpPr>
        <p:spPr/>
        <p:txBody>
          <a:bodyPr/>
          <a:lstStyle/>
          <a:p>
            <a:r>
              <a:rPr lang="en-US" dirty="0"/>
              <a:t>Remains of the outer gate at Dan, 9th century BC</a:t>
            </a:r>
          </a:p>
        </p:txBody>
      </p:sp>
      <p:sp>
        <p:nvSpPr>
          <p:cNvPr id="3" name="Text Placeholder 2">
            <a:extLst>
              <a:ext uri="{FF2B5EF4-FFF2-40B4-BE49-F238E27FC236}">
                <a16:creationId xmlns:a16="http://schemas.microsoft.com/office/drawing/2014/main" id="{074CBD48-317F-4988-98CC-CB8413FBC365}"/>
              </a:ext>
            </a:extLst>
          </p:cNvPr>
          <p:cNvSpPr>
            <a:spLocks noGrp="1"/>
          </p:cNvSpPr>
          <p:nvPr>
            <p:ph type="body" sz="quarter" idx="12"/>
          </p:nvPr>
        </p:nvSpPr>
        <p:spPr/>
        <p:txBody>
          <a:bodyPr/>
          <a:lstStyle/>
          <a:p>
            <a:r>
              <a:rPr lang="en-US" dirty="0"/>
              <a:t>2:13</a:t>
            </a:r>
          </a:p>
        </p:txBody>
      </p:sp>
      <p:sp>
        <p:nvSpPr>
          <p:cNvPr id="4" name="Title 3">
            <a:extLst>
              <a:ext uri="{FF2B5EF4-FFF2-40B4-BE49-F238E27FC236}">
                <a16:creationId xmlns:a16="http://schemas.microsoft.com/office/drawing/2014/main" id="{CD035CE1-B8D2-4D1C-BC8F-25E32D700814}"/>
              </a:ext>
            </a:extLst>
          </p:cNvPr>
          <p:cNvSpPr>
            <a:spLocks noGrp="1"/>
          </p:cNvSpPr>
          <p:nvPr>
            <p:ph type="title"/>
          </p:nvPr>
        </p:nvSpPr>
        <p:spPr/>
        <p:txBody>
          <a:bodyPr/>
          <a:lstStyle/>
          <a:p>
            <a:r>
              <a:rPr lang="en-US" dirty="0"/>
              <a:t>And its gates were consumed by fire</a:t>
            </a:r>
          </a:p>
        </p:txBody>
      </p:sp>
    </p:spTree>
    <p:extLst>
      <p:ext uri="{BB962C8B-B14F-4D97-AF65-F5344CB8AC3E}">
        <p14:creationId xmlns:p14="http://schemas.microsoft.com/office/powerpoint/2010/main" val="316524693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7620"/>
            <a:ext cx="9144000" cy="6842760"/>
            <a:chOff x="0" y="7620"/>
            <a:chExt cx="9144000" cy="6842760"/>
          </a:xfrm>
        </p:grpSpPr>
        <p:pic>
          <p:nvPicPr>
            <p:cNvPr id="105" name="Picture 2" descr="C:\Users\Kris\Downloads\Jerusalem elevation map 2 blu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
              <a:ext cx="9144000" cy="6842760"/>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p:cNvSpPr/>
            <p:nvPr/>
          </p:nvSpPr>
          <p:spPr>
            <a:xfrm>
              <a:off x="5222909" y="4049299"/>
              <a:ext cx="1069941" cy="1591086"/>
            </a:xfrm>
            <a:custGeom>
              <a:avLst/>
              <a:gdLst>
                <a:gd name="connsiteX0" fmla="*/ 0 w 1098550"/>
                <a:gd name="connsiteY0" fmla="*/ 1593850 h 1593850"/>
                <a:gd name="connsiteX1" fmla="*/ 101600 w 1098550"/>
                <a:gd name="connsiteY1" fmla="*/ 1219200 h 1593850"/>
                <a:gd name="connsiteX2" fmla="*/ 838200 w 1098550"/>
                <a:gd name="connsiteY2" fmla="*/ 1339850 h 1593850"/>
                <a:gd name="connsiteX3" fmla="*/ 762000 w 1098550"/>
                <a:gd name="connsiteY3" fmla="*/ 876300 h 1593850"/>
                <a:gd name="connsiteX4" fmla="*/ 869950 w 1098550"/>
                <a:gd name="connsiteY4" fmla="*/ 749300 h 1593850"/>
                <a:gd name="connsiteX5" fmla="*/ 774700 w 1098550"/>
                <a:gd name="connsiteY5" fmla="*/ 565150 h 1593850"/>
                <a:gd name="connsiteX6" fmla="*/ 857250 w 1098550"/>
                <a:gd name="connsiteY6" fmla="*/ 406400 h 1593850"/>
                <a:gd name="connsiteX7" fmla="*/ 603250 w 1098550"/>
                <a:gd name="connsiteY7" fmla="*/ 0 h 1593850"/>
                <a:gd name="connsiteX8" fmla="*/ 1098550 w 1098550"/>
                <a:gd name="connsiteY8" fmla="*/ 38100 h 1593850"/>
                <a:gd name="connsiteX0" fmla="*/ 0 w 1098550"/>
                <a:gd name="connsiteY0" fmla="*/ 1593850 h 1593850"/>
                <a:gd name="connsiteX1" fmla="*/ 101600 w 1098550"/>
                <a:gd name="connsiteY1" fmla="*/ 1219200 h 1593850"/>
                <a:gd name="connsiteX2" fmla="*/ 838200 w 1098550"/>
                <a:gd name="connsiteY2" fmla="*/ 1339850 h 1593850"/>
                <a:gd name="connsiteX3" fmla="*/ 762000 w 1098550"/>
                <a:gd name="connsiteY3" fmla="*/ 876300 h 1593850"/>
                <a:gd name="connsiteX4" fmla="*/ 869950 w 1098550"/>
                <a:gd name="connsiteY4" fmla="*/ 749300 h 1593850"/>
                <a:gd name="connsiteX5" fmla="*/ 774700 w 1098550"/>
                <a:gd name="connsiteY5" fmla="*/ 565150 h 1593850"/>
                <a:gd name="connsiteX6" fmla="*/ 857250 w 1098550"/>
                <a:gd name="connsiteY6" fmla="*/ 406400 h 1593850"/>
                <a:gd name="connsiteX7" fmla="*/ 603250 w 1098550"/>
                <a:gd name="connsiteY7" fmla="*/ 0 h 1593850"/>
                <a:gd name="connsiteX8" fmla="*/ 1098550 w 1098550"/>
                <a:gd name="connsiteY8" fmla="*/ 38100 h 1593850"/>
                <a:gd name="connsiteX0" fmla="*/ 6623 w 1105173"/>
                <a:gd name="connsiteY0" fmla="*/ 1593850 h 1593850"/>
                <a:gd name="connsiteX1" fmla="*/ 108223 w 1105173"/>
                <a:gd name="connsiteY1" fmla="*/ 1219200 h 1593850"/>
                <a:gd name="connsiteX2" fmla="*/ 844823 w 1105173"/>
                <a:gd name="connsiteY2" fmla="*/ 1339850 h 1593850"/>
                <a:gd name="connsiteX3" fmla="*/ 768623 w 1105173"/>
                <a:gd name="connsiteY3" fmla="*/ 876300 h 1593850"/>
                <a:gd name="connsiteX4" fmla="*/ 876573 w 1105173"/>
                <a:gd name="connsiteY4" fmla="*/ 749300 h 1593850"/>
                <a:gd name="connsiteX5" fmla="*/ 781323 w 1105173"/>
                <a:gd name="connsiteY5" fmla="*/ 565150 h 1593850"/>
                <a:gd name="connsiteX6" fmla="*/ 863873 w 1105173"/>
                <a:gd name="connsiteY6" fmla="*/ 406400 h 1593850"/>
                <a:gd name="connsiteX7" fmla="*/ 609873 w 1105173"/>
                <a:gd name="connsiteY7" fmla="*/ 0 h 1593850"/>
                <a:gd name="connsiteX8" fmla="*/ 1105173 w 1105173"/>
                <a:gd name="connsiteY8" fmla="*/ 38100 h 1593850"/>
                <a:gd name="connsiteX0" fmla="*/ 6623 w 1105173"/>
                <a:gd name="connsiteY0" fmla="*/ 1593850 h 1593850"/>
                <a:gd name="connsiteX1" fmla="*/ 108223 w 1105173"/>
                <a:gd name="connsiteY1" fmla="*/ 1219200 h 1593850"/>
                <a:gd name="connsiteX2" fmla="*/ 844823 w 1105173"/>
                <a:gd name="connsiteY2" fmla="*/ 1339850 h 1593850"/>
                <a:gd name="connsiteX3" fmla="*/ 768623 w 1105173"/>
                <a:gd name="connsiteY3" fmla="*/ 876300 h 1593850"/>
                <a:gd name="connsiteX4" fmla="*/ 876573 w 1105173"/>
                <a:gd name="connsiteY4" fmla="*/ 749300 h 1593850"/>
                <a:gd name="connsiteX5" fmla="*/ 781323 w 1105173"/>
                <a:gd name="connsiteY5" fmla="*/ 565150 h 1593850"/>
                <a:gd name="connsiteX6" fmla="*/ 863873 w 1105173"/>
                <a:gd name="connsiteY6" fmla="*/ 406400 h 1593850"/>
                <a:gd name="connsiteX7" fmla="*/ 609873 w 1105173"/>
                <a:gd name="connsiteY7" fmla="*/ 0 h 1593850"/>
                <a:gd name="connsiteX8" fmla="*/ 1105173 w 1105173"/>
                <a:gd name="connsiteY8" fmla="*/ 38100 h 1593850"/>
                <a:gd name="connsiteX0" fmla="*/ 6623 w 1105173"/>
                <a:gd name="connsiteY0" fmla="*/ 1593850 h 1593850"/>
                <a:gd name="connsiteX1" fmla="*/ 108223 w 1105173"/>
                <a:gd name="connsiteY1" fmla="*/ 1219200 h 1593850"/>
                <a:gd name="connsiteX2" fmla="*/ 844823 w 1105173"/>
                <a:gd name="connsiteY2" fmla="*/ 1339850 h 1593850"/>
                <a:gd name="connsiteX3" fmla="*/ 768623 w 1105173"/>
                <a:gd name="connsiteY3" fmla="*/ 876300 h 1593850"/>
                <a:gd name="connsiteX4" fmla="*/ 876573 w 1105173"/>
                <a:gd name="connsiteY4" fmla="*/ 749300 h 1593850"/>
                <a:gd name="connsiteX5" fmla="*/ 781323 w 1105173"/>
                <a:gd name="connsiteY5" fmla="*/ 565150 h 1593850"/>
                <a:gd name="connsiteX6" fmla="*/ 863873 w 1105173"/>
                <a:gd name="connsiteY6" fmla="*/ 406400 h 1593850"/>
                <a:gd name="connsiteX7" fmla="*/ 609873 w 1105173"/>
                <a:gd name="connsiteY7" fmla="*/ 0 h 1593850"/>
                <a:gd name="connsiteX8" fmla="*/ 1105173 w 1105173"/>
                <a:gd name="connsiteY8" fmla="*/ 38100 h 1593850"/>
                <a:gd name="connsiteX0" fmla="*/ 4962 w 1103512"/>
                <a:gd name="connsiteY0" fmla="*/ 1593850 h 1593850"/>
                <a:gd name="connsiteX1" fmla="*/ 106562 w 1103512"/>
                <a:gd name="connsiteY1" fmla="*/ 1219200 h 1593850"/>
                <a:gd name="connsiteX2" fmla="*/ 798712 w 1103512"/>
                <a:gd name="connsiteY2" fmla="*/ 1339850 h 1593850"/>
                <a:gd name="connsiteX3" fmla="*/ 766962 w 1103512"/>
                <a:gd name="connsiteY3" fmla="*/ 876300 h 1593850"/>
                <a:gd name="connsiteX4" fmla="*/ 874912 w 1103512"/>
                <a:gd name="connsiteY4" fmla="*/ 749300 h 1593850"/>
                <a:gd name="connsiteX5" fmla="*/ 779662 w 1103512"/>
                <a:gd name="connsiteY5" fmla="*/ 565150 h 1593850"/>
                <a:gd name="connsiteX6" fmla="*/ 862212 w 1103512"/>
                <a:gd name="connsiteY6" fmla="*/ 406400 h 1593850"/>
                <a:gd name="connsiteX7" fmla="*/ 608212 w 1103512"/>
                <a:gd name="connsiteY7" fmla="*/ 0 h 1593850"/>
                <a:gd name="connsiteX8" fmla="*/ 1103512 w 1103512"/>
                <a:gd name="connsiteY8" fmla="*/ 38100 h 1593850"/>
                <a:gd name="connsiteX0" fmla="*/ 4962 w 1103512"/>
                <a:gd name="connsiteY0" fmla="*/ 1593850 h 1593850"/>
                <a:gd name="connsiteX1" fmla="*/ 106562 w 1103512"/>
                <a:gd name="connsiteY1" fmla="*/ 1219200 h 1593850"/>
                <a:gd name="connsiteX2" fmla="*/ 798712 w 1103512"/>
                <a:gd name="connsiteY2" fmla="*/ 1339850 h 1593850"/>
                <a:gd name="connsiteX3" fmla="*/ 766962 w 1103512"/>
                <a:gd name="connsiteY3" fmla="*/ 876300 h 1593850"/>
                <a:gd name="connsiteX4" fmla="*/ 874912 w 1103512"/>
                <a:gd name="connsiteY4" fmla="*/ 749300 h 1593850"/>
                <a:gd name="connsiteX5" fmla="*/ 779662 w 1103512"/>
                <a:gd name="connsiteY5" fmla="*/ 565150 h 1593850"/>
                <a:gd name="connsiteX6" fmla="*/ 862212 w 1103512"/>
                <a:gd name="connsiteY6" fmla="*/ 406400 h 1593850"/>
                <a:gd name="connsiteX7" fmla="*/ 608212 w 1103512"/>
                <a:gd name="connsiteY7" fmla="*/ 0 h 1593850"/>
                <a:gd name="connsiteX8" fmla="*/ 1103512 w 1103512"/>
                <a:gd name="connsiteY8" fmla="*/ 38100 h 1593850"/>
                <a:gd name="connsiteX0" fmla="*/ 4962 w 1103512"/>
                <a:gd name="connsiteY0" fmla="*/ 1593850 h 1593850"/>
                <a:gd name="connsiteX1" fmla="*/ 106562 w 1103512"/>
                <a:gd name="connsiteY1" fmla="*/ 1219200 h 1593850"/>
                <a:gd name="connsiteX2" fmla="*/ 798712 w 1103512"/>
                <a:gd name="connsiteY2" fmla="*/ 1339850 h 1593850"/>
                <a:gd name="connsiteX3" fmla="*/ 766962 w 1103512"/>
                <a:gd name="connsiteY3" fmla="*/ 876300 h 1593850"/>
                <a:gd name="connsiteX4" fmla="*/ 874912 w 1103512"/>
                <a:gd name="connsiteY4" fmla="*/ 749300 h 1593850"/>
                <a:gd name="connsiteX5" fmla="*/ 779662 w 1103512"/>
                <a:gd name="connsiteY5" fmla="*/ 565150 h 1593850"/>
                <a:gd name="connsiteX6" fmla="*/ 862212 w 1103512"/>
                <a:gd name="connsiteY6" fmla="*/ 406400 h 1593850"/>
                <a:gd name="connsiteX7" fmla="*/ 608212 w 1103512"/>
                <a:gd name="connsiteY7" fmla="*/ 0 h 1593850"/>
                <a:gd name="connsiteX8" fmla="*/ 1103512 w 1103512"/>
                <a:gd name="connsiteY8" fmla="*/ 38100 h 1593850"/>
                <a:gd name="connsiteX0" fmla="*/ 4962 w 1103512"/>
                <a:gd name="connsiteY0" fmla="*/ 1593850 h 1593850"/>
                <a:gd name="connsiteX1" fmla="*/ 106562 w 1103512"/>
                <a:gd name="connsiteY1" fmla="*/ 1219200 h 1593850"/>
                <a:gd name="connsiteX2" fmla="*/ 798712 w 1103512"/>
                <a:gd name="connsiteY2" fmla="*/ 1339850 h 1593850"/>
                <a:gd name="connsiteX3" fmla="*/ 766962 w 1103512"/>
                <a:gd name="connsiteY3" fmla="*/ 876300 h 1593850"/>
                <a:gd name="connsiteX4" fmla="*/ 874912 w 1103512"/>
                <a:gd name="connsiteY4" fmla="*/ 749300 h 1593850"/>
                <a:gd name="connsiteX5" fmla="*/ 779662 w 1103512"/>
                <a:gd name="connsiteY5" fmla="*/ 565150 h 1593850"/>
                <a:gd name="connsiteX6" fmla="*/ 862212 w 1103512"/>
                <a:gd name="connsiteY6" fmla="*/ 406400 h 1593850"/>
                <a:gd name="connsiteX7" fmla="*/ 608212 w 1103512"/>
                <a:gd name="connsiteY7" fmla="*/ 0 h 1593850"/>
                <a:gd name="connsiteX8" fmla="*/ 1103512 w 1103512"/>
                <a:gd name="connsiteY8" fmla="*/ 38100 h 1593850"/>
                <a:gd name="connsiteX0" fmla="*/ 4962 w 1103512"/>
                <a:gd name="connsiteY0" fmla="*/ 1593850 h 1593850"/>
                <a:gd name="connsiteX1" fmla="*/ 106562 w 1103512"/>
                <a:gd name="connsiteY1" fmla="*/ 1219200 h 1593850"/>
                <a:gd name="connsiteX2" fmla="*/ 798712 w 1103512"/>
                <a:gd name="connsiteY2" fmla="*/ 1339850 h 1593850"/>
                <a:gd name="connsiteX3" fmla="*/ 766962 w 1103512"/>
                <a:gd name="connsiteY3" fmla="*/ 876300 h 1593850"/>
                <a:gd name="connsiteX4" fmla="*/ 874912 w 1103512"/>
                <a:gd name="connsiteY4" fmla="*/ 749300 h 1593850"/>
                <a:gd name="connsiteX5" fmla="*/ 779662 w 1103512"/>
                <a:gd name="connsiteY5" fmla="*/ 565150 h 1593850"/>
                <a:gd name="connsiteX6" fmla="*/ 862212 w 1103512"/>
                <a:gd name="connsiteY6" fmla="*/ 406400 h 1593850"/>
                <a:gd name="connsiteX7" fmla="*/ 608212 w 1103512"/>
                <a:gd name="connsiteY7" fmla="*/ 0 h 1593850"/>
                <a:gd name="connsiteX8" fmla="*/ 1103512 w 1103512"/>
                <a:gd name="connsiteY8" fmla="*/ 38100 h 1593850"/>
                <a:gd name="connsiteX0" fmla="*/ 4962 w 1103512"/>
                <a:gd name="connsiteY0" fmla="*/ 1593923 h 1593923"/>
                <a:gd name="connsiteX1" fmla="*/ 106562 w 1103512"/>
                <a:gd name="connsiteY1" fmla="*/ 1219273 h 1593923"/>
                <a:gd name="connsiteX2" fmla="*/ 798712 w 1103512"/>
                <a:gd name="connsiteY2" fmla="*/ 1339923 h 1593923"/>
                <a:gd name="connsiteX3" fmla="*/ 766962 w 1103512"/>
                <a:gd name="connsiteY3" fmla="*/ 876373 h 1593923"/>
                <a:gd name="connsiteX4" fmla="*/ 874912 w 1103512"/>
                <a:gd name="connsiteY4" fmla="*/ 749373 h 1593923"/>
                <a:gd name="connsiteX5" fmla="*/ 779662 w 1103512"/>
                <a:gd name="connsiteY5" fmla="*/ 565223 h 1593923"/>
                <a:gd name="connsiteX6" fmla="*/ 862212 w 1103512"/>
                <a:gd name="connsiteY6" fmla="*/ 406473 h 1593923"/>
                <a:gd name="connsiteX7" fmla="*/ 608212 w 1103512"/>
                <a:gd name="connsiteY7" fmla="*/ 73 h 1593923"/>
                <a:gd name="connsiteX8" fmla="*/ 1103512 w 1103512"/>
                <a:gd name="connsiteY8" fmla="*/ 38173 h 1593923"/>
                <a:gd name="connsiteX0" fmla="*/ 4962 w 1103512"/>
                <a:gd name="connsiteY0" fmla="*/ 1649646 h 1649646"/>
                <a:gd name="connsiteX1" fmla="*/ 106562 w 1103512"/>
                <a:gd name="connsiteY1" fmla="*/ 1274996 h 1649646"/>
                <a:gd name="connsiteX2" fmla="*/ 798712 w 1103512"/>
                <a:gd name="connsiteY2" fmla="*/ 1395646 h 1649646"/>
                <a:gd name="connsiteX3" fmla="*/ 766962 w 1103512"/>
                <a:gd name="connsiteY3" fmla="*/ 932096 h 1649646"/>
                <a:gd name="connsiteX4" fmla="*/ 874912 w 1103512"/>
                <a:gd name="connsiteY4" fmla="*/ 805096 h 1649646"/>
                <a:gd name="connsiteX5" fmla="*/ 779662 w 1103512"/>
                <a:gd name="connsiteY5" fmla="*/ 620946 h 1649646"/>
                <a:gd name="connsiteX6" fmla="*/ 862212 w 1103512"/>
                <a:gd name="connsiteY6" fmla="*/ 462196 h 1649646"/>
                <a:gd name="connsiteX7" fmla="*/ 608212 w 1103512"/>
                <a:gd name="connsiteY7" fmla="*/ 55796 h 1649646"/>
                <a:gd name="connsiteX8" fmla="*/ 1103512 w 1103512"/>
                <a:gd name="connsiteY8" fmla="*/ 93896 h 1649646"/>
                <a:gd name="connsiteX0" fmla="*/ 4962 w 1103512"/>
                <a:gd name="connsiteY0" fmla="*/ 1652999 h 1652999"/>
                <a:gd name="connsiteX1" fmla="*/ 106562 w 1103512"/>
                <a:gd name="connsiteY1" fmla="*/ 1278349 h 1652999"/>
                <a:gd name="connsiteX2" fmla="*/ 798712 w 1103512"/>
                <a:gd name="connsiteY2" fmla="*/ 1398999 h 1652999"/>
                <a:gd name="connsiteX3" fmla="*/ 766962 w 1103512"/>
                <a:gd name="connsiteY3" fmla="*/ 935449 h 1652999"/>
                <a:gd name="connsiteX4" fmla="*/ 874912 w 1103512"/>
                <a:gd name="connsiteY4" fmla="*/ 808449 h 1652999"/>
                <a:gd name="connsiteX5" fmla="*/ 779662 w 1103512"/>
                <a:gd name="connsiteY5" fmla="*/ 624299 h 1652999"/>
                <a:gd name="connsiteX6" fmla="*/ 862212 w 1103512"/>
                <a:gd name="connsiteY6" fmla="*/ 465549 h 1652999"/>
                <a:gd name="connsiteX7" fmla="*/ 608212 w 1103512"/>
                <a:gd name="connsiteY7" fmla="*/ 59149 h 1652999"/>
                <a:gd name="connsiteX8" fmla="*/ 1103512 w 1103512"/>
                <a:gd name="connsiteY8" fmla="*/ 97249 h 1652999"/>
                <a:gd name="connsiteX0" fmla="*/ 4962 w 1103512"/>
                <a:gd name="connsiteY0" fmla="*/ 1652999 h 1652999"/>
                <a:gd name="connsiteX1" fmla="*/ 106562 w 1103512"/>
                <a:gd name="connsiteY1" fmla="*/ 1278349 h 1652999"/>
                <a:gd name="connsiteX2" fmla="*/ 798712 w 1103512"/>
                <a:gd name="connsiteY2" fmla="*/ 1398999 h 1652999"/>
                <a:gd name="connsiteX3" fmla="*/ 766962 w 1103512"/>
                <a:gd name="connsiteY3" fmla="*/ 935449 h 1652999"/>
                <a:gd name="connsiteX4" fmla="*/ 874912 w 1103512"/>
                <a:gd name="connsiteY4" fmla="*/ 808449 h 1652999"/>
                <a:gd name="connsiteX5" fmla="*/ 779662 w 1103512"/>
                <a:gd name="connsiteY5" fmla="*/ 624299 h 1652999"/>
                <a:gd name="connsiteX6" fmla="*/ 862212 w 1103512"/>
                <a:gd name="connsiteY6" fmla="*/ 465549 h 1652999"/>
                <a:gd name="connsiteX7" fmla="*/ 608212 w 1103512"/>
                <a:gd name="connsiteY7" fmla="*/ 59149 h 1652999"/>
                <a:gd name="connsiteX8" fmla="*/ 1103512 w 1103512"/>
                <a:gd name="connsiteY8" fmla="*/ 97249 h 1652999"/>
                <a:gd name="connsiteX0" fmla="*/ 4962 w 1103512"/>
                <a:gd name="connsiteY0" fmla="*/ 1652999 h 1652999"/>
                <a:gd name="connsiteX1" fmla="*/ 106562 w 1103512"/>
                <a:gd name="connsiteY1" fmla="*/ 1278349 h 1652999"/>
                <a:gd name="connsiteX2" fmla="*/ 798712 w 1103512"/>
                <a:gd name="connsiteY2" fmla="*/ 1398999 h 1652999"/>
                <a:gd name="connsiteX3" fmla="*/ 766962 w 1103512"/>
                <a:gd name="connsiteY3" fmla="*/ 935449 h 1652999"/>
                <a:gd name="connsiteX4" fmla="*/ 874912 w 1103512"/>
                <a:gd name="connsiteY4" fmla="*/ 808449 h 1652999"/>
                <a:gd name="connsiteX5" fmla="*/ 779662 w 1103512"/>
                <a:gd name="connsiteY5" fmla="*/ 624299 h 1652999"/>
                <a:gd name="connsiteX6" fmla="*/ 862212 w 1103512"/>
                <a:gd name="connsiteY6" fmla="*/ 465549 h 1652999"/>
                <a:gd name="connsiteX7" fmla="*/ 608212 w 1103512"/>
                <a:gd name="connsiteY7" fmla="*/ 59149 h 1652999"/>
                <a:gd name="connsiteX8" fmla="*/ 1103512 w 1103512"/>
                <a:gd name="connsiteY8" fmla="*/ 97249 h 1652999"/>
                <a:gd name="connsiteX0" fmla="*/ 4962 w 1103512"/>
                <a:gd name="connsiteY0" fmla="*/ 1652999 h 1652999"/>
                <a:gd name="connsiteX1" fmla="*/ 106562 w 1103512"/>
                <a:gd name="connsiteY1" fmla="*/ 1278349 h 1652999"/>
                <a:gd name="connsiteX2" fmla="*/ 798712 w 1103512"/>
                <a:gd name="connsiteY2" fmla="*/ 1398999 h 1652999"/>
                <a:gd name="connsiteX3" fmla="*/ 766962 w 1103512"/>
                <a:gd name="connsiteY3" fmla="*/ 935449 h 1652999"/>
                <a:gd name="connsiteX4" fmla="*/ 874912 w 1103512"/>
                <a:gd name="connsiteY4" fmla="*/ 808449 h 1652999"/>
                <a:gd name="connsiteX5" fmla="*/ 779662 w 1103512"/>
                <a:gd name="connsiteY5" fmla="*/ 624299 h 1652999"/>
                <a:gd name="connsiteX6" fmla="*/ 862212 w 1103512"/>
                <a:gd name="connsiteY6" fmla="*/ 465549 h 1652999"/>
                <a:gd name="connsiteX7" fmla="*/ 608212 w 1103512"/>
                <a:gd name="connsiteY7" fmla="*/ 59149 h 1652999"/>
                <a:gd name="connsiteX8" fmla="*/ 1103512 w 1103512"/>
                <a:gd name="connsiteY8" fmla="*/ 97249 h 1652999"/>
                <a:gd name="connsiteX0" fmla="*/ 4962 w 1103512"/>
                <a:gd name="connsiteY0" fmla="*/ 1652999 h 1652999"/>
                <a:gd name="connsiteX1" fmla="*/ 106562 w 1103512"/>
                <a:gd name="connsiteY1" fmla="*/ 1278349 h 1652999"/>
                <a:gd name="connsiteX2" fmla="*/ 798712 w 1103512"/>
                <a:gd name="connsiteY2" fmla="*/ 1398999 h 1652999"/>
                <a:gd name="connsiteX3" fmla="*/ 766962 w 1103512"/>
                <a:gd name="connsiteY3" fmla="*/ 935449 h 1652999"/>
                <a:gd name="connsiteX4" fmla="*/ 874912 w 1103512"/>
                <a:gd name="connsiteY4" fmla="*/ 808449 h 1652999"/>
                <a:gd name="connsiteX5" fmla="*/ 779662 w 1103512"/>
                <a:gd name="connsiteY5" fmla="*/ 624299 h 1652999"/>
                <a:gd name="connsiteX6" fmla="*/ 862212 w 1103512"/>
                <a:gd name="connsiteY6" fmla="*/ 465549 h 1652999"/>
                <a:gd name="connsiteX7" fmla="*/ 608212 w 1103512"/>
                <a:gd name="connsiteY7" fmla="*/ 59149 h 1652999"/>
                <a:gd name="connsiteX8" fmla="*/ 1103512 w 1103512"/>
                <a:gd name="connsiteY8" fmla="*/ 97249 h 1652999"/>
                <a:gd name="connsiteX0" fmla="*/ 4962 w 1103512"/>
                <a:gd name="connsiteY0" fmla="*/ 1652999 h 1652999"/>
                <a:gd name="connsiteX1" fmla="*/ 106562 w 1103512"/>
                <a:gd name="connsiteY1" fmla="*/ 1278349 h 1652999"/>
                <a:gd name="connsiteX2" fmla="*/ 798712 w 1103512"/>
                <a:gd name="connsiteY2" fmla="*/ 1398999 h 1652999"/>
                <a:gd name="connsiteX3" fmla="*/ 766962 w 1103512"/>
                <a:gd name="connsiteY3" fmla="*/ 935449 h 1652999"/>
                <a:gd name="connsiteX4" fmla="*/ 874912 w 1103512"/>
                <a:gd name="connsiteY4" fmla="*/ 808449 h 1652999"/>
                <a:gd name="connsiteX5" fmla="*/ 779662 w 1103512"/>
                <a:gd name="connsiteY5" fmla="*/ 624299 h 1652999"/>
                <a:gd name="connsiteX6" fmla="*/ 862212 w 1103512"/>
                <a:gd name="connsiteY6" fmla="*/ 465549 h 1652999"/>
                <a:gd name="connsiteX7" fmla="*/ 608212 w 1103512"/>
                <a:gd name="connsiteY7" fmla="*/ 59149 h 1652999"/>
                <a:gd name="connsiteX8" fmla="*/ 1103512 w 1103512"/>
                <a:gd name="connsiteY8" fmla="*/ 97249 h 1652999"/>
                <a:gd name="connsiteX0" fmla="*/ 4962 w 1103512"/>
                <a:gd name="connsiteY0" fmla="*/ 1652999 h 1652999"/>
                <a:gd name="connsiteX1" fmla="*/ 106562 w 1103512"/>
                <a:gd name="connsiteY1" fmla="*/ 1278349 h 1652999"/>
                <a:gd name="connsiteX2" fmla="*/ 798712 w 1103512"/>
                <a:gd name="connsiteY2" fmla="*/ 1398999 h 1652999"/>
                <a:gd name="connsiteX3" fmla="*/ 766962 w 1103512"/>
                <a:gd name="connsiteY3" fmla="*/ 935449 h 1652999"/>
                <a:gd name="connsiteX4" fmla="*/ 874912 w 1103512"/>
                <a:gd name="connsiteY4" fmla="*/ 808449 h 1652999"/>
                <a:gd name="connsiteX5" fmla="*/ 779662 w 1103512"/>
                <a:gd name="connsiteY5" fmla="*/ 624299 h 1652999"/>
                <a:gd name="connsiteX6" fmla="*/ 862212 w 1103512"/>
                <a:gd name="connsiteY6" fmla="*/ 465549 h 1652999"/>
                <a:gd name="connsiteX7" fmla="*/ 608212 w 1103512"/>
                <a:gd name="connsiteY7" fmla="*/ 59149 h 1652999"/>
                <a:gd name="connsiteX8" fmla="*/ 1103512 w 1103512"/>
                <a:gd name="connsiteY8" fmla="*/ 97249 h 1652999"/>
                <a:gd name="connsiteX0" fmla="*/ 543 w 1099093"/>
                <a:gd name="connsiteY0" fmla="*/ 1652999 h 1652999"/>
                <a:gd name="connsiteX1" fmla="*/ 146593 w 1099093"/>
                <a:gd name="connsiteY1" fmla="*/ 1278349 h 1652999"/>
                <a:gd name="connsiteX2" fmla="*/ 794293 w 1099093"/>
                <a:gd name="connsiteY2" fmla="*/ 1398999 h 1652999"/>
                <a:gd name="connsiteX3" fmla="*/ 762543 w 1099093"/>
                <a:gd name="connsiteY3" fmla="*/ 935449 h 1652999"/>
                <a:gd name="connsiteX4" fmla="*/ 870493 w 1099093"/>
                <a:gd name="connsiteY4" fmla="*/ 808449 h 1652999"/>
                <a:gd name="connsiteX5" fmla="*/ 775243 w 1099093"/>
                <a:gd name="connsiteY5" fmla="*/ 624299 h 1652999"/>
                <a:gd name="connsiteX6" fmla="*/ 857793 w 1099093"/>
                <a:gd name="connsiteY6" fmla="*/ 465549 h 1652999"/>
                <a:gd name="connsiteX7" fmla="*/ 603793 w 1099093"/>
                <a:gd name="connsiteY7" fmla="*/ 59149 h 1652999"/>
                <a:gd name="connsiteX8" fmla="*/ 1099093 w 1099093"/>
                <a:gd name="connsiteY8" fmla="*/ 97249 h 1652999"/>
                <a:gd name="connsiteX0" fmla="*/ 543 w 1099093"/>
                <a:gd name="connsiteY0" fmla="*/ 1652999 h 1652999"/>
                <a:gd name="connsiteX1" fmla="*/ 146593 w 1099093"/>
                <a:gd name="connsiteY1" fmla="*/ 1278349 h 1652999"/>
                <a:gd name="connsiteX2" fmla="*/ 794293 w 1099093"/>
                <a:gd name="connsiteY2" fmla="*/ 1398999 h 1652999"/>
                <a:gd name="connsiteX3" fmla="*/ 762543 w 1099093"/>
                <a:gd name="connsiteY3" fmla="*/ 935449 h 1652999"/>
                <a:gd name="connsiteX4" fmla="*/ 870493 w 1099093"/>
                <a:gd name="connsiteY4" fmla="*/ 808449 h 1652999"/>
                <a:gd name="connsiteX5" fmla="*/ 775243 w 1099093"/>
                <a:gd name="connsiteY5" fmla="*/ 624299 h 1652999"/>
                <a:gd name="connsiteX6" fmla="*/ 857793 w 1099093"/>
                <a:gd name="connsiteY6" fmla="*/ 465549 h 1652999"/>
                <a:gd name="connsiteX7" fmla="*/ 603793 w 1099093"/>
                <a:gd name="connsiteY7" fmla="*/ 59149 h 1652999"/>
                <a:gd name="connsiteX8" fmla="*/ 1099093 w 1099093"/>
                <a:gd name="connsiteY8" fmla="*/ 97249 h 1652999"/>
                <a:gd name="connsiteX0" fmla="*/ 543 w 1099093"/>
                <a:gd name="connsiteY0" fmla="*/ 1652999 h 1652999"/>
                <a:gd name="connsiteX1" fmla="*/ 146593 w 1099093"/>
                <a:gd name="connsiteY1" fmla="*/ 1278349 h 1652999"/>
                <a:gd name="connsiteX2" fmla="*/ 794293 w 1099093"/>
                <a:gd name="connsiteY2" fmla="*/ 1398999 h 1652999"/>
                <a:gd name="connsiteX3" fmla="*/ 762543 w 1099093"/>
                <a:gd name="connsiteY3" fmla="*/ 935449 h 1652999"/>
                <a:gd name="connsiteX4" fmla="*/ 870493 w 1099093"/>
                <a:gd name="connsiteY4" fmla="*/ 808449 h 1652999"/>
                <a:gd name="connsiteX5" fmla="*/ 775243 w 1099093"/>
                <a:gd name="connsiteY5" fmla="*/ 624299 h 1652999"/>
                <a:gd name="connsiteX6" fmla="*/ 857793 w 1099093"/>
                <a:gd name="connsiteY6" fmla="*/ 465549 h 1652999"/>
                <a:gd name="connsiteX7" fmla="*/ 603793 w 1099093"/>
                <a:gd name="connsiteY7" fmla="*/ 59149 h 1652999"/>
                <a:gd name="connsiteX8" fmla="*/ 1099093 w 1099093"/>
                <a:gd name="connsiteY8" fmla="*/ 97249 h 1652999"/>
                <a:gd name="connsiteX0" fmla="*/ 8789 w 1040664"/>
                <a:gd name="connsiteY0" fmla="*/ 1591086 h 1591086"/>
                <a:gd name="connsiteX1" fmla="*/ 88164 w 1040664"/>
                <a:gd name="connsiteY1" fmla="*/ 1278349 h 1591086"/>
                <a:gd name="connsiteX2" fmla="*/ 735864 w 1040664"/>
                <a:gd name="connsiteY2" fmla="*/ 1398999 h 1591086"/>
                <a:gd name="connsiteX3" fmla="*/ 704114 w 1040664"/>
                <a:gd name="connsiteY3" fmla="*/ 935449 h 1591086"/>
                <a:gd name="connsiteX4" fmla="*/ 812064 w 1040664"/>
                <a:gd name="connsiteY4" fmla="*/ 808449 h 1591086"/>
                <a:gd name="connsiteX5" fmla="*/ 716814 w 1040664"/>
                <a:gd name="connsiteY5" fmla="*/ 624299 h 1591086"/>
                <a:gd name="connsiteX6" fmla="*/ 799364 w 1040664"/>
                <a:gd name="connsiteY6" fmla="*/ 465549 h 1591086"/>
                <a:gd name="connsiteX7" fmla="*/ 545364 w 1040664"/>
                <a:gd name="connsiteY7" fmla="*/ 59149 h 1591086"/>
                <a:gd name="connsiteX8" fmla="*/ 1040664 w 1040664"/>
                <a:gd name="connsiteY8" fmla="*/ 97249 h 1591086"/>
                <a:gd name="connsiteX0" fmla="*/ 38066 w 1069941"/>
                <a:gd name="connsiteY0" fmla="*/ 1591086 h 1591086"/>
                <a:gd name="connsiteX1" fmla="*/ 117441 w 1069941"/>
                <a:gd name="connsiteY1" fmla="*/ 1278349 h 1591086"/>
                <a:gd name="connsiteX2" fmla="*/ 765141 w 1069941"/>
                <a:gd name="connsiteY2" fmla="*/ 1398999 h 1591086"/>
                <a:gd name="connsiteX3" fmla="*/ 733391 w 1069941"/>
                <a:gd name="connsiteY3" fmla="*/ 935449 h 1591086"/>
                <a:gd name="connsiteX4" fmla="*/ 841341 w 1069941"/>
                <a:gd name="connsiteY4" fmla="*/ 808449 h 1591086"/>
                <a:gd name="connsiteX5" fmla="*/ 746091 w 1069941"/>
                <a:gd name="connsiteY5" fmla="*/ 624299 h 1591086"/>
                <a:gd name="connsiteX6" fmla="*/ 828641 w 1069941"/>
                <a:gd name="connsiteY6" fmla="*/ 465549 h 1591086"/>
                <a:gd name="connsiteX7" fmla="*/ 574641 w 1069941"/>
                <a:gd name="connsiteY7" fmla="*/ 59149 h 1591086"/>
                <a:gd name="connsiteX8" fmla="*/ 1069941 w 1069941"/>
                <a:gd name="connsiteY8" fmla="*/ 97249 h 159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941" h="1591086">
                  <a:moveTo>
                    <a:pt x="38066" y="1591086"/>
                  </a:moveTo>
                  <a:cubicBezTo>
                    <a:pt x="-32842" y="1394765"/>
                    <a:pt x="-3738" y="1310364"/>
                    <a:pt x="117441" y="1278349"/>
                  </a:cubicBezTo>
                  <a:cubicBezTo>
                    <a:pt x="238620" y="1246334"/>
                    <a:pt x="659922" y="1529155"/>
                    <a:pt x="765141" y="1398999"/>
                  </a:cubicBezTo>
                  <a:cubicBezTo>
                    <a:pt x="898816" y="1233643"/>
                    <a:pt x="631975" y="1054762"/>
                    <a:pt x="733391" y="935449"/>
                  </a:cubicBezTo>
                  <a:cubicBezTo>
                    <a:pt x="769374" y="893116"/>
                    <a:pt x="818058" y="907932"/>
                    <a:pt x="841341" y="808449"/>
                  </a:cubicBezTo>
                  <a:cubicBezTo>
                    <a:pt x="853168" y="757913"/>
                    <a:pt x="744247" y="681459"/>
                    <a:pt x="746091" y="624299"/>
                  </a:cubicBezTo>
                  <a:cubicBezTo>
                    <a:pt x="748208" y="558682"/>
                    <a:pt x="842502" y="561660"/>
                    <a:pt x="828641" y="465549"/>
                  </a:cubicBezTo>
                  <a:cubicBezTo>
                    <a:pt x="811090" y="343850"/>
                    <a:pt x="488701" y="269623"/>
                    <a:pt x="574641" y="59149"/>
                  </a:cubicBezTo>
                  <a:cubicBezTo>
                    <a:pt x="634795" y="-88174"/>
                    <a:pt x="904841" y="84549"/>
                    <a:pt x="1069941" y="97249"/>
                  </a:cubicBezTo>
                </a:path>
              </a:pathLst>
            </a:custGeom>
            <a:noFill/>
            <a:ln>
              <a:solidFill>
                <a:srgbClr val="39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5915699" y="3689350"/>
              <a:ext cx="245745" cy="1441609"/>
            </a:xfrm>
            <a:custGeom>
              <a:avLst/>
              <a:gdLst>
                <a:gd name="connsiteX0" fmla="*/ 106680 w 236220"/>
                <a:gd name="connsiteY0" fmla="*/ 0 h 1424940"/>
                <a:gd name="connsiteX1" fmla="*/ 236220 w 236220"/>
                <a:gd name="connsiteY1" fmla="*/ 83820 h 1424940"/>
                <a:gd name="connsiteX2" fmla="*/ 99060 w 236220"/>
                <a:gd name="connsiteY2" fmla="*/ 1181100 h 1424940"/>
                <a:gd name="connsiteX3" fmla="*/ 0 w 236220"/>
                <a:gd name="connsiteY3" fmla="*/ 1424940 h 1424940"/>
                <a:gd name="connsiteX0" fmla="*/ 116205 w 245745"/>
                <a:gd name="connsiteY0" fmla="*/ 0 h 1441609"/>
                <a:gd name="connsiteX1" fmla="*/ 245745 w 245745"/>
                <a:gd name="connsiteY1" fmla="*/ 83820 h 1441609"/>
                <a:gd name="connsiteX2" fmla="*/ 108585 w 245745"/>
                <a:gd name="connsiteY2" fmla="*/ 1181100 h 1441609"/>
                <a:gd name="connsiteX3" fmla="*/ 0 w 245745"/>
                <a:gd name="connsiteY3" fmla="*/ 1441609 h 1441609"/>
              </a:gdLst>
              <a:ahLst/>
              <a:cxnLst>
                <a:cxn ang="0">
                  <a:pos x="connsiteX0" y="connsiteY0"/>
                </a:cxn>
                <a:cxn ang="0">
                  <a:pos x="connsiteX1" y="connsiteY1"/>
                </a:cxn>
                <a:cxn ang="0">
                  <a:pos x="connsiteX2" y="connsiteY2"/>
                </a:cxn>
                <a:cxn ang="0">
                  <a:pos x="connsiteX3" y="connsiteY3"/>
                </a:cxn>
              </a:cxnLst>
              <a:rect l="l" t="t" r="r" b="b"/>
              <a:pathLst>
                <a:path w="245745" h="1441609">
                  <a:moveTo>
                    <a:pt x="116205" y="0"/>
                  </a:moveTo>
                  <a:lnTo>
                    <a:pt x="245745" y="83820"/>
                  </a:lnTo>
                  <a:lnTo>
                    <a:pt x="108585" y="1181100"/>
                  </a:lnTo>
                  <a:lnTo>
                    <a:pt x="0" y="1441609"/>
                  </a:lnTo>
                </a:path>
              </a:pathLst>
            </a:custGeom>
            <a:noFill/>
            <a:ln>
              <a:solidFill>
                <a:srgbClr val="FFFF97">
                  <a:alpha val="75000"/>
                </a:srgbClr>
              </a:solidFill>
              <a:prstDash val="dash"/>
            </a:ln>
            <a:effectLst>
              <a:glow rad="38100">
                <a:srgbClr val="4B452A">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378857" y="1990725"/>
              <a:ext cx="4012860" cy="4274117"/>
            </a:xfrm>
            <a:custGeom>
              <a:avLst/>
              <a:gdLst>
                <a:gd name="connsiteX0" fmla="*/ 3686629 w 4165600"/>
                <a:gd name="connsiteY0" fmla="*/ 0 h 4455886"/>
                <a:gd name="connsiteX1" fmla="*/ 2409372 w 4165600"/>
                <a:gd name="connsiteY1" fmla="*/ 275771 h 4455886"/>
                <a:gd name="connsiteX2" fmla="*/ 2365829 w 4165600"/>
                <a:gd name="connsiteY2" fmla="*/ 566057 h 4455886"/>
                <a:gd name="connsiteX3" fmla="*/ 2162629 w 4165600"/>
                <a:gd name="connsiteY3" fmla="*/ 827314 h 4455886"/>
                <a:gd name="connsiteX4" fmla="*/ 1349829 w 4165600"/>
                <a:gd name="connsiteY4" fmla="*/ 493486 h 4455886"/>
                <a:gd name="connsiteX5" fmla="*/ 58057 w 4165600"/>
                <a:gd name="connsiteY5" fmla="*/ 595086 h 4455886"/>
                <a:gd name="connsiteX6" fmla="*/ 72572 w 4165600"/>
                <a:gd name="connsiteY6" fmla="*/ 711200 h 4455886"/>
                <a:gd name="connsiteX7" fmla="*/ 145143 w 4165600"/>
                <a:gd name="connsiteY7" fmla="*/ 740229 h 4455886"/>
                <a:gd name="connsiteX8" fmla="*/ 72572 w 4165600"/>
                <a:gd name="connsiteY8" fmla="*/ 3367314 h 4455886"/>
                <a:gd name="connsiteX9" fmla="*/ 0 w 4165600"/>
                <a:gd name="connsiteY9" fmla="*/ 3381829 h 4455886"/>
                <a:gd name="connsiteX10" fmla="*/ 43543 w 4165600"/>
                <a:gd name="connsiteY10" fmla="*/ 3585029 h 4455886"/>
                <a:gd name="connsiteX11" fmla="*/ 203200 w 4165600"/>
                <a:gd name="connsiteY11" fmla="*/ 3570514 h 4455886"/>
                <a:gd name="connsiteX12" fmla="*/ 696686 w 4165600"/>
                <a:gd name="connsiteY12" fmla="*/ 3947886 h 4455886"/>
                <a:gd name="connsiteX13" fmla="*/ 1843314 w 4165600"/>
                <a:gd name="connsiteY13" fmla="*/ 4064000 h 4455886"/>
                <a:gd name="connsiteX14" fmla="*/ 2264229 w 4165600"/>
                <a:gd name="connsiteY14" fmla="*/ 4281714 h 4455886"/>
                <a:gd name="connsiteX15" fmla="*/ 3991429 w 4165600"/>
                <a:gd name="connsiteY15" fmla="*/ 4455886 h 4455886"/>
                <a:gd name="connsiteX16" fmla="*/ 4151086 w 4165600"/>
                <a:gd name="connsiteY16" fmla="*/ 4165600 h 4455886"/>
                <a:gd name="connsiteX17" fmla="*/ 4165600 w 4165600"/>
                <a:gd name="connsiteY17" fmla="*/ 3904343 h 4455886"/>
                <a:gd name="connsiteX0" fmla="*/ 3438979 w 4165600"/>
                <a:gd name="connsiteY0" fmla="*/ 0 h 4395561"/>
                <a:gd name="connsiteX1" fmla="*/ 2409372 w 4165600"/>
                <a:gd name="connsiteY1" fmla="*/ 215446 h 4395561"/>
                <a:gd name="connsiteX2" fmla="*/ 2365829 w 4165600"/>
                <a:gd name="connsiteY2" fmla="*/ 505732 h 4395561"/>
                <a:gd name="connsiteX3" fmla="*/ 2162629 w 4165600"/>
                <a:gd name="connsiteY3" fmla="*/ 766989 h 4395561"/>
                <a:gd name="connsiteX4" fmla="*/ 1349829 w 4165600"/>
                <a:gd name="connsiteY4" fmla="*/ 433161 h 4395561"/>
                <a:gd name="connsiteX5" fmla="*/ 58057 w 4165600"/>
                <a:gd name="connsiteY5" fmla="*/ 534761 h 4395561"/>
                <a:gd name="connsiteX6" fmla="*/ 72572 w 4165600"/>
                <a:gd name="connsiteY6" fmla="*/ 650875 h 4395561"/>
                <a:gd name="connsiteX7" fmla="*/ 145143 w 4165600"/>
                <a:gd name="connsiteY7" fmla="*/ 679904 h 4395561"/>
                <a:gd name="connsiteX8" fmla="*/ 72572 w 4165600"/>
                <a:gd name="connsiteY8" fmla="*/ 3306989 h 4395561"/>
                <a:gd name="connsiteX9" fmla="*/ 0 w 4165600"/>
                <a:gd name="connsiteY9" fmla="*/ 3321504 h 4395561"/>
                <a:gd name="connsiteX10" fmla="*/ 43543 w 4165600"/>
                <a:gd name="connsiteY10" fmla="*/ 3524704 h 4395561"/>
                <a:gd name="connsiteX11" fmla="*/ 203200 w 4165600"/>
                <a:gd name="connsiteY11" fmla="*/ 3510189 h 4395561"/>
                <a:gd name="connsiteX12" fmla="*/ 696686 w 4165600"/>
                <a:gd name="connsiteY12" fmla="*/ 3887561 h 4395561"/>
                <a:gd name="connsiteX13" fmla="*/ 1843314 w 4165600"/>
                <a:gd name="connsiteY13" fmla="*/ 4003675 h 4395561"/>
                <a:gd name="connsiteX14" fmla="*/ 2264229 w 4165600"/>
                <a:gd name="connsiteY14" fmla="*/ 4221389 h 4395561"/>
                <a:gd name="connsiteX15" fmla="*/ 3991429 w 4165600"/>
                <a:gd name="connsiteY15" fmla="*/ 4395561 h 4395561"/>
                <a:gd name="connsiteX16" fmla="*/ 4151086 w 4165600"/>
                <a:gd name="connsiteY16" fmla="*/ 4105275 h 4395561"/>
                <a:gd name="connsiteX17" fmla="*/ 4165600 w 4165600"/>
                <a:gd name="connsiteY17" fmla="*/ 3844018 h 4395561"/>
                <a:gd name="connsiteX0" fmla="*/ 3438979 w 4165600"/>
                <a:gd name="connsiteY0" fmla="*/ 0 h 4395561"/>
                <a:gd name="connsiteX1" fmla="*/ 2409372 w 4165600"/>
                <a:gd name="connsiteY1" fmla="*/ 215446 h 4395561"/>
                <a:gd name="connsiteX2" fmla="*/ 2365829 w 4165600"/>
                <a:gd name="connsiteY2" fmla="*/ 505732 h 4395561"/>
                <a:gd name="connsiteX3" fmla="*/ 2162629 w 4165600"/>
                <a:gd name="connsiteY3" fmla="*/ 766989 h 4395561"/>
                <a:gd name="connsiteX4" fmla="*/ 1349829 w 4165600"/>
                <a:gd name="connsiteY4" fmla="*/ 433161 h 4395561"/>
                <a:gd name="connsiteX5" fmla="*/ 58057 w 4165600"/>
                <a:gd name="connsiteY5" fmla="*/ 534761 h 4395561"/>
                <a:gd name="connsiteX6" fmla="*/ 72572 w 4165600"/>
                <a:gd name="connsiteY6" fmla="*/ 650875 h 4395561"/>
                <a:gd name="connsiteX7" fmla="*/ 145143 w 4165600"/>
                <a:gd name="connsiteY7" fmla="*/ 679904 h 4395561"/>
                <a:gd name="connsiteX8" fmla="*/ 72572 w 4165600"/>
                <a:gd name="connsiteY8" fmla="*/ 3306989 h 4395561"/>
                <a:gd name="connsiteX9" fmla="*/ 0 w 4165600"/>
                <a:gd name="connsiteY9" fmla="*/ 3321504 h 4395561"/>
                <a:gd name="connsiteX10" fmla="*/ 43543 w 4165600"/>
                <a:gd name="connsiteY10" fmla="*/ 3524704 h 4395561"/>
                <a:gd name="connsiteX11" fmla="*/ 203200 w 4165600"/>
                <a:gd name="connsiteY11" fmla="*/ 3510189 h 4395561"/>
                <a:gd name="connsiteX12" fmla="*/ 696686 w 4165600"/>
                <a:gd name="connsiteY12" fmla="*/ 3887561 h 4395561"/>
                <a:gd name="connsiteX13" fmla="*/ 1843314 w 4165600"/>
                <a:gd name="connsiteY13" fmla="*/ 4003675 h 4395561"/>
                <a:gd name="connsiteX14" fmla="*/ 2264229 w 4165600"/>
                <a:gd name="connsiteY14" fmla="*/ 4221389 h 4395561"/>
                <a:gd name="connsiteX15" fmla="*/ 3991429 w 4165600"/>
                <a:gd name="connsiteY15" fmla="*/ 4395561 h 4395561"/>
                <a:gd name="connsiteX16" fmla="*/ 4151086 w 4165600"/>
                <a:gd name="connsiteY16" fmla="*/ 4105275 h 4395561"/>
                <a:gd name="connsiteX17" fmla="*/ 4165600 w 4165600"/>
                <a:gd name="connsiteY17" fmla="*/ 3844018 h 4395561"/>
                <a:gd name="connsiteX0" fmla="*/ 3438979 w 4165600"/>
                <a:gd name="connsiteY0" fmla="*/ 0 h 4395561"/>
                <a:gd name="connsiteX1" fmla="*/ 2409372 w 4165600"/>
                <a:gd name="connsiteY1" fmla="*/ 215446 h 4395561"/>
                <a:gd name="connsiteX2" fmla="*/ 2365829 w 4165600"/>
                <a:gd name="connsiteY2" fmla="*/ 505732 h 4395561"/>
                <a:gd name="connsiteX3" fmla="*/ 2162629 w 4165600"/>
                <a:gd name="connsiteY3" fmla="*/ 766989 h 4395561"/>
                <a:gd name="connsiteX4" fmla="*/ 1349829 w 4165600"/>
                <a:gd name="connsiteY4" fmla="*/ 433161 h 4395561"/>
                <a:gd name="connsiteX5" fmla="*/ 58057 w 4165600"/>
                <a:gd name="connsiteY5" fmla="*/ 534761 h 4395561"/>
                <a:gd name="connsiteX6" fmla="*/ 72572 w 4165600"/>
                <a:gd name="connsiteY6" fmla="*/ 650875 h 4395561"/>
                <a:gd name="connsiteX7" fmla="*/ 145143 w 4165600"/>
                <a:gd name="connsiteY7" fmla="*/ 679904 h 4395561"/>
                <a:gd name="connsiteX8" fmla="*/ 72572 w 4165600"/>
                <a:gd name="connsiteY8" fmla="*/ 3306989 h 4395561"/>
                <a:gd name="connsiteX9" fmla="*/ 0 w 4165600"/>
                <a:gd name="connsiteY9" fmla="*/ 3321504 h 4395561"/>
                <a:gd name="connsiteX10" fmla="*/ 43543 w 4165600"/>
                <a:gd name="connsiteY10" fmla="*/ 3524704 h 4395561"/>
                <a:gd name="connsiteX11" fmla="*/ 203200 w 4165600"/>
                <a:gd name="connsiteY11" fmla="*/ 3510189 h 4395561"/>
                <a:gd name="connsiteX12" fmla="*/ 696686 w 4165600"/>
                <a:gd name="connsiteY12" fmla="*/ 3887561 h 4395561"/>
                <a:gd name="connsiteX13" fmla="*/ 1843314 w 4165600"/>
                <a:gd name="connsiteY13" fmla="*/ 4003675 h 4395561"/>
                <a:gd name="connsiteX14" fmla="*/ 2264229 w 4165600"/>
                <a:gd name="connsiteY14" fmla="*/ 4221389 h 4395561"/>
                <a:gd name="connsiteX15" fmla="*/ 3991429 w 4165600"/>
                <a:gd name="connsiteY15" fmla="*/ 4395561 h 4395561"/>
                <a:gd name="connsiteX16" fmla="*/ 4151086 w 4165600"/>
                <a:gd name="connsiteY16" fmla="*/ 4105275 h 4395561"/>
                <a:gd name="connsiteX17" fmla="*/ 4165600 w 4165600"/>
                <a:gd name="connsiteY17" fmla="*/ 3844018 h 4395561"/>
                <a:gd name="connsiteX0" fmla="*/ 3438979 w 4165600"/>
                <a:gd name="connsiteY0" fmla="*/ 0 h 4395561"/>
                <a:gd name="connsiteX1" fmla="*/ 2409372 w 4165600"/>
                <a:gd name="connsiteY1" fmla="*/ 215446 h 4395561"/>
                <a:gd name="connsiteX2" fmla="*/ 2365829 w 4165600"/>
                <a:gd name="connsiteY2" fmla="*/ 505732 h 4395561"/>
                <a:gd name="connsiteX3" fmla="*/ 2162629 w 4165600"/>
                <a:gd name="connsiteY3" fmla="*/ 766989 h 4395561"/>
                <a:gd name="connsiteX4" fmla="*/ 1349829 w 4165600"/>
                <a:gd name="connsiteY4" fmla="*/ 433161 h 4395561"/>
                <a:gd name="connsiteX5" fmla="*/ 58057 w 4165600"/>
                <a:gd name="connsiteY5" fmla="*/ 534761 h 4395561"/>
                <a:gd name="connsiteX6" fmla="*/ 72572 w 4165600"/>
                <a:gd name="connsiteY6" fmla="*/ 650875 h 4395561"/>
                <a:gd name="connsiteX7" fmla="*/ 145143 w 4165600"/>
                <a:gd name="connsiteY7" fmla="*/ 679904 h 4395561"/>
                <a:gd name="connsiteX8" fmla="*/ 72572 w 4165600"/>
                <a:gd name="connsiteY8" fmla="*/ 3306989 h 4395561"/>
                <a:gd name="connsiteX9" fmla="*/ 0 w 4165600"/>
                <a:gd name="connsiteY9" fmla="*/ 3321504 h 4395561"/>
                <a:gd name="connsiteX10" fmla="*/ 43543 w 4165600"/>
                <a:gd name="connsiteY10" fmla="*/ 3524704 h 4395561"/>
                <a:gd name="connsiteX11" fmla="*/ 203200 w 4165600"/>
                <a:gd name="connsiteY11" fmla="*/ 3510189 h 4395561"/>
                <a:gd name="connsiteX12" fmla="*/ 696686 w 4165600"/>
                <a:gd name="connsiteY12" fmla="*/ 3887561 h 4395561"/>
                <a:gd name="connsiteX13" fmla="*/ 1843314 w 4165600"/>
                <a:gd name="connsiteY13" fmla="*/ 4003675 h 4395561"/>
                <a:gd name="connsiteX14" fmla="*/ 2264229 w 4165600"/>
                <a:gd name="connsiteY14" fmla="*/ 4221389 h 4395561"/>
                <a:gd name="connsiteX15" fmla="*/ 3991429 w 4165600"/>
                <a:gd name="connsiteY15" fmla="*/ 4395561 h 4395561"/>
                <a:gd name="connsiteX16" fmla="*/ 4151086 w 4165600"/>
                <a:gd name="connsiteY16" fmla="*/ 4105275 h 4395561"/>
                <a:gd name="connsiteX17" fmla="*/ 4165600 w 4165600"/>
                <a:gd name="connsiteY17" fmla="*/ 3844018 h 4395561"/>
                <a:gd name="connsiteX0" fmla="*/ 3438979 w 4151086"/>
                <a:gd name="connsiteY0" fmla="*/ 0 h 4395561"/>
                <a:gd name="connsiteX1" fmla="*/ 2409372 w 4151086"/>
                <a:gd name="connsiteY1" fmla="*/ 215446 h 4395561"/>
                <a:gd name="connsiteX2" fmla="*/ 2365829 w 4151086"/>
                <a:gd name="connsiteY2" fmla="*/ 505732 h 4395561"/>
                <a:gd name="connsiteX3" fmla="*/ 2162629 w 4151086"/>
                <a:gd name="connsiteY3" fmla="*/ 766989 h 4395561"/>
                <a:gd name="connsiteX4" fmla="*/ 1349829 w 4151086"/>
                <a:gd name="connsiteY4" fmla="*/ 433161 h 4395561"/>
                <a:gd name="connsiteX5" fmla="*/ 58057 w 4151086"/>
                <a:gd name="connsiteY5" fmla="*/ 534761 h 4395561"/>
                <a:gd name="connsiteX6" fmla="*/ 72572 w 4151086"/>
                <a:gd name="connsiteY6" fmla="*/ 650875 h 4395561"/>
                <a:gd name="connsiteX7" fmla="*/ 145143 w 4151086"/>
                <a:gd name="connsiteY7" fmla="*/ 679904 h 4395561"/>
                <a:gd name="connsiteX8" fmla="*/ 72572 w 4151086"/>
                <a:gd name="connsiteY8" fmla="*/ 3306989 h 4395561"/>
                <a:gd name="connsiteX9" fmla="*/ 0 w 4151086"/>
                <a:gd name="connsiteY9" fmla="*/ 3321504 h 4395561"/>
                <a:gd name="connsiteX10" fmla="*/ 43543 w 4151086"/>
                <a:gd name="connsiteY10" fmla="*/ 3524704 h 4395561"/>
                <a:gd name="connsiteX11" fmla="*/ 203200 w 4151086"/>
                <a:gd name="connsiteY11" fmla="*/ 3510189 h 4395561"/>
                <a:gd name="connsiteX12" fmla="*/ 696686 w 4151086"/>
                <a:gd name="connsiteY12" fmla="*/ 3887561 h 4395561"/>
                <a:gd name="connsiteX13" fmla="*/ 1843314 w 4151086"/>
                <a:gd name="connsiteY13" fmla="*/ 4003675 h 4395561"/>
                <a:gd name="connsiteX14" fmla="*/ 2264229 w 4151086"/>
                <a:gd name="connsiteY14" fmla="*/ 4221389 h 4395561"/>
                <a:gd name="connsiteX15" fmla="*/ 3991429 w 4151086"/>
                <a:gd name="connsiteY15" fmla="*/ 4395561 h 4395561"/>
                <a:gd name="connsiteX16" fmla="*/ 4151086 w 4151086"/>
                <a:gd name="connsiteY16" fmla="*/ 4105275 h 4395561"/>
                <a:gd name="connsiteX0" fmla="*/ 3438979 w 3991429"/>
                <a:gd name="connsiteY0" fmla="*/ 0 h 4395561"/>
                <a:gd name="connsiteX1" fmla="*/ 2409372 w 3991429"/>
                <a:gd name="connsiteY1" fmla="*/ 215446 h 4395561"/>
                <a:gd name="connsiteX2" fmla="*/ 2365829 w 3991429"/>
                <a:gd name="connsiteY2" fmla="*/ 505732 h 4395561"/>
                <a:gd name="connsiteX3" fmla="*/ 2162629 w 3991429"/>
                <a:gd name="connsiteY3" fmla="*/ 766989 h 4395561"/>
                <a:gd name="connsiteX4" fmla="*/ 1349829 w 3991429"/>
                <a:gd name="connsiteY4" fmla="*/ 433161 h 4395561"/>
                <a:gd name="connsiteX5" fmla="*/ 58057 w 3991429"/>
                <a:gd name="connsiteY5" fmla="*/ 534761 h 4395561"/>
                <a:gd name="connsiteX6" fmla="*/ 72572 w 3991429"/>
                <a:gd name="connsiteY6" fmla="*/ 650875 h 4395561"/>
                <a:gd name="connsiteX7" fmla="*/ 145143 w 3991429"/>
                <a:gd name="connsiteY7" fmla="*/ 679904 h 4395561"/>
                <a:gd name="connsiteX8" fmla="*/ 72572 w 3991429"/>
                <a:gd name="connsiteY8" fmla="*/ 3306989 h 4395561"/>
                <a:gd name="connsiteX9" fmla="*/ 0 w 3991429"/>
                <a:gd name="connsiteY9" fmla="*/ 3321504 h 4395561"/>
                <a:gd name="connsiteX10" fmla="*/ 43543 w 3991429"/>
                <a:gd name="connsiteY10" fmla="*/ 3524704 h 4395561"/>
                <a:gd name="connsiteX11" fmla="*/ 203200 w 3991429"/>
                <a:gd name="connsiteY11" fmla="*/ 3510189 h 4395561"/>
                <a:gd name="connsiteX12" fmla="*/ 696686 w 3991429"/>
                <a:gd name="connsiteY12" fmla="*/ 3887561 h 4395561"/>
                <a:gd name="connsiteX13" fmla="*/ 1843314 w 3991429"/>
                <a:gd name="connsiteY13" fmla="*/ 4003675 h 4395561"/>
                <a:gd name="connsiteX14" fmla="*/ 2264229 w 3991429"/>
                <a:gd name="connsiteY14" fmla="*/ 4221389 h 4395561"/>
                <a:gd name="connsiteX15" fmla="*/ 3991429 w 3991429"/>
                <a:gd name="connsiteY15" fmla="*/ 4395561 h 4395561"/>
                <a:gd name="connsiteX0" fmla="*/ 3438979 w 4012860"/>
                <a:gd name="connsiteY0" fmla="*/ 0 h 4274117"/>
                <a:gd name="connsiteX1" fmla="*/ 2409372 w 4012860"/>
                <a:gd name="connsiteY1" fmla="*/ 215446 h 4274117"/>
                <a:gd name="connsiteX2" fmla="*/ 2365829 w 4012860"/>
                <a:gd name="connsiteY2" fmla="*/ 505732 h 4274117"/>
                <a:gd name="connsiteX3" fmla="*/ 2162629 w 4012860"/>
                <a:gd name="connsiteY3" fmla="*/ 766989 h 4274117"/>
                <a:gd name="connsiteX4" fmla="*/ 1349829 w 4012860"/>
                <a:gd name="connsiteY4" fmla="*/ 433161 h 4274117"/>
                <a:gd name="connsiteX5" fmla="*/ 58057 w 4012860"/>
                <a:gd name="connsiteY5" fmla="*/ 534761 h 4274117"/>
                <a:gd name="connsiteX6" fmla="*/ 72572 w 4012860"/>
                <a:gd name="connsiteY6" fmla="*/ 650875 h 4274117"/>
                <a:gd name="connsiteX7" fmla="*/ 145143 w 4012860"/>
                <a:gd name="connsiteY7" fmla="*/ 679904 h 4274117"/>
                <a:gd name="connsiteX8" fmla="*/ 72572 w 4012860"/>
                <a:gd name="connsiteY8" fmla="*/ 3306989 h 4274117"/>
                <a:gd name="connsiteX9" fmla="*/ 0 w 4012860"/>
                <a:gd name="connsiteY9" fmla="*/ 3321504 h 4274117"/>
                <a:gd name="connsiteX10" fmla="*/ 43543 w 4012860"/>
                <a:gd name="connsiteY10" fmla="*/ 3524704 h 4274117"/>
                <a:gd name="connsiteX11" fmla="*/ 203200 w 4012860"/>
                <a:gd name="connsiteY11" fmla="*/ 3510189 h 4274117"/>
                <a:gd name="connsiteX12" fmla="*/ 696686 w 4012860"/>
                <a:gd name="connsiteY12" fmla="*/ 3887561 h 4274117"/>
                <a:gd name="connsiteX13" fmla="*/ 1843314 w 4012860"/>
                <a:gd name="connsiteY13" fmla="*/ 4003675 h 4274117"/>
                <a:gd name="connsiteX14" fmla="*/ 2264229 w 4012860"/>
                <a:gd name="connsiteY14" fmla="*/ 4221389 h 4274117"/>
                <a:gd name="connsiteX15" fmla="*/ 4012860 w 4012860"/>
                <a:gd name="connsiteY15" fmla="*/ 4274117 h 4274117"/>
                <a:gd name="connsiteX0" fmla="*/ 3438979 w 4012860"/>
                <a:gd name="connsiteY0" fmla="*/ 0 h 4274117"/>
                <a:gd name="connsiteX1" fmla="*/ 2409372 w 4012860"/>
                <a:gd name="connsiteY1" fmla="*/ 215446 h 4274117"/>
                <a:gd name="connsiteX2" fmla="*/ 2365829 w 4012860"/>
                <a:gd name="connsiteY2" fmla="*/ 505732 h 4274117"/>
                <a:gd name="connsiteX3" fmla="*/ 1953079 w 4012860"/>
                <a:gd name="connsiteY3" fmla="*/ 605064 h 4274117"/>
                <a:gd name="connsiteX4" fmla="*/ 1349829 w 4012860"/>
                <a:gd name="connsiteY4" fmla="*/ 433161 h 4274117"/>
                <a:gd name="connsiteX5" fmla="*/ 58057 w 4012860"/>
                <a:gd name="connsiteY5" fmla="*/ 534761 h 4274117"/>
                <a:gd name="connsiteX6" fmla="*/ 72572 w 4012860"/>
                <a:gd name="connsiteY6" fmla="*/ 650875 h 4274117"/>
                <a:gd name="connsiteX7" fmla="*/ 145143 w 4012860"/>
                <a:gd name="connsiteY7" fmla="*/ 679904 h 4274117"/>
                <a:gd name="connsiteX8" fmla="*/ 72572 w 4012860"/>
                <a:gd name="connsiteY8" fmla="*/ 3306989 h 4274117"/>
                <a:gd name="connsiteX9" fmla="*/ 0 w 4012860"/>
                <a:gd name="connsiteY9" fmla="*/ 3321504 h 4274117"/>
                <a:gd name="connsiteX10" fmla="*/ 43543 w 4012860"/>
                <a:gd name="connsiteY10" fmla="*/ 3524704 h 4274117"/>
                <a:gd name="connsiteX11" fmla="*/ 203200 w 4012860"/>
                <a:gd name="connsiteY11" fmla="*/ 3510189 h 4274117"/>
                <a:gd name="connsiteX12" fmla="*/ 696686 w 4012860"/>
                <a:gd name="connsiteY12" fmla="*/ 3887561 h 4274117"/>
                <a:gd name="connsiteX13" fmla="*/ 1843314 w 4012860"/>
                <a:gd name="connsiteY13" fmla="*/ 4003675 h 4274117"/>
                <a:gd name="connsiteX14" fmla="*/ 2264229 w 4012860"/>
                <a:gd name="connsiteY14" fmla="*/ 4221389 h 4274117"/>
                <a:gd name="connsiteX15" fmla="*/ 4012860 w 4012860"/>
                <a:gd name="connsiteY15" fmla="*/ 4274117 h 4274117"/>
                <a:gd name="connsiteX0" fmla="*/ 3438979 w 4012860"/>
                <a:gd name="connsiteY0" fmla="*/ 0 h 4274117"/>
                <a:gd name="connsiteX1" fmla="*/ 2409372 w 4012860"/>
                <a:gd name="connsiteY1" fmla="*/ 215446 h 4274117"/>
                <a:gd name="connsiteX2" fmla="*/ 2365829 w 4012860"/>
                <a:gd name="connsiteY2" fmla="*/ 505732 h 4274117"/>
                <a:gd name="connsiteX3" fmla="*/ 1953079 w 4012860"/>
                <a:gd name="connsiteY3" fmla="*/ 605064 h 4274117"/>
                <a:gd name="connsiteX4" fmla="*/ 1349829 w 4012860"/>
                <a:gd name="connsiteY4" fmla="*/ 433161 h 4274117"/>
                <a:gd name="connsiteX5" fmla="*/ 58057 w 4012860"/>
                <a:gd name="connsiteY5" fmla="*/ 534761 h 4274117"/>
                <a:gd name="connsiteX6" fmla="*/ 72572 w 4012860"/>
                <a:gd name="connsiteY6" fmla="*/ 650875 h 4274117"/>
                <a:gd name="connsiteX7" fmla="*/ 145143 w 4012860"/>
                <a:gd name="connsiteY7" fmla="*/ 679904 h 4274117"/>
                <a:gd name="connsiteX8" fmla="*/ 72572 w 4012860"/>
                <a:gd name="connsiteY8" fmla="*/ 3306989 h 4274117"/>
                <a:gd name="connsiteX9" fmla="*/ 0 w 4012860"/>
                <a:gd name="connsiteY9" fmla="*/ 3321504 h 4274117"/>
                <a:gd name="connsiteX10" fmla="*/ 43543 w 4012860"/>
                <a:gd name="connsiteY10" fmla="*/ 3524704 h 4274117"/>
                <a:gd name="connsiteX11" fmla="*/ 203200 w 4012860"/>
                <a:gd name="connsiteY11" fmla="*/ 3510189 h 4274117"/>
                <a:gd name="connsiteX12" fmla="*/ 696686 w 4012860"/>
                <a:gd name="connsiteY12" fmla="*/ 3887561 h 4274117"/>
                <a:gd name="connsiteX13" fmla="*/ 1843314 w 4012860"/>
                <a:gd name="connsiteY13" fmla="*/ 4003675 h 4274117"/>
                <a:gd name="connsiteX14" fmla="*/ 2264229 w 4012860"/>
                <a:gd name="connsiteY14" fmla="*/ 4221389 h 4274117"/>
                <a:gd name="connsiteX15" fmla="*/ 4012860 w 4012860"/>
                <a:gd name="connsiteY15" fmla="*/ 4274117 h 4274117"/>
                <a:gd name="connsiteX0" fmla="*/ 3438979 w 4012860"/>
                <a:gd name="connsiteY0" fmla="*/ 0 h 4274117"/>
                <a:gd name="connsiteX1" fmla="*/ 2409372 w 4012860"/>
                <a:gd name="connsiteY1" fmla="*/ 215446 h 4274117"/>
                <a:gd name="connsiteX2" fmla="*/ 2365829 w 4012860"/>
                <a:gd name="connsiteY2" fmla="*/ 505732 h 4274117"/>
                <a:gd name="connsiteX3" fmla="*/ 1953079 w 4012860"/>
                <a:gd name="connsiteY3" fmla="*/ 605064 h 4274117"/>
                <a:gd name="connsiteX4" fmla="*/ 1721304 w 4012860"/>
                <a:gd name="connsiteY4" fmla="*/ 495073 h 4274117"/>
                <a:gd name="connsiteX5" fmla="*/ 58057 w 4012860"/>
                <a:gd name="connsiteY5" fmla="*/ 534761 h 4274117"/>
                <a:gd name="connsiteX6" fmla="*/ 72572 w 4012860"/>
                <a:gd name="connsiteY6" fmla="*/ 650875 h 4274117"/>
                <a:gd name="connsiteX7" fmla="*/ 145143 w 4012860"/>
                <a:gd name="connsiteY7" fmla="*/ 679904 h 4274117"/>
                <a:gd name="connsiteX8" fmla="*/ 72572 w 4012860"/>
                <a:gd name="connsiteY8" fmla="*/ 3306989 h 4274117"/>
                <a:gd name="connsiteX9" fmla="*/ 0 w 4012860"/>
                <a:gd name="connsiteY9" fmla="*/ 3321504 h 4274117"/>
                <a:gd name="connsiteX10" fmla="*/ 43543 w 4012860"/>
                <a:gd name="connsiteY10" fmla="*/ 3524704 h 4274117"/>
                <a:gd name="connsiteX11" fmla="*/ 203200 w 4012860"/>
                <a:gd name="connsiteY11" fmla="*/ 3510189 h 4274117"/>
                <a:gd name="connsiteX12" fmla="*/ 696686 w 4012860"/>
                <a:gd name="connsiteY12" fmla="*/ 3887561 h 4274117"/>
                <a:gd name="connsiteX13" fmla="*/ 1843314 w 4012860"/>
                <a:gd name="connsiteY13" fmla="*/ 4003675 h 4274117"/>
                <a:gd name="connsiteX14" fmla="*/ 2264229 w 4012860"/>
                <a:gd name="connsiteY14" fmla="*/ 4221389 h 4274117"/>
                <a:gd name="connsiteX15" fmla="*/ 4012860 w 4012860"/>
                <a:gd name="connsiteY15" fmla="*/ 4274117 h 4274117"/>
                <a:gd name="connsiteX0" fmla="*/ 3438979 w 4012860"/>
                <a:gd name="connsiteY0" fmla="*/ 0 h 4274117"/>
                <a:gd name="connsiteX1" fmla="*/ 2480809 w 4012860"/>
                <a:gd name="connsiteY1" fmla="*/ 253546 h 4274117"/>
                <a:gd name="connsiteX2" fmla="*/ 2365829 w 4012860"/>
                <a:gd name="connsiteY2" fmla="*/ 505732 h 4274117"/>
                <a:gd name="connsiteX3" fmla="*/ 1953079 w 4012860"/>
                <a:gd name="connsiteY3" fmla="*/ 605064 h 4274117"/>
                <a:gd name="connsiteX4" fmla="*/ 1721304 w 4012860"/>
                <a:gd name="connsiteY4" fmla="*/ 495073 h 4274117"/>
                <a:gd name="connsiteX5" fmla="*/ 58057 w 4012860"/>
                <a:gd name="connsiteY5" fmla="*/ 534761 h 4274117"/>
                <a:gd name="connsiteX6" fmla="*/ 72572 w 4012860"/>
                <a:gd name="connsiteY6" fmla="*/ 650875 h 4274117"/>
                <a:gd name="connsiteX7" fmla="*/ 145143 w 4012860"/>
                <a:gd name="connsiteY7" fmla="*/ 679904 h 4274117"/>
                <a:gd name="connsiteX8" fmla="*/ 72572 w 4012860"/>
                <a:gd name="connsiteY8" fmla="*/ 3306989 h 4274117"/>
                <a:gd name="connsiteX9" fmla="*/ 0 w 4012860"/>
                <a:gd name="connsiteY9" fmla="*/ 3321504 h 4274117"/>
                <a:gd name="connsiteX10" fmla="*/ 43543 w 4012860"/>
                <a:gd name="connsiteY10" fmla="*/ 3524704 h 4274117"/>
                <a:gd name="connsiteX11" fmla="*/ 203200 w 4012860"/>
                <a:gd name="connsiteY11" fmla="*/ 3510189 h 4274117"/>
                <a:gd name="connsiteX12" fmla="*/ 696686 w 4012860"/>
                <a:gd name="connsiteY12" fmla="*/ 3887561 h 4274117"/>
                <a:gd name="connsiteX13" fmla="*/ 1843314 w 4012860"/>
                <a:gd name="connsiteY13" fmla="*/ 4003675 h 4274117"/>
                <a:gd name="connsiteX14" fmla="*/ 2264229 w 4012860"/>
                <a:gd name="connsiteY14" fmla="*/ 4221389 h 4274117"/>
                <a:gd name="connsiteX15" fmla="*/ 4012860 w 4012860"/>
                <a:gd name="connsiteY15" fmla="*/ 4274117 h 4274117"/>
                <a:gd name="connsiteX0" fmla="*/ 3438979 w 4012860"/>
                <a:gd name="connsiteY0" fmla="*/ 0 h 4274117"/>
                <a:gd name="connsiteX1" fmla="*/ 2480809 w 4012860"/>
                <a:gd name="connsiteY1" fmla="*/ 253546 h 4274117"/>
                <a:gd name="connsiteX2" fmla="*/ 2275342 w 4012860"/>
                <a:gd name="connsiteY2" fmla="*/ 515257 h 4274117"/>
                <a:gd name="connsiteX3" fmla="*/ 1953079 w 4012860"/>
                <a:gd name="connsiteY3" fmla="*/ 605064 h 4274117"/>
                <a:gd name="connsiteX4" fmla="*/ 1721304 w 4012860"/>
                <a:gd name="connsiteY4" fmla="*/ 495073 h 4274117"/>
                <a:gd name="connsiteX5" fmla="*/ 58057 w 4012860"/>
                <a:gd name="connsiteY5" fmla="*/ 534761 h 4274117"/>
                <a:gd name="connsiteX6" fmla="*/ 72572 w 4012860"/>
                <a:gd name="connsiteY6" fmla="*/ 650875 h 4274117"/>
                <a:gd name="connsiteX7" fmla="*/ 145143 w 4012860"/>
                <a:gd name="connsiteY7" fmla="*/ 679904 h 4274117"/>
                <a:gd name="connsiteX8" fmla="*/ 72572 w 4012860"/>
                <a:gd name="connsiteY8" fmla="*/ 3306989 h 4274117"/>
                <a:gd name="connsiteX9" fmla="*/ 0 w 4012860"/>
                <a:gd name="connsiteY9" fmla="*/ 3321504 h 4274117"/>
                <a:gd name="connsiteX10" fmla="*/ 43543 w 4012860"/>
                <a:gd name="connsiteY10" fmla="*/ 3524704 h 4274117"/>
                <a:gd name="connsiteX11" fmla="*/ 203200 w 4012860"/>
                <a:gd name="connsiteY11" fmla="*/ 3510189 h 4274117"/>
                <a:gd name="connsiteX12" fmla="*/ 696686 w 4012860"/>
                <a:gd name="connsiteY12" fmla="*/ 3887561 h 4274117"/>
                <a:gd name="connsiteX13" fmla="*/ 1843314 w 4012860"/>
                <a:gd name="connsiteY13" fmla="*/ 4003675 h 4274117"/>
                <a:gd name="connsiteX14" fmla="*/ 2264229 w 4012860"/>
                <a:gd name="connsiteY14" fmla="*/ 4221389 h 4274117"/>
                <a:gd name="connsiteX15" fmla="*/ 4012860 w 4012860"/>
                <a:gd name="connsiteY15" fmla="*/ 4274117 h 4274117"/>
                <a:gd name="connsiteX0" fmla="*/ 3438979 w 4012860"/>
                <a:gd name="connsiteY0" fmla="*/ 0 h 4274117"/>
                <a:gd name="connsiteX1" fmla="*/ 2480809 w 4012860"/>
                <a:gd name="connsiteY1" fmla="*/ 253546 h 4274117"/>
                <a:gd name="connsiteX2" fmla="*/ 2275342 w 4012860"/>
                <a:gd name="connsiteY2" fmla="*/ 515257 h 4274117"/>
                <a:gd name="connsiteX3" fmla="*/ 1953079 w 4012860"/>
                <a:gd name="connsiteY3" fmla="*/ 605064 h 4274117"/>
                <a:gd name="connsiteX4" fmla="*/ 1721304 w 4012860"/>
                <a:gd name="connsiteY4" fmla="*/ 495073 h 4274117"/>
                <a:gd name="connsiteX5" fmla="*/ 58057 w 4012860"/>
                <a:gd name="connsiteY5" fmla="*/ 534761 h 4274117"/>
                <a:gd name="connsiteX6" fmla="*/ 72572 w 4012860"/>
                <a:gd name="connsiteY6" fmla="*/ 650875 h 4274117"/>
                <a:gd name="connsiteX7" fmla="*/ 145143 w 4012860"/>
                <a:gd name="connsiteY7" fmla="*/ 679904 h 4274117"/>
                <a:gd name="connsiteX8" fmla="*/ 72572 w 4012860"/>
                <a:gd name="connsiteY8" fmla="*/ 3306989 h 4274117"/>
                <a:gd name="connsiteX9" fmla="*/ 0 w 4012860"/>
                <a:gd name="connsiteY9" fmla="*/ 3321504 h 4274117"/>
                <a:gd name="connsiteX10" fmla="*/ 43543 w 4012860"/>
                <a:gd name="connsiteY10" fmla="*/ 3524704 h 4274117"/>
                <a:gd name="connsiteX11" fmla="*/ 203200 w 4012860"/>
                <a:gd name="connsiteY11" fmla="*/ 3510189 h 4274117"/>
                <a:gd name="connsiteX12" fmla="*/ 696686 w 4012860"/>
                <a:gd name="connsiteY12" fmla="*/ 3887561 h 4274117"/>
                <a:gd name="connsiteX13" fmla="*/ 1843314 w 4012860"/>
                <a:gd name="connsiteY13" fmla="*/ 4003675 h 4274117"/>
                <a:gd name="connsiteX14" fmla="*/ 2264229 w 4012860"/>
                <a:gd name="connsiteY14" fmla="*/ 4221389 h 4274117"/>
                <a:gd name="connsiteX15" fmla="*/ 4012860 w 4012860"/>
                <a:gd name="connsiteY15" fmla="*/ 4274117 h 4274117"/>
                <a:gd name="connsiteX0" fmla="*/ 3438979 w 4012860"/>
                <a:gd name="connsiteY0" fmla="*/ 0 h 4274117"/>
                <a:gd name="connsiteX1" fmla="*/ 2480809 w 4012860"/>
                <a:gd name="connsiteY1" fmla="*/ 253546 h 4274117"/>
                <a:gd name="connsiteX2" fmla="*/ 2289629 w 4012860"/>
                <a:gd name="connsiteY2" fmla="*/ 529545 h 4274117"/>
                <a:gd name="connsiteX3" fmla="*/ 1953079 w 4012860"/>
                <a:gd name="connsiteY3" fmla="*/ 605064 h 4274117"/>
                <a:gd name="connsiteX4" fmla="*/ 1721304 w 4012860"/>
                <a:gd name="connsiteY4" fmla="*/ 495073 h 4274117"/>
                <a:gd name="connsiteX5" fmla="*/ 58057 w 4012860"/>
                <a:gd name="connsiteY5" fmla="*/ 534761 h 4274117"/>
                <a:gd name="connsiteX6" fmla="*/ 72572 w 4012860"/>
                <a:gd name="connsiteY6" fmla="*/ 650875 h 4274117"/>
                <a:gd name="connsiteX7" fmla="*/ 145143 w 4012860"/>
                <a:gd name="connsiteY7" fmla="*/ 679904 h 4274117"/>
                <a:gd name="connsiteX8" fmla="*/ 72572 w 4012860"/>
                <a:gd name="connsiteY8" fmla="*/ 3306989 h 4274117"/>
                <a:gd name="connsiteX9" fmla="*/ 0 w 4012860"/>
                <a:gd name="connsiteY9" fmla="*/ 3321504 h 4274117"/>
                <a:gd name="connsiteX10" fmla="*/ 43543 w 4012860"/>
                <a:gd name="connsiteY10" fmla="*/ 3524704 h 4274117"/>
                <a:gd name="connsiteX11" fmla="*/ 203200 w 4012860"/>
                <a:gd name="connsiteY11" fmla="*/ 3510189 h 4274117"/>
                <a:gd name="connsiteX12" fmla="*/ 696686 w 4012860"/>
                <a:gd name="connsiteY12" fmla="*/ 3887561 h 4274117"/>
                <a:gd name="connsiteX13" fmla="*/ 1843314 w 4012860"/>
                <a:gd name="connsiteY13" fmla="*/ 4003675 h 4274117"/>
                <a:gd name="connsiteX14" fmla="*/ 2264229 w 4012860"/>
                <a:gd name="connsiteY14" fmla="*/ 4221389 h 4274117"/>
                <a:gd name="connsiteX15" fmla="*/ 4012860 w 4012860"/>
                <a:gd name="connsiteY15" fmla="*/ 4274117 h 4274117"/>
                <a:gd name="connsiteX0" fmla="*/ 3438979 w 4012860"/>
                <a:gd name="connsiteY0" fmla="*/ 0 h 4274117"/>
                <a:gd name="connsiteX1" fmla="*/ 2480809 w 4012860"/>
                <a:gd name="connsiteY1" fmla="*/ 253546 h 4274117"/>
                <a:gd name="connsiteX2" fmla="*/ 2289629 w 4012860"/>
                <a:gd name="connsiteY2" fmla="*/ 529545 h 4274117"/>
                <a:gd name="connsiteX3" fmla="*/ 1953079 w 4012860"/>
                <a:gd name="connsiteY3" fmla="*/ 605064 h 4274117"/>
                <a:gd name="connsiteX4" fmla="*/ 1721304 w 4012860"/>
                <a:gd name="connsiteY4" fmla="*/ 495073 h 4274117"/>
                <a:gd name="connsiteX5" fmla="*/ 58057 w 4012860"/>
                <a:gd name="connsiteY5" fmla="*/ 534761 h 4274117"/>
                <a:gd name="connsiteX6" fmla="*/ 72572 w 4012860"/>
                <a:gd name="connsiteY6" fmla="*/ 650875 h 4274117"/>
                <a:gd name="connsiteX7" fmla="*/ 145143 w 4012860"/>
                <a:gd name="connsiteY7" fmla="*/ 679904 h 4274117"/>
                <a:gd name="connsiteX8" fmla="*/ 72572 w 4012860"/>
                <a:gd name="connsiteY8" fmla="*/ 3306989 h 4274117"/>
                <a:gd name="connsiteX9" fmla="*/ 0 w 4012860"/>
                <a:gd name="connsiteY9" fmla="*/ 3321504 h 4274117"/>
                <a:gd name="connsiteX10" fmla="*/ 43543 w 4012860"/>
                <a:gd name="connsiteY10" fmla="*/ 3524704 h 4274117"/>
                <a:gd name="connsiteX11" fmla="*/ 203200 w 4012860"/>
                <a:gd name="connsiteY11" fmla="*/ 3510189 h 4274117"/>
                <a:gd name="connsiteX12" fmla="*/ 696686 w 4012860"/>
                <a:gd name="connsiteY12" fmla="*/ 3887561 h 4274117"/>
                <a:gd name="connsiteX13" fmla="*/ 1843314 w 4012860"/>
                <a:gd name="connsiteY13" fmla="*/ 4003675 h 4274117"/>
                <a:gd name="connsiteX14" fmla="*/ 2264229 w 4012860"/>
                <a:gd name="connsiteY14" fmla="*/ 4221389 h 4274117"/>
                <a:gd name="connsiteX15" fmla="*/ 4012860 w 4012860"/>
                <a:gd name="connsiteY15" fmla="*/ 4274117 h 4274117"/>
                <a:gd name="connsiteX0" fmla="*/ 3438979 w 4012860"/>
                <a:gd name="connsiteY0" fmla="*/ 0 h 4274117"/>
                <a:gd name="connsiteX1" fmla="*/ 2371272 w 4012860"/>
                <a:gd name="connsiteY1" fmla="*/ 272596 h 4274117"/>
                <a:gd name="connsiteX2" fmla="*/ 2289629 w 4012860"/>
                <a:gd name="connsiteY2" fmla="*/ 529545 h 4274117"/>
                <a:gd name="connsiteX3" fmla="*/ 1953079 w 4012860"/>
                <a:gd name="connsiteY3" fmla="*/ 605064 h 4274117"/>
                <a:gd name="connsiteX4" fmla="*/ 1721304 w 4012860"/>
                <a:gd name="connsiteY4" fmla="*/ 495073 h 4274117"/>
                <a:gd name="connsiteX5" fmla="*/ 58057 w 4012860"/>
                <a:gd name="connsiteY5" fmla="*/ 534761 h 4274117"/>
                <a:gd name="connsiteX6" fmla="*/ 72572 w 4012860"/>
                <a:gd name="connsiteY6" fmla="*/ 650875 h 4274117"/>
                <a:gd name="connsiteX7" fmla="*/ 145143 w 4012860"/>
                <a:gd name="connsiteY7" fmla="*/ 679904 h 4274117"/>
                <a:gd name="connsiteX8" fmla="*/ 72572 w 4012860"/>
                <a:gd name="connsiteY8" fmla="*/ 3306989 h 4274117"/>
                <a:gd name="connsiteX9" fmla="*/ 0 w 4012860"/>
                <a:gd name="connsiteY9" fmla="*/ 3321504 h 4274117"/>
                <a:gd name="connsiteX10" fmla="*/ 43543 w 4012860"/>
                <a:gd name="connsiteY10" fmla="*/ 3524704 h 4274117"/>
                <a:gd name="connsiteX11" fmla="*/ 203200 w 4012860"/>
                <a:gd name="connsiteY11" fmla="*/ 3510189 h 4274117"/>
                <a:gd name="connsiteX12" fmla="*/ 696686 w 4012860"/>
                <a:gd name="connsiteY12" fmla="*/ 3887561 h 4274117"/>
                <a:gd name="connsiteX13" fmla="*/ 1843314 w 4012860"/>
                <a:gd name="connsiteY13" fmla="*/ 4003675 h 4274117"/>
                <a:gd name="connsiteX14" fmla="*/ 2264229 w 4012860"/>
                <a:gd name="connsiteY14" fmla="*/ 4221389 h 4274117"/>
                <a:gd name="connsiteX15" fmla="*/ 4012860 w 4012860"/>
                <a:gd name="connsiteY15" fmla="*/ 4274117 h 427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2860" h="4274117">
                  <a:moveTo>
                    <a:pt x="3438979" y="0"/>
                  </a:moveTo>
                  <a:lnTo>
                    <a:pt x="2371272" y="272596"/>
                  </a:lnTo>
                  <a:cubicBezTo>
                    <a:pt x="2354339" y="318785"/>
                    <a:pt x="2306637" y="403451"/>
                    <a:pt x="2289629" y="529545"/>
                  </a:cubicBezTo>
                  <a:cubicBezTo>
                    <a:pt x="2201674" y="588131"/>
                    <a:pt x="2065262" y="586996"/>
                    <a:pt x="1953079" y="605064"/>
                  </a:cubicBezTo>
                  <a:lnTo>
                    <a:pt x="1721304" y="495073"/>
                  </a:lnTo>
                  <a:lnTo>
                    <a:pt x="58057" y="534761"/>
                  </a:lnTo>
                  <a:lnTo>
                    <a:pt x="72572" y="650875"/>
                  </a:lnTo>
                  <a:lnTo>
                    <a:pt x="145143" y="679904"/>
                  </a:lnTo>
                  <a:lnTo>
                    <a:pt x="72572" y="3306989"/>
                  </a:lnTo>
                  <a:lnTo>
                    <a:pt x="0" y="3321504"/>
                  </a:lnTo>
                  <a:lnTo>
                    <a:pt x="43543" y="3524704"/>
                  </a:lnTo>
                  <a:lnTo>
                    <a:pt x="203200" y="3510189"/>
                  </a:lnTo>
                  <a:lnTo>
                    <a:pt x="696686" y="3887561"/>
                  </a:lnTo>
                  <a:lnTo>
                    <a:pt x="1843314" y="4003675"/>
                  </a:lnTo>
                  <a:lnTo>
                    <a:pt x="2264229" y="4221389"/>
                  </a:lnTo>
                  <a:lnTo>
                    <a:pt x="4012860" y="4274117"/>
                  </a:lnTo>
                </a:path>
              </a:pathLst>
            </a:custGeom>
            <a:noFill/>
            <a:ln>
              <a:solidFill>
                <a:srgbClr val="FFFF97">
                  <a:alpha val="75000"/>
                </a:srgbClr>
              </a:solidFill>
              <a:prstDash val="dash"/>
            </a:ln>
            <a:effectLst>
              <a:glow rad="38100">
                <a:srgbClr val="4B452A">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298406" y="4121945"/>
              <a:ext cx="79534" cy="82118"/>
            </a:xfrm>
            <a:prstGeom prst="ellipse">
              <a:avLst/>
            </a:prstGeom>
            <a:solidFill>
              <a:srgbClr val="90E2FF">
                <a:alpha val="60000"/>
              </a:srgbClr>
            </a:solidFill>
            <a:ln>
              <a:solidFill>
                <a:srgbClr val="39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p:cNvGrpSpPr/>
            <p:nvPr/>
          </p:nvGrpSpPr>
          <p:grpSpPr>
            <a:xfrm>
              <a:off x="135809" y="549636"/>
              <a:ext cx="6796606" cy="5941264"/>
              <a:chOff x="-1176763" y="549636"/>
              <a:chExt cx="6796606" cy="5941264"/>
            </a:xfrm>
          </p:grpSpPr>
          <p:grpSp>
            <p:nvGrpSpPr>
              <p:cNvPr id="114" name="Group 113"/>
              <p:cNvGrpSpPr/>
              <p:nvPr/>
            </p:nvGrpSpPr>
            <p:grpSpPr>
              <a:xfrm>
                <a:off x="4171811" y="1102519"/>
                <a:ext cx="585787" cy="464344"/>
                <a:chOff x="2224088" y="1102519"/>
                <a:chExt cx="585787" cy="464344"/>
              </a:xfrm>
            </p:grpSpPr>
            <p:grpSp>
              <p:nvGrpSpPr>
                <p:cNvPr id="209" name="Group 208"/>
                <p:cNvGrpSpPr/>
                <p:nvPr/>
              </p:nvGrpSpPr>
              <p:grpSpPr>
                <a:xfrm>
                  <a:off x="2288381" y="1181100"/>
                  <a:ext cx="463884" cy="292926"/>
                  <a:chOff x="2288381" y="1181100"/>
                  <a:chExt cx="463884" cy="292926"/>
                </a:xfrm>
              </p:grpSpPr>
              <p:sp>
                <p:nvSpPr>
                  <p:cNvPr id="211" name="Freeform 210"/>
                  <p:cNvSpPr/>
                  <p:nvPr/>
                </p:nvSpPr>
                <p:spPr>
                  <a:xfrm>
                    <a:off x="2288381" y="1181100"/>
                    <a:ext cx="302419" cy="252413"/>
                  </a:xfrm>
                  <a:custGeom>
                    <a:avLst/>
                    <a:gdLst>
                      <a:gd name="connsiteX0" fmla="*/ 185738 w 302419"/>
                      <a:gd name="connsiteY0" fmla="*/ 50006 h 252413"/>
                      <a:gd name="connsiteX1" fmla="*/ 0 w 302419"/>
                      <a:gd name="connsiteY1" fmla="*/ 73819 h 252413"/>
                      <a:gd name="connsiteX2" fmla="*/ 16669 w 302419"/>
                      <a:gd name="connsiteY2" fmla="*/ 245269 h 252413"/>
                      <a:gd name="connsiteX3" fmla="*/ 216694 w 302419"/>
                      <a:gd name="connsiteY3" fmla="*/ 216694 h 252413"/>
                      <a:gd name="connsiteX4" fmla="*/ 223838 w 302419"/>
                      <a:gd name="connsiteY4" fmla="*/ 252413 h 252413"/>
                      <a:gd name="connsiteX5" fmla="*/ 302419 w 302419"/>
                      <a:gd name="connsiteY5" fmla="*/ 242888 h 252413"/>
                      <a:gd name="connsiteX6" fmla="*/ 266700 w 302419"/>
                      <a:gd name="connsiteY6" fmla="*/ 0 h 252413"/>
                      <a:gd name="connsiteX7" fmla="*/ 185738 w 302419"/>
                      <a:gd name="connsiteY7" fmla="*/ 50006 h 252413"/>
                      <a:gd name="connsiteX0" fmla="*/ 185738 w 302419"/>
                      <a:gd name="connsiteY0" fmla="*/ 50006 h 252413"/>
                      <a:gd name="connsiteX1" fmla="*/ 0 w 302419"/>
                      <a:gd name="connsiteY1" fmla="*/ 73819 h 252413"/>
                      <a:gd name="connsiteX2" fmla="*/ 16669 w 302419"/>
                      <a:gd name="connsiteY2" fmla="*/ 245269 h 252413"/>
                      <a:gd name="connsiteX3" fmla="*/ 216694 w 302419"/>
                      <a:gd name="connsiteY3" fmla="*/ 216694 h 252413"/>
                      <a:gd name="connsiteX4" fmla="*/ 223838 w 302419"/>
                      <a:gd name="connsiteY4" fmla="*/ 252413 h 252413"/>
                      <a:gd name="connsiteX5" fmla="*/ 302419 w 302419"/>
                      <a:gd name="connsiteY5" fmla="*/ 242888 h 252413"/>
                      <a:gd name="connsiteX6" fmla="*/ 266700 w 302419"/>
                      <a:gd name="connsiteY6" fmla="*/ 0 h 252413"/>
                      <a:gd name="connsiteX7" fmla="*/ 185738 w 302419"/>
                      <a:gd name="connsiteY7" fmla="*/ 16669 h 252413"/>
                      <a:gd name="connsiteX8" fmla="*/ 185738 w 302419"/>
                      <a:gd name="connsiteY8" fmla="*/ 50006 h 252413"/>
                      <a:gd name="connsiteX0" fmla="*/ 185738 w 302419"/>
                      <a:gd name="connsiteY0" fmla="*/ 50006 h 252413"/>
                      <a:gd name="connsiteX1" fmla="*/ 0 w 302419"/>
                      <a:gd name="connsiteY1" fmla="*/ 73819 h 252413"/>
                      <a:gd name="connsiteX2" fmla="*/ 16669 w 302419"/>
                      <a:gd name="connsiteY2" fmla="*/ 245269 h 252413"/>
                      <a:gd name="connsiteX3" fmla="*/ 216694 w 302419"/>
                      <a:gd name="connsiteY3" fmla="*/ 216694 h 252413"/>
                      <a:gd name="connsiteX4" fmla="*/ 223838 w 302419"/>
                      <a:gd name="connsiteY4" fmla="*/ 252413 h 252413"/>
                      <a:gd name="connsiteX5" fmla="*/ 302419 w 302419"/>
                      <a:gd name="connsiteY5" fmla="*/ 242888 h 252413"/>
                      <a:gd name="connsiteX6" fmla="*/ 266700 w 302419"/>
                      <a:gd name="connsiteY6" fmla="*/ 0 h 252413"/>
                      <a:gd name="connsiteX7" fmla="*/ 185738 w 302419"/>
                      <a:gd name="connsiteY7" fmla="*/ 16669 h 252413"/>
                      <a:gd name="connsiteX8" fmla="*/ 185738 w 302419"/>
                      <a:gd name="connsiteY8" fmla="*/ 50006 h 252413"/>
                      <a:gd name="connsiteX0" fmla="*/ 185738 w 302419"/>
                      <a:gd name="connsiteY0" fmla="*/ 50006 h 252413"/>
                      <a:gd name="connsiteX1" fmla="*/ 0 w 302419"/>
                      <a:gd name="connsiteY1" fmla="*/ 73819 h 252413"/>
                      <a:gd name="connsiteX2" fmla="*/ 16669 w 302419"/>
                      <a:gd name="connsiteY2" fmla="*/ 245269 h 252413"/>
                      <a:gd name="connsiteX3" fmla="*/ 216694 w 302419"/>
                      <a:gd name="connsiteY3" fmla="*/ 216694 h 252413"/>
                      <a:gd name="connsiteX4" fmla="*/ 223838 w 302419"/>
                      <a:gd name="connsiteY4" fmla="*/ 252413 h 252413"/>
                      <a:gd name="connsiteX5" fmla="*/ 302419 w 302419"/>
                      <a:gd name="connsiteY5" fmla="*/ 242888 h 252413"/>
                      <a:gd name="connsiteX6" fmla="*/ 266700 w 302419"/>
                      <a:gd name="connsiteY6" fmla="*/ 0 h 252413"/>
                      <a:gd name="connsiteX7" fmla="*/ 185738 w 302419"/>
                      <a:gd name="connsiteY7" fmla="*/ 9525 h 252413"/>
                      <a:gd name="connsiteX8" fmla="*/ 185738 w 302419"/>
                      <a:gd name="connsiteY8" fmla="*/ 50006 h 252413"/>
                      <a:gd name="connsiteX0" fmla="*/ 185738 w 302419"/>
                      <a:gd name="connsiteY0" fmla="*/ 50006 h 252413"/>
                      <a:gd name="connsiteX1" fmla="*/ 0 w 302419"/>
                      <a:gd name="connsiteY1" fmla="*/ 73819 h 252413"/>
                      <a:gd name="connsiteX2" fmla="*/ 16669 w 302419"/>
                      <a:gd name="connsiteY2" fmla="*/ 245269 h 252413"/>
                      <a:gd name="connsiteX3" fmla="*/ 216694 w 302419"/>
                      <a:gd name="connsiteY3" fmla="*/ 216694 h 252413"/>
                      <a:gd name="connsiteX4" fmla="*/ 223838 w 302419"/>
                      <a:gd name="connsiteY4" fmla="*/ 252413 h 252413"/>
                      <a:gd name="connsiteX5" fmla="*/ 302419 w 302419"/>
                      <a:gd name="connsiteY5" fmla="*/ 242888 h 252413"/>
                      <a:gd name="connsiteX6" fmla="*/ 266700 w 302419"/>
                      <a:gd name="connsiteY6" fmla="*/ 0 h 252413"/>
                      <a:gd name="connsiteX7" fmla="*/ 185738 w 302419"/>
                      <a:gd name="connsiteY7" fmla="*/ 9525 h 252413"/>
                      <a:gd name="connsiteX8" fmla="*/ 185738 w 302419"/>
                      <a:gd name="connsiteY8" fmla="*/ 50006 h 252413"/>
                      <a:gd name="connsiteX0" fmla="*/ 185738 w 302419"/>
                      <a:gd name="connsiteY0" fmla="*/ 50006 h 252413"/>
                      <a:gd name="connsiteX1" fmla="*/ 0 w 302419"/>
                      <a:gd name="connsiteY1" fmla="*/ 73819 h 252413"/>
                      <a:gd name="connsiteX2" fmla="*/ 23813 w 302419"/>
                      <a:gd name="connsiteY2" fmla="*/ 245269 h 252413"/>
                      <a:gd name="connsiteX3" fmla="*/ 216694 w 302419"/>
                      <a:gd name="connsiteY3" fmla="*/ 216694 h 252413"/>
                      <a:gd name="connsiteX4" fmla="*/ 223838 w 302419"/>
                      <a:gd name="connsiteY4" fmla="*/ 252413 h 252413"/>
                      <a:gd name="connsiteX5" fmla="*/ 302419 w 302419"/>
                      <a:gd name="connsiteY5" fmla="*/ 242888 h 252413"/>
                      <a:gd name="connsiteX6" fmla="*/ 266700 w 302419"/>
                      <a:gd name="connsiteY6" fmla="*/ 0 h 252413"/>
                      <a:gd name="connsiteX7" fmla="*/ 185738 w 302419"/>
                      <a:gd name="connsiteY7" fmla="*/ 9525 h 252413"/>
                      <a:gd name="connsiteX8" fmla="*/ 185738 w 302419"/>
                      <a:gd name="connsiteY8" fmla="*/ 50006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9" h="252413">
                        <a:moveTo>
                          <a:pt x="185738" y="50006"/>
                        </a:moveTo>
                        <a:lnTo>
                          <a:pt x="0" y="73819"/>
                        </a:lnTo>
                        <a:lnTo>
                          <a:pt x="23813" y="245269"/>
                        </a:lnTo>
                        <a:lnTo>
                          <a:pt x="216694" y="216694"/>
                        </a:lnTo>
                        <a:lnTo>
                          <a:pt x="223838" y="252413"/>
                        </a:lnTo>
                        <a:lnTo>
                          <a:pt x="302419" y="242888"/>
                        </a:lnTo>
                        <a:lnTo>
                          <a:pt x="266700" y="0"/>
                        </a:lnTo>
                        <a:cubicBezTo>
                          <a:pt x="244476" y="4762"/>
                          <a:pt x="210344" y="4763"/>
                          <a:pt x="185738" y="9525"/>
                        </a:cubicBezTo>
                        <a:lnTo>
                          <a:pt x="185738" y="50006"/>
                        </a:lnTo>
                        <a:close/>
                      </a:path>
                    </a:pathLst>
                  </a:cu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rot="21215119">
                    <a:off x="2700866" y="1394229"/>
                    <a:ext cx="36576" cy="79797"/>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rot="21182121">
                    <a:off x="2669969" y="1329451"/>
                    <a:ext cx="82296" cy="74446"/>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0" name="Freeform 209"/>
                <p:cNvSpPr/>
                <p:nvPr/>
              </p:nvSpPr>
              <p:spPr>
                <a:xfrm>
                  <a:off x="2224088" y="1102519"/>
                  <a:ext cx="585787" cy="464344"/>
                </a:xfrm>
                <a:custGeom>
                  <a:avLst/>
                  <a:gdLst>
                    <a:gd name="connsiteX0" fmla="*/ 547687 w 585787"/>
                    <a:gd name="connsiteY0" fmla="*/ 135731 h 464344"/>
                    <a:gd name="connsiteX1" fmla="*/ 526256 w 585787"/>
                    <a:gd name="connsiteY1" fmla="*/ 0 h 464344"/>
                    <a:gd name="connsiteX2" fmla="*/ 0 w 585787"/>
                    <a:gd name="connsiteY2" fmla="*/ 66675 h 464344"/>
                    <a:gd name="connsiteX3" fmla="*/ 54768 w 585787"/>
                    <a:gd name="connsiteY3" fmla="*/ 464344 h 464344"/>
                    <a:gd name="connsiteX4" fmla="*/ 585787 w 585787"/>
                    <a:gd name="connsiteY4" fmla="*/ 397669 h 464344"/>
                    <a:gd name="connsiteX5" fmla="*/ 561975 w 585787"/>
                    <a:gd name="connsiteY5" fmla="*/ 188119 h 464344"/>
                    <a:gd name="connsiteX6" fmla="*/ 561975 w 585787"/>
                    <a:gd name="connsiteY6" fmla="*/ 188119 h 464344"/>
                    <a:gd name="connsiteX0" fmla="*/ 547687 w 585787"/>
                    <a:gd name="connsiteY0" fmla="*/ 135731 h 464344"/>
                    <a:gd name="connsiteX1" fmla="*/ 526256 w 585787"/>
                    <a:gd name="connsiteY1" fmla="*/ 0 h 464344"/>
                    <a:gd name="connsiteX2" fmla="*/ 0 w 585787"/>
                    <a:gd name="connsiteY2" fmla="*/ 66675 h 464344"/>
                    <a:gd name="connsiteX3" fmla="*/ 54768 w 585787"/>
                    <a:gd name="connsiteY3" fmla="*/ 464344 h 464344"/>
                    <a:gd name="connsiteX4" fmla="*/ 585787 w 585787"/>
                    <a:gd name="connsiteY4" fmla="*/ 397669 h 464344"/>
                    <a:gd name="connsiteX5" fmla="*/ 561975 w 585787"/>
                    <a:gd name="connsiteY5" fmla="*/ 188119 h 464344"/>
                    <a:gd name="connsiteX6" fmla="*/ 554831 w 585787"/>
                    <a:gd name="connsiteY6" fmla="*/ 197644 h 464344"/>
                    <a:gd name="connsiteX0" fmla="*/ 547687 w 617254"/>
                    <a:gd name="connsiteY0" fmla="*/ 135731 h 464344"/>
                    <a:gd name="connsiteX1" fmla="*/ 526256 w 617254"/>
                    <a:gd name="connsiteY1" fmla="*/ 0 h 464344"/>
                    <a:gd name="connsiteX2" fmla="*/ 0 w 617254"/>
                    <a:gd name="connsiteY2" fmla="*/ 66675 h 464344"/>
                    <a:gd name="connsiteX3" fmla="*/ 54768 w 617254"/>
                    <a:gd name="connsiteY3" fmla="*/ 464344 h 464344"/>
                    <a:gd name="connsiteX4" fmla="*/ 585787 w 617254"/>
                    <a:gd name="connsiteY4" fmla="*/ 397669 h 464344"/>
                    <a:gd name="connsiteX5" fmla="*/ 554831 w 617254"/>
                    <a:gd name="connsiteY5" fmla="*/ 197644 h 464344"/>
                    <a:gd name="connsiteX0" fmla="*/ 547687 w 585787"/>
                    <a:gd name="connsiteY0" fmla="*/ 135731 h 464344"/>
                    <a:gd name="connsiteX1" fmla="*/ 526256 w 585787"/>
                    <a:gd name="connsiteY1" fmla="*/ 0 h 464344"/>
                    <a:gd name="connsiteX2" fmla="*/ 0 w 585787"/>
                    <a:gd name="connsiteY2" fmla="*/ 66675 h 464344"/>
                    <a:gd name="connsiteX3" fmla="*/ 54768 w 585787"/>
                    <a:gd name="connsiteY3" fmla="*/ 464344 h 464344"/>
                    <a:gd name="connsiteX4" fmla="*/ 585787 w 585787"/>
                    <a:gd name="connsiteY4" fmla="*/ 397669 h 464344"/>
                    <a:gd name="connsiteX5" fmla="*/ 554831 w 585787"/>
                    <a:gd name="connsiteY5" fmla="*/ 197644 h 46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787" h="464344">
                      <a:moveTo>
                        <a:pt x="547687" y="135731"/>
                      </a:moveTo>
                      <a:lnTo>
                        <a:pt x="526256" y="0"/>
                      </a:lnTo>
                      <a:lnTo>
                        <a:pt x="0" y="66675"/>
                      </a:lnTo>
                      <a:lnTo>
                        <a:pt x="54768" y="464344"/>
                      </a:lnTo>
                      <a:lnTo>
                        <a:pt x="585787" y="397669"/>
                      </a:lnTo>
                      <a:cubicBezTo>
                        <a:pt x="576263" y="322263"/>
                        <a:pt x="561280" y="239316"/>
                        <a:pt x="554831" y="197644"/>
                      </a:cubicBezTo>
                    </a:path>
                  </a:pathLst>
                </a:custGeom>
                <a:noFill/>
                <a:ln>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Rectangle 114"/>
              <p:cNvSpPr/>
              <p:nvPr/>
            </p:nvSpPr>
            <p:spPr>
              <a:xfrm rot="20417397">
                <a:off x="3894913" y="5659631"/>
                <a:ext cx="198886" cy="170089"/>
              </a:xfrm>
              <a:prstGeom prst="rect">
                <a:avLst/>
              </a:prstGeom>
              <a:solidFill>
                <a:srgbClr val="90E2FF">
                  <a:alpha val="60000"/>
                </a:srgbClr>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p:cNvGrpSpPr/>
              <p:nvPr/>
            </p:nvGrpSpPr>
            <p:grpSpPr>
              <a:xfrm>
                <a:off x="3433623" y="609600"/>
                <a:ext cx="2137963" cy="5684520"/>
                <a:chOff x="1485900" y="609600"/>
                <a:chExt cx="2137963" cy="5684520"/>
              </a:xfrm>
              <a:effectLst>
                <a:glow rad="25400">
                  <a:srgbClr val="4B452A"/>
                </a:glow>
              </a:effectLst>
            </p:grpSpPr>
            <p:sp>
              <p:nvSpPr>
                <p:cNvPr id="202" name="Freeform 201"/>
                <p:cNvSpPr/>
                <p:nvPr/>
              </p:nvSpPr>
              <p:spPr>
                <a:xfrm>
                  <a:off x="1866900" y="624840"/>
                  <a:ext cx="1615440" cy="1653540"/>
                </a:xfrm>
                <a:custGeom>
                  <a:avLst/>
                  <a:gdLst>
                    <a:gd name="connsiteX0" fmla="*/ 0 w 1615440"/>
                    <a:gd name="connsiteY0" fmla="*/ 205740 h 1653540"/>
                    <a:gd name="connsiteX1" fmla="*/ 228600 w 1615440"/>
                    <a:gd name="connsiteY1" fmla="*/ 1653540 h 1653540"/>
                    <a:gd name="connsiteX2" fmla="*/ 1615440 w 1615440"/>
                    <a:gd name="connsiteY2" fmla="*/ 1463040 h 1653540"/>
                    <a:gd name="connsiteX3" fmla="*/ 1432560 w 1615440"/>
                    <a:gd name="connsiteY3" fmla="*/ 0 h 1653540"/>
                  </a:gdLst>
                  <a:ahLst/>
                  <a:cxnLst>
                    <a:cxn ang="0">
                      <a:pos x="connsiteX0" y="connsiteY0"/>
                    </a:cxn>
                    <a:cxn ang="0">
                      <a:pos x="connsiteX1" y="connsiteY1"/>
                    </a:cxn>
                    <a:cxn ang="0">
                      <a:pos x="connsiteX2" y="connsiteY2"/>
                    </a:cxn>
                    <a:cxn ang="0">
                      <a:pos x="connsiteX3" y="connsiteY3"/>
                    </a:cxn>
                  </a:cxnLst>
                  <a:rect l="l" t="t" r="r" b="b"/>
                  <a:pathLst>
                    <a:path w="1615440" h="1653540">
                      <a:moveTo>
                        <a:pt x="0" y="205740"/>
                      </a:moveTo>
                      <a:lnTo>
                        <a:pt x="228600" y="1653540"/>
                      </a:lnTo>
                      <a:lnTo>
                        <a:pt x="1615440" y="1463040"/>
                      </a:lnTo>
                      <a:lnTo>
                        <a:pt x="1432560" y="0"/>
                      </a:lnTo>
                    </a:path>
                  </a:pathLst>
                </a:custGeom>
                <a:noFill/>
                <a:ln>
                  <a:solidFill>
                    <a:srgbClr val="FFF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Freeform 202"/>
                <p:cNvSpPr/>
                <p:nvPr/>
              </p:nvSpPr>
              <p:spPr>
                <a:xfrm>
                  <a:off x="1485900" y="609600"/>
                  <a:ext cx="1805940" cy="1691640"/>
                </a:xfrm>
                <a:custGeom>
                  <a:avLst/>
                  <a:gdLst>
                    <a:gd name="connsiteX0" fmla="*/ 1805940 w 1805940"/>
                    <a:gd name="connsiteY0" fmla="*/ 0 h 1691640"/>
                    <a:gd name="connsiteX1" fmla="*/ 259080 w 1805940"/>
                    <a:gd name="connsiteY1" fmla="*/ 228600 h 1691640"/>
                    <a:gd name="connsiteX2" fmla="*/ 0 w 1805940"/>
                    <a:gd name="connsiteY2" fmla="*/ 632460 h 1691640"/>
                    <a:gd name="connsiteX3" fmla="*/ 137160 w 1805940"/>
                    <a:gd name="connsiteY3" fmla="*/ 1691640 h 1691640"/>
                  </a:gdLst>
                  <a:ahLst/>
                  <a:cxnLst>
                    <a:cxn ang="0">
                      <a:pos x="connsiteX0" y="connsiteY0"/>
                    </a:cxn>
                    <a:cxn ang="0">
                      <a:pos x="connsiteX1" y="connsiteY1"/>
                    </a:cxn>
                    <a:cxn ang="0">
                      <a:pos x="connsiteX2" y="connsiteY2"/>
                    </a:cxn>
                    <a:cxn ang="0">
                      <a:pos x="connsiteX3" y="connsiteY3"/>
                    </a:cxn>
                  </a:cxnLst>
                  <a:rect l="l" t="t" r="r" b="b"/>
                  <a:pathLst>
                    <a:path w="1805940" h="1691640">
                      <a:moveTo>
                        <a:pt x="1805940" y="0"/>
                      </a:moveTo>
                      <a:lnTo>
                        <a:pt x="259080" y="228600"/>
                      </a:lnTo>
                      <a:lnTo>
                        <a:pt x="0" y="632460"/>
                      </a:lnTo>
                      <a:lnTo>
                        <a:pt x="137160" y="1691640"/>
                      </a:lnTo>
                    </a:path>
                  </a:pathLst>
                </a:custGeom>
                <a:noFill/>
                <a:ln>
                  <a:solidFill>
                    <a:srgbClr val="FFF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reeform 203"/>
                <p:cNvSpPr/>
                <p:nvPr/>
              </p:nvSpPr>
              <p:spPr>
                <a:xfrm>
                  <a:off x="1623060" y="2331720"/>
                  <a:ext cx="679319" cy="1562100"/>
                </a:xfrm>
                <a:custGeom>
                  <a:avLst/>
                  <a:gdLst>
                    <a:gd name="connsiteX0" fmla="*/ 0 w 678180"/>
                    <a:gd name="connsiteY0" fmla="*/ 0 h 1562100"/>
                    <a:gd name="connsiteX1" fmla="*/ 30480 w 678180"/>
                    <a:gd name="connsiteY1" fmla="*/ 83820 h 1562100"/>
                    <a:gd name="connsiteX2" fmla="*/ 586740 w 678180"/>
                    <a:gd name="connsiteY2" fmla="*/ 739140 h 1562100"/>
                    <a:gd name="connsiteX3" fmla="*/ 678180 w 678180"/>
                    <a:gd name="connsiteY3" fmla="*/ 1562100 h 1562100"/>
                    <a:gd name="connsiteX0" fmla="*/ 0 w 678180"/>
                    <a:gd name="connsiteY0" fmla="*/ 0 h 1562100"/>
                    <a:gd name="connsiteX1" fmla="*/ 30480 w 678180"/>
                    <a:gd name="connsiteY1" fmla="*/ 83820 h 1562100"/>
                    <a:gd name="connsiteX2" fmla="*/ 586740 w 678180"/>
                    <a:gd name="connsiteY2" fmla="*/ 739140 h 1562100"/>
                    <a:gd name="connsiteX3" fmla="*/ 678180 w 678180"/>
                    <a:gd name="connsiteY3" fmla="*/ 1562100 h 1562100"/>
                    <a:gd name="connsiteX0" fmla="*/ 0 w 678180"/>
                    <a:gd name="connsiteY0" fmla="*/ 0 h 1562100"/>
                    <a:gd name="connsiteX1" fmla="*/ 30480 w 678180"/>
                    <a:gd name="connsiteY1" fmla="*/ 83820 h 1562100"/>
                    <a:gd name="connsiteX2" fmla="*/ 548640 w 678180"/>
                    <a:gd name="connsiteY2" fmla="*/ 732790 h 1562100"/>
                    <a:gd name="connsiteX3" fmla="*/ 678180 w 678180"/>
                    <a:gd name="connsiteY3" fmla="*/ 1562100 h 1562100"/>
                    <a:gd name="connsiteX0" fmla="*/ 0 w 679319"/>
                    <a:gd name="connsiteY0" fmla="*/ 0 h 1562100"/>
                    <a:gd name="connsiteX1" fmla="*/ 30480 w 679319"/>
                    <a:gd name="connsiteY1" fmla="*/ 83820 h 1562100"/>
                    <a:gd name="connsiteX2" fmla="*/ 548640 w 679319"/>
                    <a:gd name="connsiteY2" fmla="*/ 732790 h 1562100"/>
                    <a:gd name="connsiteX3" fmla="*/ 678180 w 679319"/>
                    <a:gd name="connsiteY3" fmla="*/ 1562100 h 1562100"/>
                    <a:gd name="connsiteX0" fmla="*/ 0 w 679319"/>
                    <a:gd name="connsiteY0" fmla="*/ 0 h 1562100"/>
                    <a:gd name="connsiteX1" fmla="*/ 548640 w 679319"/>
                    <a:gd name="connsiteY1" fmla="*/ 732790 h 1562100"/>
                    <a:gd name="connsiteX2" fmla="*/ 678180 w 679319"/>
                    <a:gd name="connsiteY2" fmla="*/ 1562100 h 1562100"/>
                    <a:gd name="connsiteX0" fmla="*/ 0 w 679319"/>
                    <a:gd name="connsiteY0" fmla="*/ 0 h 1562100"/>
                    <a:gd name="connsiteX1" fmla="*/ 548640 w 679319"/>
                    <a:gd name="connsiteY1" fmla="*/ 732790 h 1562100"/>
                    <a:gd name="connsiteX2" fmla="*/ 678180 w 679319"/>
                    <a:gd name="connsiteY2" fmla="*/ 1562100 h 1562100"/>
                  </a:gdLst>
                  <a:ahLst/>
                  <a:cxnLst>
                    <a:cxn ang="0">
                      <a:pos x="connsiteX0" y="connsiteY0"/>
                    </a:cxn>
                    <a:cxn ang="0">
                      <a:pos x="connsiteX1" y="connsiteY1"/>
                    </a:cxn>
                    <a:cxn ang="0">
                      <a:pos x="connsiteX2" y="connsiteY2"/>
                    </a:cxn>
                  </a:cxnLst>
                  <a:rect l="l" t="t" r="r" b="b"/>
                  <a:pathLst>
                    <a:path w="679319" h="1562100">
                      <a:moveTo>
                        <a:pt x="0" y="0"/>
                      </a:moveTo>
                      <a:cubicBezTo>
                        <a:pt x="125730" y="422063"/>
                        <a:pt x="365760" y="488527"/>
                        <a:pt x="548640" y="732790"/>
                      </a:cubicBezTo>
                      <a:cubicBezTo>
                        <a:pt x="656590" y="979170"/>
                        <a:pt x="685800" y="1357630"/>
                        <a:pt x="678180" y="1562100"/>
                      </a:cubicBezTo>
                    </a:path>
                  </a:pathLst>
                </a:custGeom>
                <a:noFill/>
                <a:ln>
                  <a:solidFill>
                    <a:srgbClr val="FFF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Freeform 204"/>
                <p:cNvSpPr/>
                <p:nvPr/>
              </p:nvSpPr>
              <p:spPr>
                <a:xfrm>
                  <a:off x="1992408" y="3116580"/>
                  <a:ext cx="1200372" cy="2902934"/>
                </a:xfrm>
                <a:custGeom>
                  <a:avLst/>
                  <a:gdLst>
                    <a:gd name="connsiteX0" fmla="*/ 281940 w 723900"/>
                    <a:gd name="connsiteY0" fmla="*/ 152400 h 2225040"/>
                    <a:gd name="connsiteX1" fmla="*/ 0 w 723900"/>
                    <a:gd name="connsiteY1" fmla="*/ 899160 h 2225040"/>
                    <a:gd name="connsiteX2" fmla="*/ 121920 w 723900"/>
                    <a:gd name="connsiteY2" fmla="*/ 1859280 h 2225040"/>
                    <a:gd name="connsiteX3" fmla="*/ 213360 w 723900"/>
                    <a:gd name="connsiteY3" fmla="*/ 2118360 h 2225040"/>
                    <a:gd name="connsiteX4" fmla="*/ 434340 w 723900"/>
                    <a:gd name="connsiteY4" fmla="*/ 2225040 h 2225040"/>
                    <a:gd name="connsiteX5" fmla="*/ 662940 w 723900"/>
                    <a:gd name="connsiteY5" fmla="*/ 1668780 h 2225040"/>
                    <a:gd name="connsiteX6" fmla="*/ 655320 w 723900"/>
                    <a:gd name="connsiteY6" fmla="*/ 1181100 h 2225040"/>
                    <a:gd name="connsiteX7" fmla="*/ 556260 w 723900"/>
                    <a:gd name="connsiteY7" fmla="*/ 960120 h 2225040"/>
                    <a:gd name="connsiteX8" fmla="*/ 723900 w 723900"/>
                    <a:gd name="connsiteY8" fmla="*/ 0 h 2225040"/>
                    <a:gd name="connsiteX0" fmla="*/ 281940 w 1196340"/>
                    <a:gd name="connsiteY0" fmla="*/ 807720 h 2880360"/>
                    <a:gd name="connsiteX1" fmla="*/ 0 w 1196340"/>
                    <a:gd name="connsiteY1" fmla="*/ 1554480 h 2880360"/>
                    <a:gd name="connsiteX2" fmla="*/ 121920 w 1196340"/>
                    <a:gd name="connsiteY2" fmla="*/ 2514600 h 2880360"/>
                    <a:gd name="connsiteX3" fmla="*/ 213360 w 1196340"/>
                    <a:gd name="connsiteY3" fmla="*/ 2773680 h 2880360"/>
                    <a:gd name="connsiteX4" fmla="*/ 434340 w 1196340"/>
                    <a:gd name="connsiteY4" fmla="*/ 2880360 h 2880360"/>
                    <a:gd name="connsiteX5" fmla="*/ 662940 w 1196340"/>
                    <a:gd name="connsiteY5" fmla="*/ 2324100 h 2880360"/>
                    <a:gd name="connsiteX6" fmla="*/ 655320 w 1196340"/>
                    <a:gd name="connsiteY6" fmla="*/ 1836420 h 2880360"/>
                    <a:gd name="connsiteX7" fmla="*/ 556260 w 1196340"/>
                    <a:gd name="connsiteY7" fmla="*/ 1615440 h 2880360"/>
                    <a:gd name="connsiteX8" fmla="*/ 1196340 w 1196340"/>
                    <a:gd name="connsiteY8" fmla="*/ 0 h 2880360"/>
                    <a:gd name="connsiteX0" fmla="*/ 281940 w 1196340"/>
                    <a:gd name="connsiteY0" fmla="*/ 807720 h 2880360"/>
                    <a:gd name="connsiteX1" fmla="*/ 0 w 1196340"/>
                    <a:gd name="connsiteY1" fmla="*/ 1554480 h 2880360"/>
                    <a:gd name="connsiteX2" fmla="*/ 121920 w 1196340"/>
                    <a:gd name="connsiteY2" fmla="*/ 2514600 h 2880360"/>
                    <a:gd name="connsiteX3" fmla="*/ 213360 w 1196340"/>
                    <a:gd name="connsiteY3" fmla="*/ 2773680 h 2880360"/>
                    <a:gd name="connsiteX4" fmla="*/ 434340 w 1196340"/>
                    <a:gd name="connsiteY4" fmla="*/ 2880360 h 2880360"/>
                    <a:gd name="connsiteX5" fmla="*/ 662940 w 1196340"/>
                    <a:gd name="connsiteY5" fmla="*/ 2324100 h 2880360"/>
                    <a:gd name="connsiteX6" fmla="*/ 655320 w 1196340"/>
                    <a:gd name="connsiteY6" fmla="*/ 1836420 h 2880360"/>
                    <a:gd name="connsiteX7" fmla="*/ 556260 w 1196340"/>
                    <a:gd name="connsiteY7" fmla="*/ 1615440 h 2880360"/>
                    <a:gd name="connsiteX8" fmla="*/ 716280 w 1196340"/>
                    <a:gd name="connsiteY8" fmla="*/ 655320 h 2880360"/>
                    <a:gd name="connsiteX9" fmla="*/ 1196340 w 1196340"/>
                    <a:gd name="connsiteY9" fmla="*/ 0 h 2880360"/>
                    <a:gd name="connsiteX0" fmla="*/ 281940 w 1196340"/>
                    <a:gd name="connsiteY0" fmla="*/ 807720 h 2880360"/>
                    <a:gd name="connsiteX1" fmla="*/ 0 w 1196340"/>
                    <a:gd name="connsiteY1" fmla="*/ 1554480 h 2880360"/>
                    <a:gd name="connsiteX2" fmla="*/ 121920 w 1196340"/>
                    <a:gd name="connsiteY2" fmla="*/ 2514600 h 2880360"/>
                    <a:gd name="connsiteX3" fmla="*/ 213360 w 1196340"/>
                    <a:gd name="connsiteY3" fmla="*/ 2773680 h 2880360"/>
                    <a:gd name="connsiteX4" fmla="*/ 434340 w 1196340"/>
                    <a:gd name="connsiteY4" fmla="*/ 2880360 h 2880360"/>
                    <a:gd name="connsiteX5" fmla="*/ 662940 w 1196340"/>
                    <a:gd name="connsiteY5" fmla="*/ 2324100 h 2880360"/>
                    <a:gd name="connsiteX6" fmla="*/ 655320 w 1196340"/>
                    <a:gd name="connsiteY6" fmla="*/ 1836420 h 2880360"/>
                    <a:gd name="connsiteX7" fmla="*/ 556260 w 1196340"/>
                    <a:gd name="connsiteY7" fmla="*/ 1615440 h 2880360"/>
                    <a:gd name="connsiteX8" fmla="*/ 716280 w 1196340"/>
                    <a:gd name="connsiteY8" fmla="*/ 655320 h 2880360"/>
                    <a:gd name="connsiteX9" fmla="*/ 1196340 w 1196340"/>
                    <a:gd name="connsiteY9" fmla="*/ 0 h 2880360"/>
                    <a:gd name="connsiteX0" fmla="*/ 285972 w 1200372"/>
                    <a:gd name="connsiteY0" fmla="*/ 807720 h 2880360"/>
                    <a:gd name="connsiteX1" fmla="*/ 4032 w 1200372"/>
                    <a:gd name="connsiteY1" fmla="*/ 1554480 h 2880360"/>
                    <a:gd name="connsiteX2" fmla="*/ 125952 w 1200372"/>
                    <a:gd name="connsiteY2" fmla="*/ 2514600 h 2880360"/>
                    <a:gd name="connsiteX3" fmla="*/ 217392 w 1200372"/>
                    <a:gd name="connsiteY3" fmla="*/ 2773680 h 2880360"/>
                    <a:gd name="connsiteX4" fmla="*/ 438372 w 1200372"/>
                    <a:gd name="connsiteY4" fmla="*/ 2880360 h 2880360"/>
                    <a:gd name="connsiteX5" fmla="*/ 666972 w 1200372"/>
                    <a:gd name="connsiteY5" fmla="*/ 2324100 h 2880360"/>
                    <a:gd name="connsiteX6" fmla="*/ 659352 w 1200372"/>
                    <a:gd name="connsiteY6" fmla="*/ 1836420 h 2880360"/>
                    <a:gd name="connsiteX7" fmla="*/ 560292 w 1200372"/>
                    <a:gd name="connsiteY7" fmla="*/ 1615440 h 2880360"/>
                    <a:gd name="connsiteX8" fmla="*/ 720312 w 1200372"/>
                    <a:gd name="connsiteY8" fmla="*/ 655320 h 2880360"/>
                    <a:gd name="connsiteX9" fmla="*/ 1200372 w 1200372"/>
                    <a:gd name="connsiteY9" fmla="*/ 0 h 2880360"/>
                    <a:gd name="connsiteX0" fmla="*/ 285972 w 1200372"/>
                    <a:gd name="connsiteY0" fmla="*/ 807720 h 2905965"/>
                    <a:gd name="connsiteX1" fmla="*/ 4032 w 1200372"/>
                    <a:gd name="connsiteY1" fmla="*/ 1554480 h 2905965"/>
                    <a:gd name="connsiteX2" fmla="*/ 125952 w 1200372"/>
                    <a:gd name="connsiteY2" fmla="*/ 2514600 h 2905965"/>
                    <a:gd name="connsiteX3" fmla="*/ 217392 w 1200372"/>
                    <a:gd name="connsiteY3" fmla="*/ 2773680 h 2905965"/>
                    <a:gd name="connsiteX4" fmla="*/ 438372 w 1200372"/>
                    <a:gd name="connsiteY4" fmla="*/ 2880360 h 2905965"/>
                    <a:gd name="connsiteX5" fmla="*/ 666972 w 1200372"/>
                    <a:gd name="connsiteY5" fmla="*/ 2324100 h 2905965"/>
                    <a:gd name="connsiteX6" fmla="*/ 659352 w 1200372"/>
                    <a:gd name="connsiteY6" fmla="*/ 1836420 h 2905965"/>
                    <a:gd name="connsiteX7" fmla="*/ 560292 w 1200372"/>
                    <a:gd name="connsiteY7" fmla="*/ 1615440 h 2905965"/>
                    <a:gd name="connsiteX8" fmla="*/ 720312 w 1200372"/>
                    <a:gd name="connsiteY8" fmla="*/ 655320 h 2905965"/>
                    <a:gd name="connsiteX9" fmla="*/ 1200372 w 1200372"/>
                    <a:gd name="connsiteY9" fmla="*/ 0 h 2905965"/>
                    <a:gd name="connsiteX0" fmla="*/ 285972 w 1200372"/>
                    <a:gd name="connsiteY0" fmla="*/ 807720 h 2902934"/>
                    <a:gd name="connsiteX1" fmla="*/ 4032 w 1200372"/>
                    <a:gd name="connsiteY1" fmla="*/ 1554480 h 2902934"/>
                    <a:gd name="connsiteX2" fmla="*/ 125952 w 1200372"/>
                    <a:gd name="connsiteY2" fmla="*/ 2514600 h 2902934"/>
                    <a:gd name="connsiteX3" fmla="*/ 217392 w 1200372"/>
                    <a:gd name="connsiteY3" fmla="*/ 2773680 h 2902934"/>
                    <a:gd name="connsiteX4" fmla="*/ 438372 w 1200372"/>
                    <a:gd name="connsiteY4" fmla="*/ 2880360 h 2902934"/>
                    <a:gd name="connsiteX5" fmla="*/ 666972 w 1200372"/>
                    <a:gd name="connsiteY5" fmla="*/ 2324100 h 2902934"/>
                    <a:gd name="connsiteX6" fmla="*/ 659352 w 1200372"/>
                    <a:gd name="connsiteY6" fmla="*/ 1836420 h 2902934"/>
                    <a:gd name="connsiteX7" fmla="*/ 560292 w 1200372"/>
                    <a:gd name="connsiteY7" fmla="*/ 1615440 h 2902934"/>
                    <a:gd name="connsiteX8" fmla="*/ 720312 w 1200372"/>
                    <a:gd name="connsiteY8" fmla="*/ 655320 h 2902934"/>
                    <a:gd name="connsiteX9" fmla="*/ 1200372 w 1200372"/>
                    <a:gd name="connsiteY9" fmla="*/ 0 h 2902934"/>
                    <a:gd name="connsiteX0" fmla="*/ 285972 w 1200372"/>
                    <a:gd name="connsiteY0" fmla="*/ 807720 h 2902934"/>
                    <a:gd name="connsiteX1" fmla="*/ 4032 w 1200372"/>
                    <a:gd name="connsiteY1" fmla="*/ 1554480 h 2902934"/>
                    <a:gd name="connsiteX2" fmla="*/ 125952 w 1200372"/>
                    <a:gd name="connsiteY2" fmla="*/ 2514600 h 2902934"/>
                    <a:gd name="connsiteX3" fmla="*/ 217392 w 1200372"/>
                    <a:gd name="connsiteY3" fmla="*/ 2773680 h 2902934"/>
                    <a:gd name="connsiteX4" fmla="*/ 438372 w 1200372"/>
                    <a:gd name="connsiteY4" fmla="*/ 2880360 h 2902934"/>
                    <a:gd name="connsiteX5" fmla="*/ 666972 w 1200372"/>
                    <a:gd name="connsiteY5" fmla="*/ 2324100 h 2902934"/>
                    <a:gd name="connsiteX6" fmla="*/ 659352 w 1200372"/>
                    <a:gd name="connsiteY6" fmla="*/ 1836420 h 2902934"/>
                    <a:gd name="connsiteX7" fmla="*/ 560292 w 1200372"/>
                    <a:gd name="connsiteY7" fmla="*/ 1615440 h 2902934"/>
                    <a:gd name="connsiteX8" fmla="*/ 720312 w 1200372"/>
                    <a:gd name="connsiteY8" fmla="*/ 655320 h 2902934"/>
                    <a:gd name="connsiteX9" fmla="*/ 1200372 w 1200372"/>
                    <a:gd name="connsiteY9" fmla="*/ 0 h 2902934"/>
                    <a:gd name="connsiteX0" fmla="*/ 285972 w 1200372"/>
                    <a:gd name="connsiteY0" fmla="*/ 807720 h 2902934"/>
                    <a:gd name="connsiteX1" fmla="*/ 4032 w 1200372"/>
                    <a:gd name="connsiteY1" fmla="*/ 1554480 h 2902934"/>
                    <a:gd name="connsiteX2" fmla="*/ 125952 w 1200372"/>
                    <a:gd name="connsiteY2" fmla="*/ 2514600 h 2902934"/>
                    <a:gd name="connsiteX3" fmla="*/ 217392 w 1200372"/>
                    <a:gd name="connsiteY3" fmla="*/ 2773680 h 2902934"/>
                    <a:gd name="connsiteX4" fmla="*/ 438372 w 1200372"/>
                    <a:gd name="connsiteY4" fmla="*/ 2880360 h 2902934"/>
                    <a:gd name="connsiteX5" fmla="*/ 666972 w 1200372"/>
                    <a:gd name="connsiteY5" fmla="*/ 2324100 h 2902934"/>
                    <a:gd name="connsiteX6" fmla="*/ 659352 w 1200372"/>
                    <a:gd name="connsiteY6" fmla="*/ 1836420 h 2902934"/>
                    <a:gd name="connsiteX7" fmla="*/ 611092 w 1200372"/>
                    <a:gd name="connsiteY7" fmla="*/ 1399540 h 2902934"/>
                    <a:gd name="connsiteX8" fmla="*/ 720312 w 1200372"/>
                    <a:gd name="connsiteY8" fmla="*/ 655320 h 2902934"/>
                    <a:gd name="connsiteX9" fmla="*/ 1200372 w 1200372"/>
                    <a:gd name="connsiteY9" fmla="*/ 0 h 2902934"/>
                    <a:gd name="connsiteX0" fmla="*/ 285972 w 1200372"/>
                    <a:gd name="connsiteY0" fmla="*/ 807720 h 2902934"/>
                    <a:gd name="connsiteX1" fmla="*/ 4032 w 1200372"/>
                    <a:gd name="connsiteY1" fmla="*/ 1554480 h 2902934"/>
                    <a:gd name="connsiteX2" fmla="*/ 125952 w 1200372"/>
                    <a:gd name="connsiteY2" fmla="*/ 2514600 h 2902934"/>
                    <a:gd name="connsiteX3" fmla="*/ 217392 w 1200372"/>
                    <a:gd name="connsiteY3" fmla="*/ 2773680 h 2902934"/>
                    <a:gd name="connsiteX4" fmla="*/ 438372 w 1200372"/>
                    <a:gd name="connsiteY4" fmla="*/ 2880360 h 2902934"/>
                    <a:gd name="connsiteX5" fmla="*/ 666972 w 1200372"/>
                    <a:gd name="connsiteY5" fmla="*/ 2324100 h 2902934"/>
                    <a:gd name="connsiteX6" fmla="*/ 659352 w 1200372"/>
                    <a:gd name="connsiteY6" fmla="*/ 1836420 h 2902934"/>
                    <a:gd name="connsiteX7" fmla="*/ 611092 w 1200372"/>
                    <a:gd name="connsiteY7" fmla="*/ 1399540 h 2902934"/>
                    <a:gd name="connsiteX8" fmla="*/ 720312 w 1200372"/>
                    <a:gd name="connsiteY8" fmla="*/ 655320 h 2902934"/>
                    <a:gd name="connsiteX9" fmla="*/ 1200372 w 1200372"/>
                    <a:gd name="connsiteY9" fmla="*/ 0 h 2902934"/>
                    <a:gd name="connsiteX0" fmla="*/ 285972 w 1200372"/>
                    <a:gd name="connsiteY0" fmla="*/ 807720 h 2902934"/>
                    <a:gd name="connsiteX1" fmla="*/ 4032 w 1200372"/>
                    <a:gd name="connsiteY1" fmla="*/ 1554480 h 2902934"/>
                    <a:gd name="connsiteX2" fmla="*/ 125952 w 1200372"/>
                    <a:gd name="connsiteY2" fmla="*/ 2514600 h 2902934"/>
                    <a:gd name="connsiteX3" fmla="*/ 217392 w 1200372"/>
                    <a:gd name="connsiteY3" fmla="*/ 2773680 h 2902934"/>
                    <a:gd name="connsiteX4" fmla="*/ 438372 w 1200372"/>
                    <a:gd name="connsiteY4" fmla="*/ 2880360 h 2902934"/>
                    <a:gd name="connsiteX5" fmla="*/ 666972 w 1200372"/>
                    <a:gd name="connsiteY5" fmla="*/ 2324100 h 2902934"/>
                    <a:gd name="connsiteX6" fmla="*/ 659352 w 1200372"/>
                    <a:gd name="connsiteY6" fmla="*/ 1836420 h 2902934"/>
                    <a:gd name="connsiteX7" fmla="*/ 611092 w 1200372"/>
                    <a:gd name="connsiteY7" fmla="*/ 1399540 h 2902934"/>
                    <a:gd name="connsiteX8" fmla="*/ 720312 w 1200372"/>
                    <a:gd name="connsiteY8" fmla="*/ 655320 h 2902934"/>
                    <a:gd name="connsiteX9" fmla="*/ 1200372 w 1200372"/>
                    <a:gd name="connsiteY9" fmla="*/ 0 h 2902934"/>
                    <a:gd name="connsiteX0" fmla="*/ 285972 w 1200372"/>
                    <a:gd name="connsiteY0" fmla="*/ 807720 h 2902934"/>
                    <a:gd name="connsiteX1" fmla="*/ 4032 w 1200372"/>
                    <a:gd name="connsiteY1" fmla="*/ 1554480 h 2902934"/>
                    <a:gd name="connsiteX2" fmla="*/ 125952 w 1200372"/>
                    <a:gd name="connsiteY2" fmla="*/ 2514600 h 2902934"/>
                    <a:gd name="connsiteX3" fmla="*/ 217392 w 1200372"/>
                    <a:gd name="connsiteY3" fmla="*/ 2773680 h 2902934"/>
                    <a:gd name="connsiteX4" fmla="*/ 438372 w 1200372"/>
                    <a:gd name="connsiteY4" fmla="*/ 2880360 h 2902934"/>
                    <a:gd name="connsiteX5" fmla="*/ 666972 w 1200372"/>
                    <a:gd name="connsiteY5" fmla="*/ 2324100 h 2902934"/>
                    <a:gd name="connsiteX6" fmla="*/ 659352 w 1200372"/>
                    <a:gd name="connsiteY6" fmla="*/ 1836420 h 2902934"/>
                    <a:gd name="connsiteX7" fmla="*/ 611092 w 1200372"/>
                    <a:gd name="connsiteY7" fmla="*/ 1399540 h 2902934"/>
                    <a:gd name="connsiteX8" fmla="*/ 720312 w 1200372"/>
                    <a:gd name="connsiteY8" fmla="*/ 655320 h 2902934"/>
                    <a:gd name="connsiteX9" fmla="*/ 1200372 w 1200372"/>
                    <a:gd name="connsiteY9" fmla="*/ 0 h 2902934"/>
                    <a:gd name="connsiteX0" fmla="*/ 285972 w 1200372"/>
                    <a:gd name="connsiteY0" fmla="*/ 807720 h 2902934"/>
                    <a:gd name="connsiteX1" fmla="*/ 4032 w 1200372"/>
                    <a:gd name="connsiteY1" fmla="*/ 1554480 h 2902934"/>
                    <a:gd name="connsiteX2" fmla="*/ 125952 w 1200372"/>
                    <a:gd name="connsiteY2" fmla="*/ 2514600 h 2902934"/>
                    <a:gd name="connsiteX3" fmla="*/ 217392 w 1200372"/>
                    <a:gd name="connsiteY3" fmla="*/ 2773680 h 2902934"/>
                    <a:gd name="connsiteX4" fmla="*/ 438372 w 1200372"/>
                    <a:gd name="connsiteY4" fmla="*/ 2880360 h 2902934"/>
                    <a:gd name="connsiteX5" fmla="*/ 666972 w 1200372"/>
                    <a:gd name="connsiteY5" fmla="*/ 2324100 h 2902934"/>
                    <a:gd name="connsiteX6" fmla="*/ 640302 w 1200372"/>
                    <a:gd name="connsiteY6" fmla="*/ 1830070 h 2902934"/>
                    <a:gd name="connsiteX7" fmla="*/ 611092 w 1200372"/>
                    <a:gd name="connsiteY7" fmla="*/ 1399540 h 2902934"/>
                    <a:gd name="connsiteX8" fmla="*/ 720312 w 1200372"/>
                    <a:gd name="connsiteY8" fmla="*/ 655320 h 2902934"/>
                    <a:gd name="connsiteX9" fmla="*/ 1200372 w 1200372"/>
                    <a:gd name="connsiteY9" fmla="*/ 0 h 29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372" h="2902934">
                      <a:moveTo>
                        <a:pt x="285972" y="807720"/>
                      </a:moveTo>
                      <a:cubicBezTo>
                        <a:pt x="191992" y="1056640"/>
                        <a:pt x="30702" y="1270000"/>
                        <a:pt x="4032" y="1554480"/>
                      </a:cubicBezTo>
                      <a:cubicBezTo>
                        <a:pt x="-22638" y="1838960"/>
                        <a:pt x="90392" y="2311400"/>
                        <a:pt x="125952" y="2514600"/>
                      </a:cubicBezTo>
                      <a:cubicBezTo>
                        <a:pt x="156432" y="2600960"/>
                        <a:pt x="155717" y="2705980"/>
                        <a:pt x="217392" y="2773680"/>
                      </a:cubicBezTo>
                      <a:cubicBezTo>
                        <a:pt x="263125" y="2823881"/>
                        <a:pt x="363442" y="2955290"/>
                        <a:pt x="438372" y="2880360"/>
                      </a:cubicBezTo>
                      <a:cubicBezTo>
                        <a:pt x="514572" y="2694940"/>
                        <a:pt x="633317" y="2499148"/>
                        <a:pt x="666972" y="2324100"/>
                      </a:cubicBezTo>
                      <a:cubicBezTo>
                        <a:pt x="700627" y="2149052"/>
                        <a:pt x="663282" y="1982724"/>
                        <a:pt x="640302" y="1830070"/>
                      </a:cubicBezTo>
                      <a:cubicBezTo>
                        <a:pt x="622522" y="1711960"/>
                        <a:pt x="597757" y="1595332"/>
                        <a:pt x="611092" y="1399540"/>
                      </a:cubicBezTo>
                      <a:cubicBezTo>
                        <a:pt x="624427" y="1203748"/>
                        <a:pt x="613632" y="924560"/>
                        <a:pt x="720312" y="655320"/>
                      </a:cubicBezTo>
                      <a:lnTo>
                        <a:pt x="1200372" y="0"/>
                      </a:lnTo>
                    </a:path>
                  </a:pathLst>
                </a:custGeom>
                <a:noFill/>
                <a:ln>
                  <a:solidFill>
                    <a:srgbClr val="FFF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Freeform 206"/>
                <p:cNvSpPr/>
                <p:nvPr/>
              </p:nvSpPr>
              <p:spPr>
                <a:xfrm>
                  <a:off x="1920240" y="5615940"/>
                  <a:ext cx="502920" cy="678180"/>
                </a:xfrm>
                <a:custGeom>
                  <a:avLst/>
                  <a:gdLst>
                    <a:gd name="connsiteX0" fmla="*/ 502920 w 502920"/>
                    <a:gd name="connsiteY0" fmla="*/ 365760 h 678180"/>
                    <a:gd name="connsiteX1" fmla="*/ 365760 w 502920"/>
                    <a:gd name="connsiteY1" fmla="*/ 655320 h 678180"/>
                    <a:gd name="connsiteX2" fmla="*/ 327660 w 502920"/>
                    <a:gd name="connsiteY2" fmla="*/ 678180 h 678180"/>
                    <a:gd name="connsiteX3" fmla="*/ 144780 w 502920"/>
                    <a:gd name="connsiteY3" fmla="*/ 563880 h 678180"/>
                    <a:gd name="connsiteX4" fmla="*/ 0 w 502920"/>
                    <a:gd name="connsiteY4" fmla="*/ 68580 h 678180"/>
                    <a:gd name="connsiteX5" fmla="*/ 205740 w 502920"/>
                    <a:gd name="connsiteY5" fmla="*/ 0 h 67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920" h="678180">
                      <a:moveTo>
                        <a:pt x="502920" y="365760"/>
                      </a:moveTo>
                      <a:lnTo>
                        <a:pt x="365760" y="655320"/>
                      </a:lnTo>
                      <a:lnTo>
                        <a:pt x="327660" y="678180"/>
                      </a:lnTo>
                      <a:lnTo>
                        <a:pt x="144780" y="563880"/>
                      </a:lnTo>
                      <a:lnTo>
                        <a:pt x="0" y="68580"/>
                      </a:lnTo>
                      <a:lnTo>
                        <a:pt x="205740" y="0"/>
                      </a:lnTo>
                    </a:path>
                  </a:pathLst>
                </a:custGeom>
                <a:noFill/>
                <a:ln>
                  <a:solidFill>
                    <a:srgbClr val="FFF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Freeform 207"/>
                <p:cNvSpPr/>
                <p:nvPr/>
              </p:nvSpPr>
              <p:spPr>
                <a:xfrm>
                  <a:off x="3208020" y="657938"/>
                  <a:ext cx="415843" cy="2435782"/>
                </a:xfrm>
                <a:custGeom>
                  <a:avLst/>
                  <a:gdLst>
                    <a:gd name="connsiteX0" fmla="*/ 0 w 449580"/>
                    <a:gd name="connsiteY0" fmla="*/ 2423160 h 2423160"/>
                    <a:gd name="connsiteX1" fmla="*/ 449580 w 449580"/>
                    <a:gd name="connsiteY1" fmla="*/ 1844040 h 2423160"/>
                    <a:gd name="connsiteX2" fmla="*/ 251460 w 449580"/>
                    <a:gd name="connsiteY2" fmla="*/ 137160 h 2423160"/>
                    <a:gd name="connsiteX3" fmla="*/ 213360 w 449580"/>
                    <a:gd name="connsiteY3" fmla="*/ 0 h 2423160"/>
                    <a:gd name="connsiteX4" fmla="*/ 99060 w 449580"/>
                    <a:gd name="connsiteY4" fmla="*/ 0 h 2423160"/>
                    <a:gd name="connsiteX0" fmla="*/ 0 w 449580"/>
                    <a:gd name="connsiteY0" fmla="*/ 2462216 h 2462216"/>
                    <a:gd name="connsiteX1" fmla="*/ 449580 w 449580"/>
                    <a:gd name="connsiteY1" fmla="*/ 1883096 h 2462216"/>
                    <a:gd name="connsiteX2" fmla="*/ 251460 w 449580"/>
                    <a:gd name="connsiteY2" fmla="*/ 176216 h 2462216"/>
                    <a:gd name="connsiteX3" fmla="*/ 213360 w 449580"/>
                    <a:gd name="connsiteY3" fmla="*/ 39056 h 2462216"/>
                    <a:gd name="connsiteX4" fmla="*/ 99060 w 449580"/>
                    <a:gd name="connsiteY4" fmla="*/ 39056 h 2462216"/>
                    <a:gd name="connsiteX0" fmla="*/ 0 w 449580"/>
                    <a:gd name="connsiteY0" fmla="*/ 2433320 h 2433320"/>
                    <a:gd name="connsiteX1" fmla="*/ 449580 w 449580"/>
                    <a:gd name="connsiteY1" fmla="*/ 1854200 h 2433320"/>
                    <a:gd name="connsiteX2" fmla="*/ 251460 w 449580"/>
                    <a:gd name="connsiteY2" fmla="*/ 147320 h 2433320"/>
                    <a:gd name="connsiteX3" fmla="*/ 213360 w 449580"/>
                    <a:gd name="connsiteY3" fmla="*/ 10160 h 2433320"/>
                    <a:gd name="connsiteX4" fmla="*/ 99060 w 449580"/>
                    <a:gd name="connsiteY4" fmla="*/ 10160 h 2433320"/>
                    <a:gd name="connsiteX0" fmla="*/ 0 w 449580"/>
                    <a:gd name="connsiteY0" fmla="*/ 2435782 h 2435782"/>
                    <a:gd name="connsiteX1" fmla="*/ 449580 w 449580"/>
                    <a:gd name="connsiteY1" fmla="*/ 1856662 h 2435782"/>
                    <a:gd name="connsiteX2" fmla="*/ 251460 w 449580"/>
                    <a:gd name="connsiteY2" fmla="*/ 149782 h 2435782"/>
                    <a:gd name="connsiteX3" fmla="*/ 213360 w 449580"/>
                    <a:gd name="connsiteY3" fmla="*/ 12622 h 2435782"/>
                    <a:gd name="connsiteX4" fmla="*/ 99060 w 449580"/>
                    <a:gd name="connsiteY4" fmla="*/ 12622 h 2435782"/>
                    <a:gd name="connsiteX0" fmla="*/ 0 w 411480"/>
                    <a:gd name="connsiteY0" fmla="*/ 2435782 h 2435782"/>
                    <a:gd name="connsiteX1" fmla="*/ 411480 w 411480"/>
                    <a:gd name="connsiteY1" fmla="*/ 1596312 h 2435782"/>
                    <a:gd name="connsiteX2" fmla="*/ 251460 w 411480"/>
                    <a:gd name="connsiteY2" fmla="*/ 149782 h 2435782"/>
                    <a:gd name="connsiteX3" fmla="*/ 213360 w 411480"/>
                    <a:gd name="connsiteY3" fmla="*/ 12622 h 2435782"/>
                    <a:gd name="connsiteX4" fmla="*/ 99060 w 411480"/>
                    <a:gd name="connsiteY4" fmla="*/ 12622 h 2435782"/>
                    <a:gd name="connsiteX0" fmla="*/ 0 w 415069"/>
                    <a:gd name="connsiteY0" fmla="*/ 2435782 h 2435782"/>
                    <a:gd name="connsiteX1" fmla="*/ 411480 w 415069"/>
                    <a:gd name="connsiteY1" fmla="*/ 1596312 h 2435782"/>
                    <a:gd name="connsiteX2" fmla="*/ 251460 w 415069"/>
                    <a:gd name="connsiteY2" fmla="*/ 149782 h 2435782"/>
                    <a:gd name="connsiteX3" fmla="*/ 213360 w 415069"/>
                    <a:gd name="connsiteY3" fmla="*/ 12622 h 2435782"/>
                    <a:gd name="connsiteX4" fmla="*/ 99060 w 415069"/>
                    <a:gd name="connsiteY4" fmla="*/ 12622 h 2435782"/>
                    <a:gd name="connsiteX0" fmla="*/ 0 w 415843"/>
                    <a:gd name="connsiteY0" fmla="*/ 2435782 h 2435782"/>
                    <a:gd name="connsiteX1" fmla="*/ 411480 w 415843"/>
                    <a:gd name="connsiteY1" fmla="*/ 1596312 h 2435782"/>
                    <a:gd name="connsiteX2" fmla="*/ 251460 w 415843"/>
                    <a:gd name="connsiteY2" fmla="*/ 149782 h 2435782"/>
                    <a:gd name="connsiteX3" fmla="*/ 213360 w 415843"/>
                    <a:gd name="connsiteY3" fmla="*/ 12622 h 2435782"/>
                    <a:gd name="connsiteX4" fmla="*/ 99060 w 415843"/>
                    <a:gd name="connsiteY4" fmla="*/ 12622 h 243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843" h="2435782">
                      <a:moveTo>
                        <a:pt x="0" y="2435782"/>
                      </a:moveTo>
                      <a:cubicBezTo>
                        <a:pt x="200660" y="2200409"/>
                        <a:pt x="452120" y="1965035"/>
                        <a:pt x="411480" y="1596312"/>
                      </a:cubicBezTo>
                      <a:cubicBezTo>
                        <a:pt x="345440" y="1027352"/>
                        <a:pt x="317500" y="718742"/>
                        <a:pt x="251460" y="149782"/>
                      </a:cubicBezTo>
                      <a:cubicBezTo>
                        <a:pt x="245428" y="92473"/>
                        <a:pt x="238760" y="35482"/>
                        <a:pt x="213360" y="12622"/>
                      </a:cubicBezTo>
                      <a:cubicBezTo>
                        <a:pt x="187960" y="-10238"/>
                        <a:pt x="139542" y="3097"/>
                        <a:pt x="99060" y="12622"/>
                      </a:cubicBezTo>
                    </a:path>
                  </a:pathLst>
                </a:custGeom>
                <a:noFill/>
                <a:ln>
                  <a:solidFill>
                    <a:srgbClr val="FFF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p:cNvGrpSpPr/>
              <p:nvPr/>
            </p:nvGrpSpPr>
            <p:grpSpPr>
              <a:xfrm>
                <a:off x="3461425" y="549636"/>
                <a:ext cx="2158418" cy="5770477"/>
                <a:chOff x="1513702" y="549636"/>
                <a:chExt cx="2158418" cy="5770477"/>
              </a:xfrm>
            </p:grpSpPr>
            <p:sp>
              <p:nvSpPr>
                <p:cNvPr id="184" name="Rectangle 183"/>
                <p:cNvSpPr/>
                <p:nvPr/>
              </p:nvSpPr>
              <p:spPr>
                <a:xfrm rot="21149322">
                  <a:off x="2045299" y="705882"/>
                  <a:ext cx="117045" cy="108466"/>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p:cNvSpPr/>
                <p:nvPr/>
              </p:nvSpPr>
              <p:spPr>
                <a:xfrm rot="21149322">
                  <a:off x="1792034" y="736516"/>
                  <a:ext cx="147973" cy="127977"/>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p:cNvSpPr/>
                <p:nvPr/>
              </p:nvSpPr>
              <p:spPr>
                <a:xfrm rot="21149322">
                  <a:off x="2209356" y="730190"/>
                  <a:ext cx="123074" cy="62744"/>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p:cNvSpPr/>
                <p:nvPr/>
              </p:nvSpPr>
              <p:spPr>
                <a:xfrm rot="21149322">
                  <a:off x="2397035" y="649879"/>
                  <a:ext cx="193642" cy="108466"/>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p:cNvSpPr/>
                <p:nvPr/>
              </p:nvSpPr>
              <p:spPr>
                <a:xfrm rot="18359665">
                  <a:off x="1490583" y="1102023"/>
                  <a:ext cx="120684" cy="74446"/>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p:cNvSpPr/>
                <p:nvPr/>
              </p:nvSpPr>
              <p:spPr>
                <a:xfrm rot="21029915">
                  <a:off x="1524796" y="1734202"/>
                  <a:ext cx="82296" cy="109728"/>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p:cNvSpPr/>
                <p:nvPr/>
              </p:nvSpPr>
              <p:spPr>
                <a:xfrm rot="21029915">
                  <a:off x="1990860" y="1694739"/>
                  <a:ext cx="73152" cy="109728"/>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p:cNvSpPr/>
                <p:nvPr/>
              </p:nvSpPr>
              <p:spPr>
                <a:xfrm rot="21217087">
                  <a:off x="1604795" y="2274247"/>
                  <a:ext cx="82296" cy="89358"/>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p:cNvSpPr/>
                <p:nvPr/>
              </p:nvSpPr>
              <p:spPr>
                <a:xfrm rot="21217087">
                  <a:off x="2213373" y="3328481"/>
                  <a:ext cx="82296" cy="89358"/>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p:nvPr/>
              </p:nvSpPr>
              <p:spPr>
                <a:xfrm rot="841965">
                  <a:off x="2245820" y="3882145"/>
                  <a:ext cx="82296" cy="89358"/>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p:cNvSpPr/>
                <p:nvPr/>
              </p:nvSpPr>
              <p:spPr>
                <a:xfrm rot="1483157">
                  <a:off x="2386638" y="5914948"/>
                  <a:ext cx="82296" cy="89358"/>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rot="20804648">
                  <a:off x="2205545" y="6230755"/>
                  <a:ext cx="107474" cy="89358"/>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p:cNvSpPr/>
                <p:nvPr/>
              </p:nvSpPr>
              <p:spPr>
                <a:xfrm rot="2264456">
                  <a:off x="3164369" y="3056902"/>
                  <a:ext cx="82296" cy="89358"/>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p:cNvSpPr/>
                <p:nvPr/>
              </p:nvSpPr>
              <p:spPr>
                <a:xfrm rot="21099508">
                  <a:off x="3589824" y="2198139"/>
                  <a:ext cx="82296" cy="89358"/>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rot="4891639">
                  <a:off x="2504876" y="2147353"/>
                  <a:ext cx="73152" cy="109728"/>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p:cNvSpPr/>
                <p:nvPr/>
              </p:nvSpPr>
              <p:spPr>
                <a:xfrm rot="21152399">
                  <a:off x="3414772" y="775521"/>
                  <a:ext cx="82296" cy="89358"/>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p:cNvSpPr/>
                <p:nvPr/>
              </p:nvSpPr>
              <p:spPr>
                <a:xfrm rot="21152399">
                  <a:off x="3206743" y="549636"/>
                  <a:ext cx="128016" cy="100584"/>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p:cNvSpPr/>
                <p:nvPr/>
              </p:nvSpPr>
              <p:spPr>
                <a:xfrm rot="21152399">
                  <a:off x="3270857" y="732358"/>
                  <a:ext cx="82296" cy="89358"/>
                </a:xfrm>
                <a:prstGeom prst="rect">
                  <a:avLst/>
                </a:prstGeom>
                <a:solidFill>
                  <a:srgbClr val="D8D3BA"/>
                </a:solidFill>
                <a:ln w="19050">
                  <a:solidFill>
                    <a:srgbClr val="4B4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TextBox 127"/>
              <p:cNvSpPr txBox="1"/>
              <p:nvPr/>
            </p:nvSpPr>
            <p:spPr>
              <a:xfrm>
                <a:off x="2766427" y="3803713"/>
                <a:ext cx="1047316" cy="246221"/>
              </a:xfrm>
              <a:prstGeom prst="rect">
                <a:avLst/>
              </a:prstGeom>
              <a:noFill/>
            </p:spPr>
            <p:txBody>
              <a:bodyPr wrap="square" lIns="0" tIns="0" rIns="0" bIns="0" rtlCol="0">
                <a:spAutoFit/>
              </a:bodyPr>
              <a:lstStyle/>
              <a:p>
                <a:r>
                  <a:rPr lang="en-US" sz="1600" dirty="0">
                    <a:solidFill>
                      <a:srgbClr val="FEFFFF"/>
                    </a:solidFill>
                    <a:effectLst>
                      <a:glow rad="76200">
                        <a:srgbClr val="4B452A">
                          <a:alpha val="70000"/>
                        </a:srgbClr>
                      </a:glow>
                    </a:effectLst>
                  </a:rPr>
                  <a:t>Valley Gate</a:t>
                </a:r>
              </a:p>
            </p:txBody>
          </p:sp>
          <p:cxnSp>
            <p:nvCxnSpPr>
              <p:cNvPr id="129" name="Straight Connector 128"/>
              <p:cNvCxnSpPr>
                <a:stCxn id="128" idx="3"/>
                <a:endCxn id="193" idx="1"/>
              </p:cNvCxnSpPr>
              <p:nvPr/>
            </p:nvCxnSpPr>
            <p:spPr>
              <a:xfrm flipV="1">
                <a:off x="3813743" y="3916847"/>
                <a:ext cx="381028" cy="9977"/>
              </a:xfrm>
              <a:prstGeom prst="line">
                <a:avLst/>
              </a:prstGeom>
              <a:ln w="19050" cap="rnd">
                <a:solidFill>
                  <a:srgbClr val="FEFFFF"/>
                </a:solidFill>
              </a:ln>
              <a:effectLst>
                <a:glow rad="38100">
                  <a:srgbClr val="4B452A">
                    <a:alpha val="70000"/>
                  </a:srgbClr>
                </a:glow>
              </a:effectLst>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2614903" y="5568680"/>
                <a:ext cx="963500" cy="246221"/>
              </a:xfrm>
              <a:prstGeom prst="rect">
                <a:avLst/>
              </a:prstGeom>
              <a:noFill/>
            </p:spPr>
            <p:txBody>
              <a:bodyPr wrap="square" lIns="0" tIns="0" rIns="0" bIns="0" rtlCol="0">
                <a:spAutoFit/>
              </a:bodyPr>
              <a:lstStyle/>
              <a:p>
                <a:r>
                  <a:rPr lang="en-US" sz="1600" dirty="0">
                    <a:solidFill>
                      <a:srgbClr val="FEFFFF"/>
                    </a:solidFill>
                    <a:effectLst>
                      <a:glow rad="76200">
                        <a:srgbClr val="4B452A">
                          <a:alpha val="70000"/>
                        </a:srgbClr>
                      </a:glow>
                    </a:effectLst>
                  </a:rPr>
                  <a:t>King’s Pool</a:t>
                </a:r>
              </a:p>
            </p:txBody>
          </p:sp>
          <p:cxnSp>
            <p:nvCxnSpPr>
              <p:cNvPr id="132" name="Straight Connector 131"/>
              <p:cNvCxnSpPr/>
              <p:nvPr/>
            </p:nvCxnSpPr>
            <p:spPr>
              <a:xfrm>
                <a:off x="3578403" y="5721108"/>
                <a:ext cx="322336" cy="28531"/>
              </a:xfrm>
              <a:prstGeom prst="line">
                <a:avLst/>
              </a:prstGeom>
              <a:ln w="19050" cap="rnd">
                <a:solidFill>
                  <a:srgbClr val="FEFFFF"/>
                </a:solidFill>
              </a:ln>
              <a:effectLst>
                <a:glow rad="38100">
                  <a:srgbClr val="4B452A">
                    <a:alpha val="70000"/>
                  </a:srgbClr>
                </a:glow>
              </a:effectLst>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2901950" y="6244679"/>
                <a:ext cx="953170" cy="246221"/>
              </a:xfrm>
              <a:prstGeom prst="rect">
                <a:avLst/>
              </a:prstGeom>
              <a:noFill/>
            </p:spPr>
            <p:txBody>
              <a:bodyPr wrap="square" lIns="0" tIns="0" rIns="0" bIns="0" rtlCol="0">
                <a:spAutoFit/>
              </a:bodyPr>
              <a:lstStyle/>
              <a:p>
                <a:r>
                  <a:rPr lang="en-US" sz="1600" dirty="0">
                    <a:solidFill>
                      <a:srgbClr val="FEFFFF"/>
                    </a:solidFill>
                    <a:effectLst>
                      <a:glow rad="76200">
                        <a:srgbClr val="4B452A">
                          <a:alpha val="70000"/>
                        </a:srgbClr>
                      </a:glow>
                    </a:effectLst>
                  </a:rPr>
                  <a:t>Dung Gate</a:t>
                </a:r>
              </a:p>
            </p:txBody>
          </p:sp>
          <p:cxnSp>
            <p:nvCxnSpPr>
              <p:cNvPr id="146" name="Straight Connector 145"/>
              <p:cNvCxnSpPr>
                <a:stCxn id="145" idx="3"/>
                <a:endCxn id="195" idx="1"/>
              </p:cNvCxnSpPr>
              <p:nvPr/>
            </p:nvCxnSpPr>
            <p:spPr>
              <a:xfrm flipV="1">
                <a:off x="3855120" y="6287756"/>
                <a:ext cx="299580" cy="80034"/>
              </a:xfrm>
              <a:prstGeom prst="line">
                <a:avLst/>
              </a:prstGeom>
              <a:ln w="19050" cap="rnd">
                <a:solidFill>
                  <a:srgbClr val="FEFFFF"/>
                </a:solidFill>
              </a:ln>
              <a:effectLst>
                <a:glow rad="38100">
                  <a:srgbClr val="4B452A">
                    <a:alpha val="70000"/>
                  </a:srgbClr>
                </a:glow>
              </a:effectLst>
            </p:spPr>
            <p:style>
              <a:lnRef idx="1">
                <a:schemeClr val="accent1"/>
              </a:lnRef>
              <a:fillRef idx="0">
                <a:schemeClr val="accent1"/>
              </a:fillRef>
              <a:effectRef idx="0">
                <a:schemeClr val="accent1"/>
              </a:effectRef>
              <a:fontRef idx="minor">
                <a:schemeClr val="tx1"/>
              </a:fontRef>
            </p:style>
          </p:cxnSp>
          <p:grpSp>
            <p:nvGrpSpPr>
              <p:cNvPr id="171" name="Group 170"/>
              <p:cNvGrpSpPr/>
              <p:nvPr/>
            </p:nvGrpSpPr>
            <p:grpSpPr>
              <a:xfrm>
                <a:off x="-1176763" y="6163887"/>
                <a:ext cx="1296003" cy="229393"/>
                <a:chOff x="-1176763" y="6163887"/>
                <a:chExt cx="1296003" cy="229393"/>
              </a:xfrm>
            </p:grpSpPr>
            <p:grpSp>
              <p:nvGrpSpPr>
                <p:cNvPr id="173" name="Group 172"/>
                <p:cNvGrpSpPr/>
                <p:nvPr/>
              </p:nvGrpSpPr>
              <p:grpSpPr>
                <a:xfrm>
                  <a:off x="-1090243" y="6345179"/>
                  <a:ext cx="761810" cy="48101"/>
                  <a:chOff x="-2796032" y="6589061"/>
                  <a:chExt cx="761810" cy="48101"/>
                </a:xfrm>
                <a:effectLst>
                  <a:glow rad="25400">
                    <a:srgbClr val="4B452A">
                      <a:alpha val="70000"/>
                    </a:srgbClr>
                  </a:glow>
                </a:effectLst>
              </p:grpSpPr>
              <p:cxnSp>
                <p:nvCxnSpPr>
                  <p:cNvPr id="178" name="Straight Connector 177"/>
                  <p:cNvCxnSpPr/>
                  <p:nvPr/>
                </p:nvCxnSpPr>
                <p:spPr>
                  <a:xfrm>
                    <a:off x="-2796032" y="6637162"/>
                    <a:ext cx="761810" cy="0"/>
                  </a:xfrm>
                  <a:prstGeom prst="line">
                    <a:avLst/>
                  </a:prstGeom>
                  <a:ln w="19050" cap="rnd">
                    <a:solidFill>
                      <a:srgbClr val="FEFFFF"/>
                    </a:solidFill>
                  </a:ln>
                </p:spPr>
                <p:style>
                  <a:lnRef idx="1">
                    <a:schemeClr val="accent1"/>
                  </a:lnRef>
                  <a:fillRef idx="0">
                    <a:schemeClr val="accent1"/>
                  </a:fillRef>
                  <a:effectRef idx="0">
                    <a:schemeClr val="accent1"/>
                  </a:effectRef>
                  <a:fontRef idx="minor">
                    <a:schemeClr val="tx1"/>
                  </a:fontRef>
                </p:style>
              </p:cxnSp>
              <p:grpSp>
                <p:nvGrpSpPr>
                  <p:cNvPr id="179" name="Group 178"/>
                  <p:cNvGrpSpPr/>
                  <p:nvPr/>
                </p:nvGrpSpPr>
                <p:grpSpPr>
                  <a:xfrm>
                    <a:off x="-2796032" y="6589061"/>
                    <a:ext cx="761810" cy="45719"/>
                    <a:chOff x="-2796032" y="6558275"/>
                    <a:chExt cx="761810" cy="59778"/>
                  </a:xfrm>
                </p:grpSpPr>
                <p:cxnSp>
                  <p:nvCxnSpPr>
                    <p:cNvPr id="180" name="Straight Connector 179"/>
                    <p:cNvCxnSpPr/>
                    <p:nvPr/>
                  </p:nvCxnSpPr>
                  <p:spPr>
                    <a:xfrm>
                      <a:off x="-2796032" y="6558275"/>
                      <a:ext cx="0" cy="59778"/>
                    </a:xfrm>
                    <a:prstGeom prst="line">
                      <a:avLst/>
                    </a:prstGeom>
                    <a:ln w="19050" cap="rnd">
                      <a:solidFill>
                        <a:srgbClr val="FEFFFF"/>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2034222" y="6558275"/>
                      <a:ext cx="0" cy="59778"/>
                    </a:xfrm>
                    <a:prstGeom prst="line">
                      <a:avLst/>
                    </a:prstGeom>
                    <a:ln w="19050" cap="rnd">
                      <a:solidFill>
                        <a:srgbClr val="FEFFFF"/>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2542095" y="6558275"/>
                      <a:ext cx="0" cy="59778"/>
                    </a:xfrm>
                    <a:prstGeom prst="line">
                      <a:avLst/>
                    </a:prstGeom>
                    <a:ln w="19050" cap="rnd">
                      <a:solidFill>
                        <a:srgbClr val="FEFFFF"/>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2288158" y="6558275"/>
                      <a:ext cx="0" cy="59778"/>
                    </a:xfrm>
                    <a:prstGeom prst="line">
                      <a:avLst/>
                    </a:prstGeom>
                    <a:ln w="19050" cap="rnd">
                      <a:solidFill>
                        <a:srgbClr val="FEFFFF"/>
                      </a:solidFill>
                    </a:ln>
                  </p:spPr>
                  <p:style>
                    <a:lnRef idx="1">
                      <a:schemeClr val="accent1"/>
                    </a:lnRef>
                    <a:fillRef idx="0">
                      <a:schemeClr val="accent1"/>
                    </a:fillRef>
                    <a:effectRef idx="0">
                      <a:schemeClr val="accent1"/>
                    </a:effectRef>
                    <a:fontRef idx="minor">
                      <a:schemeClr val="tx1"/>
                    </a:fontRef>
                  </p:style>
                </p:cxnSp>
              </p:grpSp>
            </p:grpSp>
            <p:sp>
              <p:nvSpPr>
                <p:cNvPr id="174" name="TextBox 173"/>
                <p:cNvSpPr txBox="1"/>
                <p:nvPr/>
              </p:nvSpPr>
              <p:spPr>
                <a:xfrm>
                  <a:off x="-1176763" y="6168649"/>
                  <a:ext cx="173039" cy="161583"/>
                </a:xfrm>
                <a:prstGeom prst="rect">
                  <a:avLst/>
                </a:prstGeom>
                <a:noFill/>
              </p:spPr>
              <p:txBody>
                <a:bodyPr wrap="square" lIns="0" tIns="0" rIns="0" bIns="0" rtlCol="0">
                  <a:spAutoFit/>
                </a:bodyPr>
                <a:lstStyle/>
                <a:p>
                  <a:pPr algn="ctr"/>
                  <a:r>
                    <a:rPr lang="en-US" sz="1050" dirty="0">
                      <a:solidFill>
                        <a:srgbClr val="FEFFFF"/>
                      </a:solidFill>
                      <a:effectLst>
                        <a:glow rad="76200">
                          <a:srgbClr val="4B452A">
                            <a:alpha val="70000"/>
                          </a:srgbClr>
                        </a:glow>
                      </a:effectLst>
                    </a:rPr>
                    <a:t>0</a:t>
                  </a:r>
                </a:p>
              </p:txBody>
            </p:sp>
            <p:sp>
              <p:nvSpPr>
                <p:cNvPr id="175" name="TextBox 174"/>
                <p:cNvSpPr txBox="1"/>
                <p:nvPr/>
              </p:nvSpPr>
              <p:spPr>
                <a:xfrm>
                  <a:off x="-964733" y="6168649"/>
                  <a:ext cx="255395" cy="161583"/>
                </a:xfrm>
                <a:prstGeom prst="rect">
                  <a:avLst/>
                </a:prstGeom>
                <a:noFill/>
              </p:spPr>
              <p:txBody>
                <a:bodyPr wrap="square" lIns="0" tIns="0" rIns="0" bIns="0" rtlCol="0">
                  <a:spAutoFit/>
                </a:bodyPr>
                <a:lstStyle/>
                <a:p>
                  <a:pPr algn="ctr"/>
                  <a:r>
                    <a:rPr lang="en-US" sz="1050" dirty="0">
                      <a:solidFill>
                        <a:srgbClr val="FEFFFF"/>
                      </a:solidFill>
                      <a:effectLst>
                        <a:glow rad="76200">
                          <a:srgbClr val="4B452A">
                            <a:alpha val="70000"/>
                          </a:srgbClr>
                        </a:glow>
                      </a:effectLst>
                    </a:rPr>
                    <a:t>50</a:t>
                  </a:r>
                </a:p>
              </p:txBody>
            </p:sp>
            <p:sp>
              <p:nvSpPr>
                <p:cNvPr id="176" name="TextBox 175"/>
                <p:cNvSpPr txBox="1"/>
                <p:nvPr/>
              </p:nvSpPr>
              <p:spPr>
                <a:xfrm>
                  <a:off x="-702072" y="6168649"/>
                  <a:ext cx="237900" cy="161583"/>
                </a:xfrm>
                <a:prstGeom prst="rect">
                  <a:avLst/>
                </a:prstGeom>
                <a:noFill/>
              </p:spPr>
              <p:txBody>
                <a:bodyPr wrap="square" lIns="0" tIns="0" rIns="0" bIns="0" rtlCol="0">
                  <a:spAutoFit/>
                </a:bodyPr>
                <a:lstStyle/>
                <a:p>
                  <a:pPr algn="ctr"/>
                  <a:r>
                    <a:rPr lang="en-US" sz="1050" dirty="0">
                      <a:solidFill>
                        <a:srgbClr val="FEFFFF"/>
                      </a:solidFill>
                      <a:effectLst>
                        <a:glow rad="76200">
                          <a:srgbClr val="4B452A">
                            <a:alpha val="70000"/>
                          </a:srgbClr>
                        </a:glow>
                      </a:effectLst>
                    </a:rPr>
                    <a:t>100</a:t>
                  </a:r>
                </a:p>
              </p:txBody>
            </p:sp>
            <p:sp>
              <p:nvSpPr>
                <p:cNvPr id="177" name="TextBox 176"/>
                <p:cNvSpPr txBox="1"/>
                <p:nvPr/>
              </p:nvSpPr>
              <p:spPr>
                <a:xfrm>
                  <a:off x="-436382" y="6163887"/>
                  <a:ext cx="555622" cy="161583"/>
                </a:xfrm>
                <a:prstGeom prst="rect">
                  <a:avLst/>
                </a:prstGeom>
                <a:noFill/>
              </p:spPr>
              <p:txBody>
                <a:bodyPr wrap="square" lIns="0" tIns="0" rIns="0" bIns="0" rtlCol="0">
                  <a:spAutoFit/>
                </a:bodyPr>
                <a:lstStyle/>
                <a:p>
                  <a:pPr algn="ctr"/>
                  <a:r>
                    <a:rPr lang="en-US" sz="1050" dirty="0">
                      <a:solidFill>
                        <a:srgbClr val="FEFFFF"/>
                      </a:solidFill>
                      <a:effectLst>
                        <a:glow rad="76200">
                          <a:srgbClr val="4B452A">
                            <a:alpha val="70000"/>
                          </a:srgbClr>
                        </a:glow>
                      </a:effectLst>
                    </a:rPr>
                    <a:t>150 Yards</a:t>
                  </a:r>
                </a:p>
              </p:txBody>
            </p:sp>
          </p:grpSp>
        </p:grpSp>
        <p:sp>
          <p:nvSpPr>
            <p:cNvPr id="214" name="TextBox 213"/>
            <p:cNvSpPr txBox="1"/>
            <p:nvPr/>
          </p:nvSpPr>
          <p:spPr>
            <a:xfrm>
              <a:off x="6676236" y="4054973"/>
              <a:ext cx="1180290" cy="246221"/>
            </a:xfrm>
            <a:prstGeom prst="rect">
              <a:avLst/>
            </a:prstGeom>
            <a:noFill/>
          </p:spPr>
          <p:txBody>
            <a:bodyPr wrap="square" lIns="0" tIns="0" rIns="0" bIns="0" rtlCol="0">
              <a:spAutoFit/>
            </a:bodyPr>
            <a:lstStyle/>
            <a:p>
              <a:r>
                <a:rPr lang="en-US" sz="1600" dirty="0">
                  <a:solidFill>
                    <a:srgbClr val="D8D3BA"/>
                  </a:solidFill>
                  <a:effectLst>
                    <a:glow rad="76200">
                      <a:srgbClr val="4B452A">
                        <a:alpha val="70000"/>
                      </a:srgbClr>
                    </a:glow>
                  </a:effectLst>
                </a:rPr>
                <a:t>Gihon Spring</a:t>
              </a:r>
            </a:p>
          </p:txBody>
        </p:sp>
        <p:cxnSp>
          <p:nvCxnSpPr>
            <p:cNvPr id="215" name="Straight Connector 214"/>
            <p:cNvCxnSpPr/>
            <p:nvPr/>
          </p:nvCxnSpPr>
          <p:spPr>
            <a:xfrm>
              <a:off x="6398898" y="4178084"/>
              <a:ext cx="224688" cy="0"/>
            </a:xfrm>
            <a:prstGeom prst="line">
              <a:avLst/>
            </a:prstGeom>
            <a:ln w="19050" cap="rnd">
              <a:solidFill>
                <a:srgbClr val="D8D3BA"/>
              </a:solidFill>
            </a:ln>
            <a:effectLst>
              <a:glow rad="38100">
                <a:srgbClr val="4B452A">
                  <a:alpha val="70000"/>
                </a:srgbClr>
              </a:glow>
            </a:effectLst>
          </p:spPr>
          <p:style>
            <a:lnRef idx="1">
              <a:schemeClr val="accent1"/>
            </a:lnRef>
            <a:fillRef idx="0">
              <a:schemeClr val="accent1"/>
            </a:fillRef>
            <a:effectRef idx="0">
              <a:schemeClr val="accent1"/>
            </a:effectRef>
            <a:fontRef idx="minor">
              <a:schemeClr val="tx1"/>
            </a:fontRef>
          </p:style>
        </p:cxnSp>
        <p:sp>
          <p:nvSpPr>
            <p:cNvPr id="216" name="TextBox 215"/>
            <p:cNvSpPr txBox="1"/>
            <p:nvPr/>
          </p:nvSpPr>
          <p:spPr>
            <a:xfrm>
              <a:off x="2182947" y="4381436"/>
              <a:ext cx="1207953" cy="246221"/>
            </a:xfrm>
            <a:prstGeom prst="rect">
              <a:avLst/>
            </a:prstGeom>
            <a:noFill/>
          </p:spPr>
          <p:txBody>
            <a:bodyPr wrap="square" lIns="0" tIns="0" rIns="0" bIns="0" rtlCol="0">
              <a:spAutoFit/>
            </a:bodyPr>
            <a:lstStyle/>
            <a:p>
              <a:r>
                <a:rPr lang="en-US" sz="1600" dirty="0">
                  <a:solidFill>
                    <a:srgbClr val="D8D3BA"/>
                  </a:solidFill>
                  <a:effectLst>
                    <a:glow rad="76200">
                      <a:srgbClr val="4B452A">
                        <a:alpha val="70000"/>
                      </a:srgbClr>
                    </a:glow>
                  </a:effectLst>
                </a:rPr>
                <a:t>Western Hill</a:t>
              </a:r>
            </a:p>
          </p:txBody>
        </p:sp>
        <p:sp>
          <p:nvSpPr>
            <p:cNvPr id="217" name="TextBox 216"/>
            <p:cNvSpPr txBox="1"/>
            <p:nvPr/>
          </p:nvSpPr>
          <p:spPr>
            <a:xfrm>
              <a:off x="3306537" y="5100254"/>
              <a:ext cx="1529847" cy="246221"/>
            </a:xfrm>
            <a:prstGeom prst="rect">
              <a:avLst/>
            </a:prstGeom>
            <a:noFill/>
          </p:spPr>
          <p:txBody>
            <a:bodyPr wrap="square" lIns="0" tIns="0" rIns="0" bIns="0" rtlCol="0">
              <a:spAutoFit/>
            </a:bodyPr>
            <a:lstStyle/>
            <a:p>
              <a:r>
                <a:rPr lang="en-US" sz="1600" dirty="0">
                  <a:solidFill>
                    <a:srgbClr val="D8D3BA"/>
                  </a:solidFill>
                  <a:effectLst>
                    <a:glow rad="76200">
                      <a:srgbClr val="4B452A">
                        <a:alpha val="70000"/>
                      </a:srgbClr>
                    </a:glow>
                  </a:effectLst>
                </a:rPr>
                <a:t>Hezekiah’s Tunnel</a:t>
              </a:r>
            </a:p>
          </p:txBody>
        </p:sp>
        <p:cxnSp>
          <p:nvCxnSpPr>
            <p:cNvPr id="218" name="Straight Connector 217"/>
            <p:cNvCxnSpPr>
              <a:stCxn id="217" idx="3"/>
            </p:cNvCxnSpPr>
            <p:nvPr/>
          </p:nvCxnSpPr>
          <p:spPr>
            <a:xfrm>
              <a:off x="4836384" y="5223365"/>
              <a:ext cx="375366" cy="154558"/>
            </a:xfrm>
            <a:prstGeom prst="line">
              <a:avLst/>
            </a:prstGeom>
            <a:ln w="19050" cap="rnd">
              <a:solidFill>
                <a:srgbClr val="D8D3BA"/>
              </a:solidFill>
            </a:ln>
            <a:effectLst>
              <a:glow rad="38100">
                <a:srgbClr val="4B452A">
                  <a:alpha val="70000"/>
                </a:srgbClr>
              </a:glow>
            </a:effectLst>
          </p:spPr>
          <p:style>
            <a:lnRef idx="1">
              <a:schemeClr val="accent1"/>
            </a:lnRef>
            <a:fillRef idx="0">
              <a:schemeClr val="accent1"/>
            </a:fillRef>
            <a:effectRef idx="0">
              <a:schemeClr val="accent1"/>
            </a:effectRef>
            <a:fontRef idx="minor">
              <a:schemeClr val="tx1"/>
            </a:fontRef>
          </p:style>
        </p:cxnSp>
        <p:grpSp>
          <p:nvGrpSpPr>
            <p:cNvPr id="111" name="Group 110"/>
            <p:cNvGrpSpPr/>
            <p:nvPr/>
          </p:nvGrpSpPr>
          <p:grpSpPr>
            <a:xfrm>
              <a:off x="222329" y="5330628"/>
              <a:ext cx="273494" cy="609602"/>
              <a:chOff x="8337106" y="4953000"/>
              <a:chExt cx="273494" cy="609602"/>
            </a:xfrm>
            <a:effectLst>
              <a:glow rad="38100">
                <a:srgbClr val="4B452A">
                  <a:alpha val="80000"/>
                </a:srgbClr>
              </a:glow>
            </a:effectLst>
          </p:grpSpPr>
          <p:sp>
            <p:nvSpPr>
              <p:cNvPr id="219" name="Oval 218"/>
              <p:cNvSpPr/>
              <p:nvPr/>
            </p:nvSpPr>
            <p:spPr>
              <a:xfrm>
                <a:off x="8381047" y="5343525"/>
                <a:ext cx="182880" cy="182880"/>
              </a:xfrm>
              <a:prstGeom prst="ellipse">
                <a:avLst/>
              </a:prstGeom>
              <a:noFill/>
              <a:ln w="19050">
                <a:solidFill>
                  <a:srgbClr val="FE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cxnSp>
            <p:nvCxnSpPr>
              <p:cNvPr id="220" name="Straight Arrow Connector 219"/>
              <p:cNvCxnSpPr/>
              <p:nvPr/>
            </p:nvCxnSpPr>
            <p:spPr>
              <a:xfrm flipH="1" flipV="1">
                <a:off x="8471534" y="4953000"/>
                <a:ext cx="954" cy="609602"/>
              </a:xfrm>
              <a:prstGeom prst="straightConnector1">
                <a:avLst/>
              </a:prstGeom>
              <a:ln w="19050">
                <a:solidFill>
                  <a:srgbClr val="FEFFFF"/>
                </a:solidFill>
                <a:tailEnd type="stealth"/>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8337106" y="5434965"/>
                <a:ext cx="273494" cy="0"/>
              </a:xfrm>
              <a:prstGeom prst="line">
                <a:avLst/>
              </a:prstGeom>
              <a:ln w="19050">
                <a:solidFill>
                  <a:srgbClr val="FEFFFF"/>
                </a:solidFill>
              </a:ln>
            </p:spPr>
            <p:style>
              <a:lnRef idx="1">
                <a:schemeClr val="accent1"/>
              </a:lnRef>
              <a:fillRef idx="0">
                <a:schemeClr val="accent1"/>
              </a:fillRef>
              <a:effectRef idx="0">
                <a:schemeClr val="accent1"/>
              </a:effectRef>
              <a:fontRef idx="minor">
                <a:schemeClr val="tx1"/>
              </a:fontRef>
            </p:style>
          </p:cxnSp>
        </p:grpSp>
        <p:sp>
          <p:nvSpPr>
            <p:cNvPr id="106" name="TextBox 105"/>
            <p:cNvSpPr txBox="1"/>
            <p:nvPr/>
          </p:nvSpPr>
          <p:spPr>
            <a:xfrm rot="21144872">
              <a:off x="5407182" y="1606387"/>
              <a:ext cx="1266917" cy="492443"/>
            </a:xfrm>
            <a:prstGeom prst="rect">
              <a:avLst/>
            </a:prstGeom>
            <a:noFill/>
          </p:spPr>
          <p:txBody>
            <a:bodyPr wrap="square" lIns="0" tIns="0" rIns="0" bIns="0" rtlCol="0">
              <a:spAutoFit/>
            </a:bodyPr>
            <a:lstStyle/>
            <a:p>
              <a:pPr algn="ctr"/>
              <a:r>
                <a:rPr lang="en-US" sz="1600" dirty="0">
                  <a:solidFill>
                    <a:srgbClr val="D8D3BA"/>
                  </a:solidFill>
                  <a:effectLst>
                    <a:glow rad="76200">
                      <a:srgbClr val="4B452A">
                        <a:alpha val="70000"/>
                      </a:srgbClr>
                    </a:glow>
                  </a:effectLst>
                </a:rPr>
                <a:t>Temple </a:t>
              </a:r>
            </a:p>
            <a:p>
              <a:pPr algn="ctr"/>
              <a:r>
                <a:rPr lang="en-US" sz="1600" dirty="0">
                  <a:solidFill>
                    <a:srgbClr val="D8D3BA"/>
                  </a:solidFill>
                  <a:effectLst>
                    <a:glow rad="76200">
                      <a:srgbClr val="4B452A">
                        <a:alpha val="70000"/>
                      </a:srgbClr>
                    </a:glow>
                  </a:effectLst>
                </a:rPr>
                <a:t>Mount</a:t>
              </a:r>
            </a:p>
          </p:txBody>
        </p:sp>
        <p:sp>
          <p:nvSpPr>
            <p:cNvPr id="107" name="TextBox 106"/>
            <p:cNvSpPr txBox="1"/>
            <p:nvPr/>
          </p:nvSpPr>
          <p:spPr>
            <a:xfrm>
              <a:off x="5332328" y="4349686"/>
              <a:ext cx="491853" cy="738664"/>
            </a:xfrm>
            <a:prstGeom prst="rect">
              <a:avLst/>
            </a:prstGeom>
            <a:noFill/>
          </p:spPr>
          <p:txBody>
            <a:bodyPr wrap="square" lIns="0" tIns="0" rIns="0" bIns="0" rtlCol="0">
              <a:spAutoFit/>
            </a:bodyPr>
            <a:lstStyle/>
            <a:p>
              <a:pPr algn="ctr"/>
              <a:r>
                <a:rPr lang="en-US" sz="1600" dirty="0">
                  <a:solidFill>
                    <a:srgbClr val="D8D3BA"/>
                  </a:solidFill>
                  <a:effectLst>
                    <a:glow rad="76200">
                      <a:srgbClr val="4B452A">
                        <a:alpha val="70000"/>
                      </a:srgbClr>
                    </a:glow>
                  </a:effectLst>
                </a:rPr>
                <a:t>City of David</a:t>
              </a:r>
            </a:p>
          </p:txBody>
        </p:sp>
        <p:sp>
          <p:nvSpPr>
            <p:cNvPr id="75" name="TextBox 74"/>
            <p:cNvSpPr txBox="1"/>
            <p:nvPr/>
          </p:nvSpPr>
          <p:spPr>
            <a:xfrm>
              <a:off x="6097188" y="5923342"/>
              <a:ext cx="1262462" cy="246221"/>
            </a:xfrm>
            <a:prstGeom prst="rect">
              <a:avLst/>
            </a:prstGeom>
            <a:noFill/>
          </p:spPr>
          <p:txBody>
            <a:bodyPr wrap="square" lIns="0" tIns="0" rIns="0" bIns="0" rtlCol="0">
              <a:spAutoFit/>
            </a:bodyPr>
            <a:lstStyle/>
            <a:p>
              <a:r>
                <a:rPr lang="en-US" sz="1600" dirty="0">
                  <a:solidFill>
                    <a:srgbClr val="FEFFFF"/>
                  </a:solidFill>
                  <a:effectLst>
                    <a:glow rad="76200">
                      <a:srgbClr val="4B452A">
                        <a:alpha val="70000"/>
                      </a:srgbClr>
                    </a:glow>
                  </a:effectLst>
                </a:rPr>
                <a:t>Fountain Gate</a:t>
              </a:r>
            </a:p>
          </p:txBody>
        </p:sp>
        <p:cxnSp>
          <p:nvCxnSpPr>
            <p:cNvPr id="76" name="Straight Connector 75"/>
            <p:cNvCxnSpPr/>
            <p:nvPr/>
          </p:nvCxnSpPr>
          <p:spPr>
            <a:xfrm>
              <a:off x="5717719" y="5964822"/>
              <a:ext cx="322922" cy="81630"/>
            </a:xfrm>
            <a:prstGeom prst="line">
              <a:avLst/>
            </a:prstGeom>
            <a:ln w="19050" cap="rnd">
              <a:solidFill>
                <a:srgbClr val="FEFFFF"/>
              </a:solidFill>
            </a:ln>
            <a:effectLst>
              <a:glow rad="38100">
                <a:srgbClr val="4B452A">
                  <a:alpha val="70000"/>
                </a:srgbClr>
              </a:glow>
            </a:effectLst>
          </p:spPr>
          <p:style>
            <a:lnRef idx="1">
              <a:schemeClr val="accent1"/>
            </a:lnRef>
            <a:fillRef idx="0">
              <a:schemeClr val="accent1"/>
            </a:fillRef>
            <a:effectRef idx="0">
              <a:schemeClr val="accent1"/>
            </a:effectRef>
            <a:fontRef idx="minor">
              <a:schemeClr val="tx1"/>
            </a:fontRef>
          </p:style>
        </p:cxnSp>
      </p:grpSp>
      <p:pic>
        <p:nvPicPr>
          <p:cNvPr id="1026" name="Picture 2" descr="C:\Users\Kris\Downloads\Neh 2 1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
            <a:ext cx="9144000" cy="684276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924B6790-78D8-44DF-8305-7A3A13182975}"/>
              </a:ext>
            </a:extLst>
          </p:cNvPr>
          <p:cNvSpPr>
            <a:spLocks noGrp="1"/>
          </p:cNvSpPr>
          <p:nvPr>
            <p:ph type="body" sz="quarter" idx="12"/>
          </p:nvPr>
        </p:nvSpPr>
        <p:spPr/>
        <p:txBody>
          <a:bodyPr/>
          <a:lstStyle/>
          <a:p>
            <a:r>
              <a:rPr lang="en-US" dirty="0"/>
              <a:t>2:14</a:t>
            </a:r>
          </a:p>
        </p:txBody>
      </p:sp>
      <p:sp>
        <p:nvSpPr>
          <p:cNvPr id="2" name="Text Placeholder 1">
            <a:extLst>
              <a:ext uri="{FF2B5EF4-FFF2-40B4-BE49-F238E27FC236}">
                <a16:creationId xmlns:a16="http://schemas.microsoft.com/office/drawing/2014/main" id="{2298990E-6AFB-4E50-917A-267AE17174CC}"/>
              </a:ext>
            </a:extLst>
          </p:cNvPr>
          <p:cNvSpPr>
            <a:spLocks noGrp="1"/>
          </p:cNvSpPr>
          <p:nvPr>
            <p:ph type="body" sz="quarter" idx="10"/>
          </p:nvPr>
        </p:nvSpPr>
        <p:spPr/>
        <p:txBody>
          <a:bodyPr/>
          <a:lstStyle/>
          <a:p>
            <a:r>
              <a:rPr lang="en-US" dirty="0"/>
              <a:t>Plan of Jerusalem in the time of Nehemiah</a:t>
            </a:r>
          </a:p>
        </p:txBody>
      </p:sp>
      <p:sp>
        <p:nvSpPr>
          <p:cNvPr id="4" name="Title 3">
            <a:extLst>
              <a:ext uri="{FF2B5EF4-FFF2-40B4-BE49-F238E27FC236}">
                <a16:creationId xmlns:a16="http://schemas.microsoft.com/office/drawing/2014/main" id="{38102122-4AF6-4663-ADC0-5963A06D8C51}"/>
              </a:ext>
            </a:extLst>
          </p:cNvPr>
          <p:cNvSpPr>
            <a:spLocks noGrp="1"/>
          </p:cNvSpPr>
          <p:nvPr>
            <p:ph type="title"/>
          </p:nvPr>
        </p:nvSpPr>
        <p:spPr/>
        <p:txBody>
          <a:bodyPr/>
          <a:lstStyle/>
          <a:p>
            <a:r>
              <a:rPr lang="en-US" dirty="0"/>
              <a:t>Then I crossed over to the Fountain Gate and to the King’s Pool</a:t>
            </a:r>
          </a:p>
        </p:txBody>
      </p:sp>
    </p:spTree>
    <p:extLst>
      <p:ext uri="{BB962C8B-B14F-4D97-AF65-F5344CB8AC3E}">
        <p14:creationId xmlns:p14="http://schemas.microsoft.com/office/powerpoint/2010/main" val="211318280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933C79-A113-44A4-A25D-8D06C1E66049}"/>
              </a:ext>
            </a:extLst>
          </p:cNvPr>
          <p:cNvPicPr>
            <a:picLocks noChangeAspect="1"/>
          </p:cNvPicPr>
          <p:nvPr/>
        </p:nvPicPr>
        <p:blipFill rotWithShape="1">
          <a:blip r:embed="rId3">
            <a:extLst>
              <a:ext uri="{28A0092B-C50C-407E-A947-70E740481C1C}">
                <a14:useLocalDpi xmlns:a14="http://schemas.microsoft.com/office/drawing/2010/main" val="0"/>
              </a:ext>
            </a:extLst>
          </a:blip>
          <a:srcRect t="19369" b="8768"/>
          <a:stretch/>
        </p:blipFill>
        <p:spPr>
          <a:xfrm>
            <a:off x="996096" y="369333"/>
            <a:ext cx="7151809" cy="6150340"/>
          </a:xfrm>
          <a:prstGeom prst="rect">
            <a:avLst/>
          </a:prstGeom>
        </p:spPr>
      </p:pic>
      <p:sp>
        <p:nvSpPr>
          <p:cNvPr id="2" name="Text Placeholder 1">
            <a:extLst>
              <a:ext uri="{FF2B5EF4-FFF2-40B4-BE49-F238E27FC236}">
                <a16:creationId xmlns:a16="http://schemas.microsoft.com/office/drawing/2014/main" id="{2298990E-6AFB-4E50-917A-267AE17174CC}"/>
              </a:ext>
            </a:extLst>
          </p:cNvPr>
          <p:cNvSpPr>
            <a:spLocks noGrp="1"/>
          </p:cNvSpPr>
          <p:nvPr>
            <p:ph type="body" sz="quarter" idx="10"/>
          </p:nvPr>
        </p:nvSpPr>
        <p:spPr/>
        <p:txBody>
          <a:bodyPr/>
          <a:lstStyle/>
          <a:p>
            <a:r>
              <a:rPr lang="en-US" dirty="0"/>
              <a:t>Model of pre-exilic Jerusalem, showing the City of David and the Temple Mount</a:t>
            </a:r>
          </a:p>
        </p:txBody>
      </p:sp>
      <p:sp>
        <p:nvSpPr>
          <p:cNvPr id="3" name="Text Placeholder 2">
            <a:extLst>
              <a:ext uri="{FF2B5EF4-FFF2-40B4-BE49-F238E27FC236}">
                <a16:creationId xmlns:a16="http://schemas.microsoft.com/office/drawing/2014/main" id="{924B6790-78D8-44DF-8305-7A3A13182975}"/>
              </a:ext>
            </a:extLst>
          </p:cNvPr>
          <p:cNvSpPr>
            <a:spLocks noGrp="1"/>
          </p:cNvSpPr>
          <p:nvPr>
            <p:ph type="body" sz="quarter" idx="12"/>
          </p:nvPr>
        </p:nvSpPr>
        <p:spPr/>
        <p:txBody>
          <a:bodyPr/>
          <a:lstStyle/>
          <a:p>
            <a:r>
              <a:rPr lang="en-US" dirty="0"/>
              <a:t>2:14</a:t>
            </a:r>
          </a:p>
        </p:txBody>
      </p:sp>
      <p:sp>
        <p:nvSpPr>
          <p:cNvPr id="4" name="Title 3">
            <a:extLst>
              <a:ext uri="{FF2B5EF4-FFF2-40B4-BE49-F238E27FC236}">
                <a16:creationId xmlns:a16="http://schemas.microsoft.com/office/drawing/2014/main" id="{38102122-4AF6-4663-ADC0-5963A06D8C51}"/>
              </a:ext>
            </a:extLst>
          </p:cNvPr>
          <p:cNvSpPr>
            <a:spLocks noGrp="1"/>
          </p:cNvSpPr>
          <p:nvPr>
            <p:ph type="title"/>
          </p:nvPr>
        </p:nvSpPr>
        <p:spPr/>
        <p:txBody>
          <a:bodyPr/>
          <a:lstStyle/>
          <a:p>
            <a:r>
              <a:rPr lang="en-US" dirty="0"/>
              <a:t>Then I crossed over to the Fountain Gate and to the King’s Pool</a:t>
            </a:r>
          </a:p>
        </p:txBody>
      </p:sp>
      <p:sp>
        <p:nvSpPr>
          <p:cNvPr id="10" name="Text Box 13">
            <a:extLst>
              <a:ext uri="{FF2B5EF4-FFF2-40B4-BE49-F238E27FC236}">
                <a16:creationId xmlns:a16="http://schemas.microsoft.com/office/drawing/2014/main" id="{F563CDAD-B187-432B-ACE8-A4E952F5BCE7}"/>
              </a:ext>
            </a:extLst>
          </p:cNvPr>
          <p:cNvSpPr txBox="1">
            <a:spLocks noChangeArrowheads="1"/>
          </p:cNvSpPr>
          <p:nvPr/>
        </p:nvSpPr>
        <p:spPr bwMode="auto">
          <a:xfrm>
            <a:off x="5867400" y="4435445"/>
            <a:ext cx="1669047"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Fountain Gate</a:t>
            </a:r>
          </a:p>
        </p:txBody>
      </p:sp>
      <p:sp>
        <p:nvSpPr>
          <p:cNvPr id="11" name="Line 9">
            <a:extLst>
              <a:ext uri="{FF2B5EF4-FFF2-40B4-BE49-F238E27FC236}">
                <a16:creationId xmlns:a16="http://schemas.microsoft.com/office/drawing/2014/main" id="{CDAED3B3-FED2-4AF5-9734-AAEAC657C389}"/>
              </a:ext>
            </a:extLst>
          </p:cNvPr>
          <p:cNvSpPr>
            <a:spLocks noChangeShapeType="1"/>
          </p:cNvSpPr>
          <p:nvPr/>
        </p:nvSpPr>
        <p:spPr bwMode="auto">
          <a:xfrm flipH="1">
            <a:off x="5410200" y="4635500"/>
            <a:ext cx="457200" cy="158810"/>
          </a:xfrm>
          <a:prstGeom prst="line">
            <a:avLst/>
          </a:prstGeom>
          <a:noFill/>
          <a:ln w="22225"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2" name="Text Box 13">
            <a:extLst>
              <a:ext uri="{FF2B5EF4-FFF2-40B4-BE49-F238E27FC236}">
                <a16:creationId xmlns:a16="http://schemas.microsoft.com/office/drawing/2014/main" id="{090AC890-6C37-4595-B2BB-547C828298E6}"/>
              </a:ext>
            </a:extLst>
          </p:cNvPr>
          <p:cNvSpPr txBox="1">
            <a:spLocks noChangeArrowheads="1"/>
          </p:cNvSpPr>
          <p:nvPr/>
        </p:nvSpPr>
        <p:spPr bwMode="auto">
          <a:xfrm>
            <a:off x="2894796" y="4867364"/>
            <a:ext cx="1316386"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King’s Pool</a:t>
            </a:r>
          </a:p>
        </p:txBody>
      </p:sp>
      <p:sp>
        <p:nvSpPr>
          <p:cNvPr id="13" name="Line 9">
            <a:extLst>
              <a:ext uri="{FF2B5EF4-FFF2-40B4-BE49-F238E27FC236}">
                <a16:creationId xmlns:a16="http://schemas.microsoft.com/office/drawing/2014/main" id="{027C75A0-B0F4-4DAB-88D9-B2DE77B89D58}"/>
              </a:ext>
            </a:extLst>
          </p:cNvPr>
          <p:cNvSpPr>
            <a:spLocks noChangeShapeType="1"/>
          </p:cNvSpPr>
          <p:nvPr/>
        </p:nvSpPr>
        <p:spPr bwMode="auto">
          <a:xfrm flipH="1" flipV="1">
            <a:off x="4198482" y="5114953"/>
            <a:ext cx="525918" cy="85756"/>
          </a:xfrm>
          <a:prstGeom prst="line">
            <a:avLst/>
          </a:prstGeom>
          <a:noFill/>
          <a:ln w="22225"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0087233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wnloads\Mount Zion and Hinnom Valley aerial from southeast, ws0205173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9473"/>
            <a:ext cx="9144000" cy="641746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03F83450-266D-4976-897D-3019C547A2B5}"/>
              </a:ext>
            </a:extLst>
          </p:cNvPr>
          <p:cNvSpPr>
            <a:spLocks noGrp="1"/>
          </p:cNvSpPr>
          <p:nvPr>
            <p:ph type="body" sz="quarter" idx="10"/>
          </p:nvPr>
        </p:nvSpPr>
        <p:spPr/>
        <p:txBody>
          <a:bodyPr/>
          <a:lstStyle/>
          <a:p>
            <a:r>
              <a:rPr lang="en-US" dirty="0"/>
              <a:t>The City of David and southern city wall (aerial view from the southeast)</a:t>
            </a:r>
          </a:p>
        </p:txBody>
      </p:sp>
      <p:sp>
        <p:nvSpPr>
          <p:cNvPr id="3" name="Text Placeholder 2">
            <a:extLst>
              <a:ext uri="{FF2B5EF4-FFF2-40B4-BE49-F238E27FC236}">
                <a16:creationId xmlns:a16="http://schemas.microsoft.com/office/drawing/2014/main" id="{E57AA93B-68AC-40BE-9FD1-91BB968AC7B6}"/>
              </a:ext>
            </a:extLst>
          </p:cNvPr>
          <p:cNvSpPr>
            <a:spLocks noGrp="1"/>
          </p:cNvSpPr>
          <p:nvPr>
            <p:ph type="body" sz="quarter" idx="12"/>
          </p:nvPr>
        </p:nvSpPr>
        <p:spPr/>
        <p:txBody>
          <a:bodyPr/>
          <a:lstStyle/>
          <a:p>
            <a:r>
              <a:rPr lang="en-US" dirty="0"/>
              <a:t>2:14</a:t>
            </a:r>
          </a:p>
        </p:txBody>
      </p:sp>
      <p:sp>
        <p:nvSpPr>
          <p:cNvPr id="4" name="Title 3">
            <a:extLst>
              <a:ext uri="{FF2B5EF4-FFF2-40B4-BE49-F238E27FC236}">
                <a16:creationId xmlns:a16="http://schemas.microsoft.com/office/drawing/2014/main" id="{CED92926-A69E-41E6-90A7-A885C7DA7890}"/>
              </a:ext>
            </a:extLst>
          </p:cNvPr>
          <p:cNvSpPr>
            <a:spLocks noGrp="1"/>
          </p:cNvSpPr>
          <p:nvPr>
            <p:ph type="title"/>
          </p:nvPr>
        </p:nvSpPr>
        <p:spPr/>
        <p:txBody>
          <a:bodyPr/>
          <a:lstStyle/>
          <a:p>
            <a:r>
              <a:rPr lang="en-US" dirty="0"/>
              <a:t>Then I crossed over to the Fountain Gate and to the King’s Pool</a:t>
            </a:r>
          </a:p>
        </p:txBody>
      </p:sp>
    </p:spTree>
    <p:extLst>
      <p:ext uri="{BB962C8B-B14F-4D97-AF65-F5344CB8AC3E}">
        <p14:creationId xmlns:p14="http://schemas.microsoft.com/office/powerpoint/2010/main" val="68882607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wnloads\Mount Zion and Hinnom Valley aerial from southeast, ws0205173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9473"/>
            <a:ext cx="9144000" cy="641746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2447022" y="388146"/>
            <a:ext cx="6690627" cy="4841078"/>
            <a:chOff x="2447022" y="388146"/>
            <a:chExt cx="6690627" cy="4841078"/>
          </a:xfrm>
          <a:effectLst>
            <a:glow rad="50800">
              <a:srgbClr val="010000">
                <a:alpha val="80000"/>
              </a:srgbClr>
            </a:glow>
          </a:effectLst>
        </p:grpSpPr>
        <p:sp>
          <p:nvSpPr>
            <p:cNvPr id="15" name="Freeform 14"/>
            <p:cNvSpPr/>
            <p:nvPr/>
          </p:nvSpPr>
          <p:spPr>
            <a:xfrm>
              <a:off x="3226861" y="388146"/>
              <a:ext cx="5910788" cy="4674229"/>
            </a:xfrm>
            <a:custGeom>
              <a:avLst/>
              <a:gdLst>
                <a:gd name="connsiteX0" fmla="*/ 5219700 w 5581650"/>
                <a:gd name="connsiteY0" fmla="*/ 0 h 4800600"/>
                <a:gd name="connsiteX1" fmla="*/ 2590800 w 5581650"/>
                <a:gd name="connsiteY1" fmla="*/ 2057400 h 4800600"/>
                <a:gd name="connsiteX2" fmla="*/ 419100 w 5581650"/>
                <a:gd name="connsiteY2" fmla="*/ 3238500 h 4800600"/>
                <a:gd name="connsiteX3" fmla="*/ 0 w 5581650"/>
                <a:gd name="connsiteY3" fmla="*/ 4800600 h 4800600"/>
                <a:gd name="connsiteX4" fmla="*/ 3124200 w 5581650"/>
                <a:gd name="connsiteY4" fmla="*/ 4514850 h 4800600"/>
                <a:gd name="connsiteX5" fmla="*/ 5029200 w 5581650"/>
                <a:gd name="connsiteY5" fmla="*/ 2952750 h 4800600"/>
                <a:gd name="connsiteX6" fmla="*/ 5581650 w 5581650"/>
                <a:gd name="connsiteY6" fmla="*/ 2781300 h 4800600"/>
                <a:gd name="connsiteX0" fmla="*/ 5409614 w 5771564"/>
                <a:gd name="connsiteY0" fmla="*/ 0 h 4890925"/>
                <a:gd name="connsiteX1" fmla="*/ 2780714 w 5771564"/>
                <a:gd name="connsiteY1" fmla="*/ 2057400 h 4890925"/>
                <a:gd name="connsiteX2" fmla="*/ 609014 w 5771564"/>
                <a:gd name="connsiteY2" fmla="*/ 3238500 h 4890925"/>
                <a:gd name="connsiteX3" fmla="*/ 189914 w 5771564"/>
                <a:gd name="connsiteY3" fmla="*/ 4800600 h 4890925"/>
                <a:gd name="connsiteX4" fmla="*/ 3314114 w 5771564"/>
                <a:gd name="connsiteY4" fmla="*/ 4514850 h 4890925"/>
                <a:gd name="connsiteX5" fmla="*/ 5219114 w 5771564"/>
                <a:gd name="connsiteY5" fmla="*/ 2952750 h 4890925"/>
                <a:gd name="connsiteX6" fmla="*/ 5771564 w 5771564"/>
                <a:gd name="connsiteY6" fmla="*/ 2781300 h 4890925"/>
                <a:gd name="connsiteX0" fmla="*/ 5409614 w 5771564"/>
                <a:gd name="connsiteY0" fmla="*/ 0 h 4955730"/>
                <a:gd name="connsiteX1" fmla="*/ 2780714 w 5771564"/>
                <a:gd name="connsiteY1" fmla="*/ 2057400 h 4955730"/>
                <a:gd name="connsiteX2" fmla="*/ 609014 w 5771564"/>
                <a:gd name="connsiteY2" fmla="*/ 3238500 h 4955730"/>
                <a:gd name="connsiteX3" fmla="*/ 189914 w 5771564"/>
                <a:gd name="connsiteY3" fmla="*/ 4800600 h 4955730"/>
                <a:gd name="connsiteX4" fmla="*/ 3314114 w 5771564"/>
                <a:gd name="connsiteY4" fmla="*/ 4514850 h 4955730"/>
                <a:gd name="connsiteX5" fmla="*/ 5219114 w 5771564"/>
                <a:gd name="connsiteY5" fmla="*/ 2952750 h 4955730"/>
                <a:gd name="connsiteX6" fmla="*/ 5771564 w 5771564"/>
                <a:gd name="connsiteY6" fmla="*/ 2781300 h 4955730"/>
                <a:gd name="connsiteX0" fmla="*/ 5409614 w 5771564"/>
                <a:gd name="connsiteY0" fmla="*/ 0 h 4955730"/>
                <a:gd name="connsiteX1" fmla="*/ 2780714 w 5771564"/>
                <a:gd name="connsiteY1" fmla="*/ 2057400 h 4955730"/>
                <a:gd name="connsiteX2" fmla="*/ 609014 w 5771564"/>
                <a:gd name="connsiteY2" fmla="*/ 3238500 h 4955730"/>
                <a:gd name="connsiteX3" fmla="*/ 189914 w 5771564"/>
                <a:gd name="connsiteY3" fmla="*/ 4800600 h 4955730"/>
                <a:gd name="connsiteX4" fmla="*/ 3314114 w 5771564"/>
                <a:gd name="connsiteY4" fmla="*/ 4514850 h 4955730"/>
                <a:gd name="connsiteX5" fmla="*/ 5219114 w 5771564"/>
                <a:gd name="connsiteY5" fmla="*/ 2952750 h 4955730"/>
                <a:gd name="connsiteX6" fmla="*/ 5771564 w 5771564"/>
                <a:gd name="connsiteY6" fmla="*/ 2781300 h 4955730"/>
                <a:gd name="connsiteX0" fmla="*/ 5409614 w 5771564"/>
                <a:gd name="connsiteY0" fmla="*/ 0 h 4955730"/>
                <a:gd name="connsiteX1" fmla="*/ 2780714 w 5771564"/>
                <a:gd name="connsiteY1" fmla="*/ 2057400 h 4955730"/>
                <a:gd name="connsiteX2" fmla="*/ 609014 w 5771564"/>
                <a:gd name="connsiteY2" fmla="*/ 3238500 h 4955730"/>
                <a:gd name="connsiteX3" fmla="*/ 189914 w 5771564"/>
                <a:gd name="connsiteY3" fmla="*/ 4800600 h 4955730"/>
                <a:gd name="connsiteX4" fmla="*/ 3314114 w 5771564"/>
                <a:gd name="connsiteY4" fmla="*/ 4514850 h 4955730"/>
                <a:gd name="connsiteX5" fmla="*/ 5219114 w 5771564"/>
                <a:gd name="connsiteY5" fmla="*/ 2952750 h 4955730"/>
                <a:gd name="connsiteX6" fmla="*/ 5771564 w 5771564"/>
                <a:gd name="connsiteY6" fmla="*/ 2781300 h 4955730"/>
                <a:gd name="connsiteX0" fmla="*/ 5409614 w 5771564"/>
                <a:gd name="connsiteY0" fmla="*/ 0 h 4955730"/>
                <a:gd name="connsiteX1" fmla="*/ 2780714 w 5771564"/>
                <a:gd name="connsiteY1" fmla="*/ 2057400 h 4955730"/>
                <a:gd name="connsiteX2" fmla="*/ 609014 w 5771564"/>
                <a:gd name="connsiteY2" fmla="*/ 3238500 h 4955730"/>
                <a:gd name="connsiteX3" fmla="*/ 189914 w 5771564"/>
                <a:gd name="connsiteY3" fmla="*/ 4800600 h 4955730"/>
                <a:gd name="connsiteX4" fmla="*/ 3314114 w 5771564"/>
                <a:gd name="connsiteY4" fmla="*/ 4514850 h 4955730"/>
                <a:gd name="connsiteX5" fmla="*/ 5219114 w 5771564"/>
                <a:gd name="connsiteY5" fmla="*/ 2952750 h 4955730"/>
                <a:gd name="connsiteX6" fmla="*/ 5771564 w 5771564"/>
                <a:gd name="connsiteY6" fmla="*/ 2781300 h 4955730"/>
                <a:gd name="connsiteX0" fmla="*/ 5104814 w 5771564"/>
                <a:gd name="connsiteY0" fmla="*/ 0 h 4898580"/>
                <a:gd name="connsiteX1" fmla="*/ 2780714 w 5771564"/>
                <a:gd name="connsiteY1" fmla="*/ 2000250 h 4898580"/>
                <a:gd name="connsiteX2" fmla="*/ 609014 w 5771564"/>
                <a:gd name="connsiteY2" fmla="*/ 3181350 h 4898580"/>
                <a:gd name="connsiteX3" fmla="*/ 189914 w 5771564"/>
                <a:gd name="connsiteY3" fmla="*/ 4743450 h 4898580"/>
                <a:gd name="connsiteX4" fmla="*/ 3314114 w 5771564"/>
                <a:gd name="connsiteY4" fmla="*/ 4457700 h 4898580"/>
                <a:gd name="connsiteX5" fmla="*/ 5219114 w 5771564"/>
                <a:gd name="connsiteY5" fmla="*/ 2895600 h 4898580"/>
                <a:gd name="connsiteX6" fmla="*/ 5771564 w 5771564"/>
                <a:gd name="connsiteY6" fmla="*/ 2724150 h 4898580"/>
                <a:gd name="connsiteX0" fmla="*/ 5104814 w 5733464"/>
                <a:gd name="connsiteY0" fmla="*/ 0 h 4898580"/>
                <a:gd name="connsiteX1" fmla="*/ 2780714 w 5733464"/>
                <a:gd name="connsiteY1" fmla="*/ 2000250 h 4898580"/>
                <a:gd name="connsiteX2" fmla="*/ 609014 w 5733464"/>
                <a:gd name="connsiteY2" fmla="*/ 3181350 h 4898580"/>
                <a:gd name="connsiteX3" fmla="*/ 189914 w 5733464"/>
                <a:gd name="connsiteY3" fmla="*/ 4743450 h 4898580"/>
                <a:gd name="connsiteX4" fmla="*/ 3314114 w 5733464"/>
                <a:gd name="connsiteY4" fmla="*/ 4457700 h 4898580"/>
                <a:gd name="connsiteX5" fmla="*/ 5219114 w 5733464"/>
                <a:gd name="connsiteY5" fmla="*/ 2895600 h 4898580"/>
                <a:gd name="connsiteX6" fmla="*/ 5733464 w 5733464"/>
                <a:gd name="connsiteY6" fmla="*/ 2419350 h 4898580"/>
                <a:gd name="connsiteX0" fmla="*/ 5104814 w 5733464"/>
                <a:gd name="connsiteY0" fmla="*/ 0 h 4833775"/>
                <a:gd name="connsiteX1" fmla="*/ 2780714 w 5733464"/>
                <a:gd name="connsiteY1" fmla="*/ 2000250 h 4833775"/>
                <a:gd name="connsiteX2" fmla="*/ 609014 w 5733464"/>
                <a:gd name="connsiteY2" fmla="*/ 3181350 h 4833775"/>
                <a:gd name="connsiteX3" fmla="*/ 189914 w 5733464"/>
                <a:gd name="connsiteY3" fmla="*/ 4743450 h 4833775"/>
                <a:gd name="connsiteX4" fmla="*/ 3314114 w 5733464"/>
                <a:gd name="connsiteY4" fmla="*/ 4457700 h 4833775"/>
                <a:gd name="connsiteX5" fmla="*/ 4819064 w 5733464"/>
                <a:gd name="connsiteY5" fmla="*/ 2895600 h 4833775"/>
                <a:gd name="connsiteX6" fmla="*/ 5733464 w 5733464"/>
                <a:gd name="connsiteY6" fmla="*/ 2419350 h 4833775"/>
                <a:gd name="connsiteX0" fmla="*/ 5065701 w 5694351"/>
                <a:gd name="connsiteY0" fmla="*/ 0 h 4784025"/>
                <a:gd name="connsiteX1" fmla="*/ 2741601 w 5694351"/>
                <a:gd name="connsiteY1" fmla="*/ 2000250 h 4784025"/>
                <a:gd name="connsiteX2" fmla="*/ 569901 w 5694351"/>
                <a:gd name="connsiteY2" fmla="*/ 3181350 h 4784025"/>
                <a:gd name="connsiteX3" fmla="*/ 150801 w 5694351"/>
                <a:gd name="connsiteY3" fmla="*/ 4743450 h 4784025"/>
                <a:gd name="connsiteX4" fmla="*/ 2741601 w 5694351"/>
                <a:gd name="connsiteY4" fmla="*/ 4203700 h 4784025"/>
                <a:gd name="connsiteX5" fmla="*/ 4779951 w 5694351"/>
                <a:gd name="connsiteY5" fmla="*/ 2895600 h 4784025"/>
                <a:gd name="connsiteX6" fmla="*/ 5694351 w 5694351"/>
                <a:gd name="connsiteY6" fmla="*/ 2419350 h 4784025"/>
                <a:gd name="connsiteX0" fmla="*/ 5017535 w 5646185"/>
                <a:gd name="connsiteY0" fmla="*/ 0 h 4823622"/>
                <a:gd name="connsiteX1" fmla="*/ 2693435 w 5646185"/>
                <a:gd name="connsiteY1" fmla="*/ 2000250 h 4823622"/>
                <a:gd name="connsiteX2" fmla="*/ 521735 w 5646185"/>
                <a:gd name="connsiteY2" fmla="*/ 3181350 h 4823622"/>
                <a:gd name="connsiteX3" fmla="*/ 102635 w 5646185"/>
                <a:gd name="connsiteY3" fmla="*/ 4743450 h 4823622"/>
                <a:gd name="connsiteX4" fmla="*/ 2033035 w 5646185"/>
                <a:gd name="connsiteY4" fmla="*/ 4419600 h 4823622"/>
                <a:gd name="connsiteX5" fmla="*/ 4731785 w 5646185"/>
                <a:gd name="connsiteY5" fmla="*/ 2895600 h 4823622"/>
                <a:gd name="connsiteX6" fmla="*/ 5646185 w 5646185"/>
                <a:gd name="connsiteY6" fmla="*/ 2419350 h 4823622"/>
                <a:gd name="connsiteX0" fmla="*/ 5017535 w 5646185"/>
                <a:gd name="connsiteY0" fmla="*/ 0 h 4806823"/>
                <a:gd name="connsiteX1" fmla="*/ 2693435 w 5646185"/>
                <a:gd name="connsiteY1" fmla="*/ 2000250 h 4806823"/>
                <a:gd name="connsiteX2" fmla="*/ 521735 w 5646185"/>
                <a:gd name="connsiteY2" fmla="*/ 3181350 h 4806823"/>
                <a:gd name="connsiteX3" fmla="*/ 102635 w 5646185"/>
                <a:gd name="connsiteY3" fmla="*/ 4743450 h 4806823"/>
                <a:gd name="connsiteX4" fmla="*/ 2033035 w 5646185"/>
                <a:gd name="connsiteY4" fmla="*/ 4419600 h 4806823"/>
                <a:gd name="connsiteX5" fmla="*/ 3150635 w 5646185"/>
                <a:gd name="connsiteY5" fmla="*/ 3651249 h 4806823"/>
                <a:gd name="connsiteX6" fmla="*/ 4731785 w 5646185"/>
                <a:gd name="connsiteY6" fmla="*/ 2895600 h 4806823"/>
                <a:gd name="connsiteX7" fmla="*/ 5646185 w 5646185"/>
                <a:gd name="connsiteY7" fmla="*/ 2419350 h 4806823"/>
                <a:gd name="connsiteX0" fmla="*/ 4980817 w 5609467"/>
                <a:gd name="connsiteY0" fmla="*/ 0 h 4818252"/>
                <a:gd name="connsiteX1" fmla="*/ 2656717 w 5609467"/>
                <a:gd name="connsiteY1" fmla="*/ 2000250 h 4818252"/>
                <a:gd name="connsiteX2" fmla="*/ 485017 w 5609467"/>
                <a:gd name="connsiteY2" fmla="*/ 3181350 h 4818252"/>
                <a:gd name="connsiteX3" fmla="*/ 110367 w 5609467"/>
                <a:gd name="connsiteY3" fmla="*/ 4756150 h 4818252"/>
                <a:gd name="connsiteX4" fmla="*/ 1996317 w 5609467"/>
                <a:gd name="connsiteY4" fmla="*/ 4419600 h 4818252"/>
                <a:gd name="connsiteX5" fmla="*/ 3113917 w 5609467"/>
                <a:gd name="connsiteY5" fmla="*/ 3651249 h 4818252"/>
                <a:gd name="connsiteX6" fmla="*/ 4695067 w 5609467"/>
                <a:gd name="connsiteY6" fmla="*/ 2895600 h 4818252"/>
                <a:gd name="connsiteX7" fmla="*/ 5609467 w 5609467"/>
                <a:gd name="connsiteY7" fmla="*/ 2419350 h 4818252"/>
                <a:gd name="connsiteX0" fmla="*/ 5013382 w 5642032"/>
                <a:gd name="connsiteY0" fmla="*/ 0 h 4756197"/>
                <a:gd name="connsiteX1" fmla="*/ 2689282 w 5642032"/>
                <a:gd name="connsiteY1" fmla="*/ 2000250 h 4756197"/>
                <a:gd name="connsiteX2" fmla="*/ 517582 w 5642032"/>
                <a:gd name="connsiteY2" fmla="*/ 3181350 h 4756197"/>
                <a:gd name="connsiteX3" fmla="*/ 142932 w 5642032"/>
                <a:gd name="connsiteY3" fmla="*/ 4756150 h 4756197"/>
                <a:gd name="connsiteX4" fmla="*/ 2028882 w 5642032"/>
                <a:gd name="connsiteY4" fmla="*/ 4419600 h 4756197"/>
                <a:gd name="connsiteX5" fmla="*/ 3146482 w 5642032"/>
                <a:gd name="connsiteY5" fmla="*/ 3651249 h 4756197"/>
                <a:gd name="connsiteX6" fmla="*/ 4727632 w 5642032"/>
                <a:gd name="connsiteY6" fmla="*/ 2895600 h 4756197"/>
                <a:gd name="connsiteX7" fmla="*/ 5642032 w 5642032"/>
                <a:gd name="connsiteY7" fmla="*/ 2419350 h 4756197"/>
                <a:gd name="connsiteX0" fmla="*/ 5091495 w 5720145"/>
                <a:gd name="connsiteY0" fmla="*/ 0 h 4756197"/>
                <a:gd name="connsiteX1" fmla="*/ 2767395 w 5720145"/>
                <a:gd name="connsiteY1" fmla="*/ 2000250 h 4756197"/>
                <a:gd name="connsiteX2" fmla="*/ 595695 w 5720145"/>
                <a:gd name="connsiteY2" fmla="*/ 3181350 h 4756197"/>
                <a:gd name="connsiteX3" fmla="*/ 221045 w 5720145"/>
                <a:gd name="connsiteY3" fmla="*/ 4756150 h 4756197"/>
                <a:gd name="connsiteX4" fmla="*/ 2106995 w 5720145"/>
                <a:gd name="connsiteY4" fmla="*/ 4419600 h 4756197"/>
                <a:gd name="connsiteX5" fmla="*/ 3224595 w 5720145"/>
                <a:gd name="connsiteY5" fmla="*/ 3651249 h 4756197"/>
                <a:gd name="connsiteX6" fmla="*/ 4805745 w 5720145"/>
                <a:gd name="connsiteY6" fmla="*/ 2895600 h 4756197"/>
                <a:gd name="connsiteX7" fmla="*/ 5720145 w 5720145"/>
                <a:gd name="connsiteY7" fmla="*/ 2419350 h 4756197"/>
                <a:gd name="connsiteX0" fmla="*/ 4938523 w 5567173"/>
                <a:gd name="connsiteY0" fmla="*/ 0 h 4762546"/>
                <a:gd name="connsiteX1" fmla="*/ 2614423 w 5567173"/>
                <a:gd name="connsiteY1" fmla="*/ 2000250 h 4762546"/>
                <a:gd name="connsiteX2" fmla="*/ 442723 w 5567173"/>
                <a:gd name="connsiteY2" fmla="*/ 3181350 h 4762546"/>
                <a:gd name="connsiteX3" fmla="*/ 163323 w 5567173"/>
                <a:gd name="connsiteY3" fmla="*/ 4762500 h 4762546"/>
                <a:gd name="connsiteX4" fmla="*/ 1954023 w 5567173"/>
                <a:gd name="connsiteY4" fmla="*/ 4419600 h 4762546"/>
                <a:gd name="connsiteX5" fmla="*/ 3071623 w 5567173"/>
                <a:gd name="connsiteY5" fmla="*/ 3651249 h 4762546"/>
                <a:gd name="connsiteX6" fmla="*/ 4652773 w 5567173"/>
                <a:gd name="connsiteY6" fmla="*/ 2895600 h 4762546"/>
                <a:gd name="connsiteX7" fmla="*/ 5567173 w 5567173"/>
                <a:gd name="connsiteY7" fmla="*/ 2419350 h 4762546"/>
                <a:gd name="connsiteX0" fmla="*/ 5110554 w 5739204"/>
                <a:gd name="connsiteY0" fmla="*/ 0 h 4762597"/>
                <a:gd name="connsiteX1" fmla="*/ 2786454 w 5739204"/>
                <a:gd name="connsiteY1" fmla="*/ 2000250 h 4762597"/>
                <a:gd name="connsiteX2" fmla="*/ 614754 w 5739204"/>
                <a:gd name="connsiteY2" fmla="*/ 3181350 h 4762597"/>
                <a:gd name="connsiteX3" fmla="*/ 335354 w 5739204"/>
                <a:gd name="connsiteY3" fmla="*/ 4762500 h 4762597"/>
                <a:gd name="connsiteX4" fmla="*/ 2126054 w 5739204"/>
                <a:gd name="connsiteY4" fmla="*/ 4419600 h 4762597"/>
                <a:gd name="connsiteX5" fmla="*/ 3243654 w 5739204"/>
                <a:gd name="connsiteY5" fmla="*/ 3651249 h 4762597"/>
                <a:gd name="connsiteX6" fmla="*/ 4824804 w 5739204"/>
                <a:gd name="connsiteY6" fmla="*/ 2895600 h 4762597"/>
                <a:gd name="connsiteX7" fmla="*/ 5739204 w 5739204"/>
                <a:gd name="connsiteY7" fmla="*/ 2419350 h 4762597"/>
                <a:gd name="connsiteX0" fmla="*/ 4996254 w 5739204"/>
                <a:gd name="connsiteY0" fmla="*/ 0 h 4660203"/>
                <a:gd name="connsiteX1" fmla="*/ 2786454 w 5739204"/>
                <a:gd name="connsiteY1" fmla="*/ 1897856 h 4660203"/>
                <a:gd name="connsiteX2" fmla="*/ 614754 w 5739204"/>
                <a:gd name="connsiteY2" fmla="*/ 3078956 h 4660203"/>
                <a:gd name="connsiteX3" fmla="*/ 335354 w 5739204"/>
                <a:gd name="connsiteY3" fmla="*/ 4660106 h 4660203"/>
                <a:gd name="connsiteX4" fmla="*/ 2126054 w 5739204"/>
                <a:gd name="connsiteY4" fmla="*/ 4317206 h 4660203"/>
                <a:gd name="connsiteX5" fmla="*/ 3243654 w 5739204"/>
                <a:gd name="connsiteY5" fmla="*/ 3548855 h 4660203"/>
                <a:gd name="connsiteX6" fmla="*/ 4824804 w 5739204"/>
                <a:gd name="connsiteY6" fmla="*/ 2793206 h 4660203"/>
                <a:gd name="connsiteX7" fmla="*/ 5739204 w 5739204"/>
                <a:gd name="connsiteY7" fmla="*/ 2316956 h 4660203"/>
                <a:gd name="connsiteX0" fmla="*/ 4907979 w 5650929"/>
                <a:gd name="connsiteY0" fmla="*/ 0 h 4710328"/>
                <a:gd name="connsiteX1" fmla="*/ 2698179 w 5650929"/>
                <a:gd name="connsiteY1" fmla="*/ 1897856 h 4710328"/>
                <a:gd name="connsiteX2" fmla="*/ 279736 w 5650929"/>
                <a:gd name="connsiteY2" fmla="*/ 3253127 h 4710328"/>
                <a:gd name="connsiteX3" fmla="*/ 247079 w 5650929"/>
                <a:gd name="connsiteY3" fmla="*/ 4660106 h 4710328"/>
                <a:gd name="connsiteX4" fmla="*/ 2037779 w 5650929"/>
                <a:gd name="connsiteY4" fmla="*/ 4317206 h 4710328"/>
                <a:gd name="connsiteX5" fmla="*/ 3155379 w 5650929"/>
                <a:gd name="connsiteY5" fmla="*/ 3548855 h 4710328"/>
                <a:gd name="connsiteX6" fmla="*/ 4736529 w 5650929"/>
                <a:gd name="connsiteY6" fmla="*/ 2793206 h 4710328"/>
                <a:gd name="connsiteX7" fmla="*/ 5650929 w 5650929"/>
                <a:gd name="connsiteY7" fmla="*/ 2316956 h 4710328"/>
                <a:gd name="connsiteX0" fmla="*/ 4924747 w 5667697"/>
                <a:gd name="connsiteY0" fmla="*/ 0 h 4666860"/>
                <a:gd name="connsiteX1" fmla="*/ 2714947 w 5667697"/>
                <a:gd name="connsiteY1" fmla="*/ 1897856 h 4666860"/>
                <a:gd name="connsiteX2" fmla="*/ 296504 w 5667697"/>
                <a:gd name="connsiteY2" fmla="*/ 3253127 h 4666860"/>
                <a:gd name="connsiteX3" fmla="*/ 263847 w 5667697"/>
                <a:gd name="connsiteY3" fmla="*/ 4660106 h 4666860"/>
                <a:gd name="connsiteX4" fmla="*/ 2054547 w 5667697"/>
                <a:gd name="connsiteY4" fmla="*/ 4317206 h 4666860"/>
                <a:gd name="connsiteX5" fmla="*/ 3172147 w 5667697"/>
                <a:gd name="connsiteY5" fmla="*/ 3548855 h 4666860"/>
                <a:gd name="connsiteX6" fmla="*/ 4753297 w 5667697"/>
                <a:gd name="connsiteY6" fmla="*/ 2793206 h 4666860"/>
                <a:gd name="connsiteX7" fmla="*/ 5667697 w 5667697"/>
                <a:gd name="connsiteY7" fmla="*/ 2316956 h 4666860"/>
                <a:gd name="connsiteX0" fmla="*/ 5052893 w 5795843"/>
                <a:gd name="connsiteY0" fmla="*/ 0 h 4678873"/>
                <a:gd name="connsiteX1" fmla="*/ 2843093 w 5795843"/>
                <a:gd name="connsiteY1" fmla="*/ 1897856 h 4678873"/>
                <a:gd name="connsiteX2" fmla="*/ 424650 w 5795843"/>
                <a:gd name="connsiteY2" fmla="*/ 3253127 h 4678873"/>
                <a:gd name="connsiteX3" fmla="*/ 391993 w 5795843"/>
                <a:gd name="connsiteY3" fmla="*/ 4660106 h 4678873"/>
                <a:gd name="connsiteX4" fmla="*/ 2182693 w 5795843"/>
                <a:gd name="connsiteY4" fmla="*/ 4317206 h 4678873"/>
                <a:gd name="connsiteX5" fmla="*/ 3300293 w 5795843"/>
                <a:gd name="connsiteY5" fmla="*/ 3548855 h 4678873"/>
                <a:gd name="connsiteX6" fmla="*/ 4881443 w 5795843"/>
                <a:gd name="connsiteY6" fmla="*/ 2793206 h 4678873"/>
                <a:gd name="connsiteX7" fmla="*/ 5795843 w 5795843"/>
                <a:gd name="connsiteY7" fmla="*/ 2316956 h 4678873"/>
                <a:gd name="connsiteX0" fmla="*/ 5114344 w 5857294"/>
                <a:gd name="connsiteY0" fmla="*/ 0 h 4674229"/>
                <a:gd name="connsiteX1" fmla="*/ 2904544 w 5857294"/>
                <a:gd name="connsiteY1" fmla="*/ 1897856 h 4674229"/>
                <a:gd name="connsiteX2" fmla="*/ 486101 w 5857294"/>
                <a:gd name="connsiteY2" fmla="*/ 3253127 h 4674229"/>
                <a:gd name="connsiteX3" fmla="*/ 453444 w 5857294"/>
                <a:gd name="connsiteY3" fmla="*/ 4660106 h 4674229"/>
                <a:gd name="connsiteX4" fmla="*/ 2244144 w 5857294"/>
                <a:gd name="connsiteY4" fmla="*/ 4317206 h 4674229"/>
                <a:gd name="connsiteX5" fmla="*/ 3361744 w 5857294"/>
                <a:gd name="connsiteY5" fmla="*/ 3548855 h 4674229"/>
                <a:gd name="connsiteX6" fmla="*/ 4942894 w 5857294"/>
                <a:gd name="connsiteY6" fmla="*/ 2793206 h 4674229"/>
                <a:gd name="connsiteX7" fmla="*/ 5857294 w 5857294"/>
                <a:gd name="connsiteY7" fmla="*/ 2316956 h 4674229"/>
                <a:gd name="connsiteX0" fmla="*/ 5155138 w 5898088"/>
                <a:gd name="connsiteY0" fmla="*/ 0 h 4674229"/>
                <a:gd name="connsiteX1" fmla="*/ 3726388 w 5898088"/>
                <a:gd name="connsiteY1" fmla="*/ 1821656 h 4674229"/>
                <a:gd name="connsiteX2" fmla="*/ 526895 w 5898088"/>
                <a:gd name="connsiteY2" fmla="*/ 3253127 h 4674229"/>
                <a:gd name="connsiteX3" fmla="*/ 494238 w 5898088"/>
                <a:gd name="connsiteY3" fmla="*/ 4660106 h 4674229"/>
                <a:gd name="connsiteX4" fmla="*/ 2284938 w 5898088"/>
                <a:gd name="connsiteY4" fmla="*/ 4317206 h 4674229"/>
                <a:gd name="connsiteX5" fmla="*/ 3402538 w 5898088"/>
                <a:gd name="connsiteY5" fmla="*/ 3548855 h 4674229"/>
                <a:gd name="connsiteX6" fmla="*/ 4983688 w 5898088"/>
                <a:gd name="connsiteY6" fmla="*/ 2793206 h 4674229"/>
                <a:gd name="connsiteX7" fmla="*/ 5898088 w 5898088"/>
                <a:gd name="connsiteY7" fmla="*/ 2316956 h 4674229"/>
                <a:gd name="connsiteX0" fmla="*/ 5155138 w 5898088"/>
                <a:gd name="connsiteY0" fmla="*/ 0 h 4674229"/>
                <a:gd name="connsiteX1" fmla="*/ 3726388 w 5898088"/>
                <a:gd name="connsiteY1" fmla="*/ 1821656 h 4674229"/>
                <a:gd name="connsiteX2" fmla="*/ 526895 w 5898088"/>
                <a:gd name="connsiteY2" fmla="*/ 3253127 h 4674229"/>
                <a:gd name="connsiteX3" fmla="*/ 494238 w 5898088"/>
                <a:gd name="connsiteY3" fmla="*/ 4660106 h 4674229"/>
                <a:gd name="connsiteX4" fmla="*/ 2284938 w 5898088"/>
                <a:gd name="connsiteY4" fmla="*/ 4317206 h 4674229"/>
                <a:gd name="connsiteX5" fmla="*/ 3402538 w 5898088"/>
                <a:gd name="connsiteY5" fmla="*/ 3548855 h 4674229"/>
                <a:gd name="connsiteX6" fmla="*/ 4983688 w 5898088"/>
                <a:gd name="connsiteY6" fmla="*/ 2793206 h 4674229"/>
                <a:gd name="connsiteX7" fmla="*/ 5898088 w 5898088"/>
                <a:gd name="connsiteY7" fmla="*/ 2316956 h 4674229"/>
                <a:gd name="connsiteX0" fmla="*/ 5155138 w 5898088"/>
                <a:gd name="connsiteY0" fmla="*/ 0 h 4674229"/>
                <a:gd name="connsiteX1" fmla="*/ 3726388 w 5898088"/>
                <a:gd name="connsiteY1" fmla="*/ 1821656 h 4674229"/>
                <a:gd name="connsiteX2" fmla="*/ 526895 w 5898088"/>
                <a:gd name="connsiteY2" fmla="*/ 3253127 h 4674229"/>
                <a:gd name="connsiteX3" fmla="*/ 494238 w 5898088"/>
                <a:gd name="connsiteY3" fmla="*/ 4660106 h 4674229"/>
                <a:gd name="connsiteX4" fmla="*/ 2284938 w 5898088"/>
                <a:gd name="connsiteY4" fmla="*/ 4317206 h 4674229"/>
                <a:gd name="connsiteX5" fmla="*/ 3402538 w 5898088"/>
                <a:gd name="connsiteY5" fmla="*/ 3548855 h 4674229"/>
                <a:gd name="connsiteX6" fmla="*/ 4983688 w 5898088"/>
                <a:gd name="connsiteY6" fmla="*/ 2793206 h 4674229"/>
                <a:gd name="connsiteX7" fmla="*/ 5898088 w 5898088"/>
                <a:gd name="connsiteY7" fmla="*/ 2316956 h 4674229"/>
                <a:gd name="connsiteX0" fmla="*/ 5155138 w 5910788"/>
                <a:gd name="connsiteY0" fmla="*/ 0 h 4674229"/>
                <a:gd name="connsiteX1" fmla="*/ 3726388 w 5910788"/>
                <a:gd name="connsiteY1" fmla="*/ 1821656 h 4674229"/>
                <a:gd name="connsiteX2" fmla="*/ 526895 w 5910788"/>
                <a:gd name="connsiteY2" fmla="*/ 3253127 h 4674229"/>
                <a:gd name="connsiteX3" fmla="*/ 494238 w 5910788"/>
                <a:gd name="connsiteY3" fmla="*/ 4660106 h 4674229"/>
                <a:gd name="connsiteX4" fmla="*/ 2284938 w 5910788"/>
                <a:gd name="connsiteY4" fmla="*/ 4317206 h 4674229"/>
                <a:gd name="connsiteX5" fmla="*/ 3402538 w 5910788"/>
                <a:gd name="connsiteY5" fmla="*/ 3548855 h 4674229"/>
                <a:gd name="connsiteX6" fmla="*/ 4983688 w 5910788"/>
                <a:gd name="connsiteY6" fmla="*/ 2793206 h 4674229"/>
                <a:gd name="connsiteX7" fmla="*/ 5910788 w 5910788"/>
                <a:gd name="connsiteY7" fmla="*/ 1901031 h 4674229"/>
                <a:gd name="connsiteX0" fmla="*/ 5155138 w 5910788"/>
                <a:gd name="connsiteY0" fmla="*/ 0 h 4674229"/>
                <a:gd name="connsiteX1" fmla="*/ 3726388 w 5910788"/>
                <a:gd name="connsiteY1" fmla="*/ 1821656 h 4674229"/>
                <a:gd name="connsiteX2" fmla="*/ 526895 w 5910788"/>
                <a:gd name="connsiteY2" fmla="*/ 3253127 h 4674229"/>
                <a:gd name="connsiteX3" fmla="*/ 494238 w 5910788"/>
                <a:gd name="connsiteY3" fmla="*/ 4660106 h 4674229"/>
                <a:gd name="connsiteX4" fmla="*/ 2284938 w 5910788"/>
                <a:gd name="connsiteY4" fmla="*/ 4317206 h 4674229"/>
                <a:gd name="connsiteX5" fmla="*/ 3402538 w 5910788"/>
                <a:gd name="connsiteY5" fmla="*/ 3548855 h 4674229"/>
                <a:gd name="connsiteX6" fmla="*/ 5139263 w 5910788"/>
                <a:gd name="connsiteY6" fmla="*/ 2180431 h 4674229"/>
                <a:gd name="connsiteX7" fmla="*/ 5910788 w 5910788"/>
                <a:gd name="connsiteY7" fmla="*/ 1901031 h 4674229"/>
                <a:gd name="connsiteX0" fmla="*/ 5155138 w 5910788"/>
                <a:gd name="connsiteY0" fmla="*/ 0 h 4674229"/>
                <a:gd name="connsiteX1" fmla="*/ 3726388 w 5910788"/>
                <a:gd name="connsiteY1" fmla="*/ 1821656 h 4674229"/>
                <a:gd name="connsiteX2" fmla="*/ 526895 w 5910788"/>
                <a:gd name="connsiteY2" fmla="*/ 3253127 h 4674229"/>
                <a:gd name="connsiteX3" fmla="*/ 494238 w 5910788"/>
                <a:gd name="connsiteY3" fmla="*/ 4660106 h 4674229"/>
                <a:gd name="connsiteX4" fmla="*/ 2284938 w 5910788"/>
                <a:gd name="connsiteY4" fmla="*/ 4317206 h 4674229"/>
                <a:gd name="connsiteX5" fmla="*/ 3402538 w 5910788"/>
                <a:gd name="connsiteY5" fmla="*/ 3548855 h 4674229"/>
                <a:gd name="connsiteX6" fmla="*/ 5132913 w 5910788"/>
                <a:gd name="connsiteY6" fmla="*/ 2155031 h 4674229"/>
                <a:gd name="connsiteX7" fmla="*/ 5910788 w 5910788"/>
                <a:gd name="connsiteY7" fmla="*/ 1901031 h 4674229"/>
                <a:gd name="connsiteX0" fmla="*/ 5155138 w 5910788"/>
                <a:gd name="connsiteY0" fmla="*/ 0 h 4674229"/>
                <a:gd name="connsiteX1" fmla="*/ 3726388 w 5910788"/>
                <a:gd name="connsiteY1" fmla="*/ 1821656 h 4674229"/>
                <a:gd name="connsiteX2" fmla="*/ 526895 w 5910788"/>
                <a:gd name="connsiteY2" fmla="*/ 3253127 h 4674229"/>
                <a:gd name="connsiteX3" fmla="*/ 494238 w 5910788"/>
                <a:gd name="connsiteY3" fmla="*/ 4660106 h 4674229"/>
                <a:gd name="connsiteX4" fmla="*/ 2284938 w 5910788"/>
                <a:gd name="connsiteY4" fmla="*/ 4317206 h 4674229"/>
                <a:gd name="connsiteX5" fmla="*/ 3402538 w 5910788"/>
                <a:gd name="connsiteY5" fmla="*/ 3548855 h 4674229"/>
                <a:gd name="connsiteX6" fmla="*/ 5132913 w 5910788"/>
                <a:gd name="connsiteY6" fmla="*/ 2155031 h 4674229"/>
                <a:gd name="connsiteX7" fmla="*/ 5910788 w 5910788"/>
                <a:gd name="connsiteY7" fmla="*/ 1901031 h 46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0788" h="4674229">
                  <a:moveTo>
                    <a:pt x="5155138" y="0"/>
                  </a:moveTo>
                  <a:cubicBezTo>
                    <a:pt x="4678888" y="607219"/>
                    <a:pt x="4508020" y="1294364"/>
                    <a:pt x="3726388" y="1821656"/>
                  </a:cubicBezTo>
                  <a:cubicBezTo>
                    <a:pt x="2926288" y="2361406"/>
                    <a:pt x="1065587" y="2780052"/>
                    <a:pt x="526895" y="3253127"/>
                  </a:cubicBezTo>
                  <a:cubicBezTo>
                    <a:pt x="-11797" y="3726202"/>
                    <a:pt x="-308832" y="4463522"/>
                    <a:pt x="494238" y="4660106"/>
                  </a:cubicBezTo>
                  <a:cubicBezTo>
                    <a:pt x="796367" y="4734064"/>
                    <a:pt x="1800221" y="4502414"/>
                    <a:pt x="2284938" y="4317206"/>
                  </a:cubicBezTo>
                  <a:cubicBezTo>
                    <a:pt x="2769655" y="4131998"/>
                    <a:pt x="2927876" y="3909217"/>
                    <a:pt x="3402538" y="3548855"/>
                  </a:cubicBezTo>
                  <a:cubicBezTo>
                    <a:pt x="3877200" y="3188493"/>
                    <a:pt x="4716988" y="2360347"/>
                    <a:pt x="5132913" y="2155031"/>
                  </a:cubicBezTo>
                  <a:cubicBezTo>
                    <a:pt x="5548838" y="1949715"/>
                    <a:pt x="5726638" y="1926431"/>
                    <a:pt x="5910788" y="1901031"/>
                  </a:cubicBezTo>
                </a:path>
              </a:pathLst>
            </a:custGeom>
            <a:noFill/>
            <a:ln>
              <a:solidFill>
                <a:srgbClr val="FE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2447022" y="3739355"/>
              <a:ext cx="1293127" cy="1489869"/>
            </a:xfrm>
            <a:custGeom>
              <a:avLst/>
              <a:gdLst>
                <a:gd name="connsiteX0" fmla="*/ 1193800 w 1384300"/>
                <a:gd name="connsiteY0" fmla="*/ 1346200 h 1663700"/>
                <a:gd name="connsiteX1" fmla="*/ 0 w 1384300"/>
                <a:gd name="connsiteY1" fmla="*/ 1663700 h 1663700"/>
                <a:gd name="connsiteX2" fmla="*/ 520700 w 1384300"/>
                <a:gd name="connsiteY2" fmla="*/ 127000 h 1663700"/>
                <a:gd name="connsiteX3" fmla="*/ 1384300 w 1384300"/>
                <a:gd name="connsiteY3" fmla="*/ 0 h 1663700"/>
                <a:gd name="connsiteX0" fmla="*/ 1193800 w 1384300"/>
                <a:gd name="connsiteY0" fmla="*/ 1346200 h 1663700"/>
                <a:gd name="connsiteX1" fmla="*/ 0 w 1384300"/>
                <a:gd name="connsiteY1" fmla="*/ 1663700 h 1663700"/>
                <a:gd name="connsiteX2" fmla="*/ 520700 w 1384300"/>
                <a:gd name="connsiteY2" fmla="*/ 127000 h 1663700"/>
                <a:gd name="connsiteX3" fmla="*/ 1384300 w 1384300"/>
                <a:gd name="connsiteY3" fmla="*/ 0 h 1663700"/>
                <a:gd name="connsiteX0" fmla="*/ 1193800 w 1384300"/>
                <a:gd name="connsiteY0" fmla="*/ 1346200 h 1663700"/>
                <a:gd name="connsiteX1" fmla="*/ 0 w 1384300"/>
                <a:gd name="connsiteY1" fmla="*/ 1663700 h 1663700"/>
                <a:gd name="connsiteX2" fmla="*/ 520700 w 1384300"/>
                <a:gd name="connsiteY2" fmla="*/ 127000 h 1663700"/>
                <a:gd name="connsiteX3" fmla="*/ 1384300 w 1384300"/>
                <a:gd name="connsiteY3" fmla="*/ 0 h 1663700"/>
                <a:gd name="connsiteX0" fmla="*/ 1201202 w 1391702"/>
                <a:gd name="connsiteY0" fmla="*/ 1346200 h 1663700"/>
                <a:gd name="connsiteX1" fmla="*/ 7402 w 1391702"/>
                <a:gd name="connsiteY1" fmla="*/ 1663700 h 1663700"/>
                <a:gd name="connsiteX2" fmla="*/ 528102 w 1391702"/>
                <a:gd name="connsiteY2" fmla="*/ 127000 h 1663700"/>
                <a:gd name="connsiteX3" fmla="*/ 1391702 w 1391702"/>
                <a:gd name="connsiteY3" fmla="*/ 0 h 1663700"/>
                <a:gd name="connsiteX0" fmla="*/ 1202855 w 1393355"/>
                <a:gd name="connsiteY0" fmla="*/ 1346200 h 1663700"/>
                <a:gd name="connsiteX1" fmla="*/ 9055 w 1393355"/>
                <a:gd name="connsiteY1" fmla="*/ 1663700 h 1663700"/>
                <a:gd name="connsiteX2" fmla="*/ 529755 w 1393355"/>
                <a:gd name="connsiteY2" fmla="*/ 127000 h 1663700"/>
                <a:gd name="connsiteX3" fmla="*/ 1393355 w 1393355"/>
                <a:gd name="connsiteY3" fmla="*/ 0 h 1663700"/>
                <a:gd name="connsiteX0" fmla="*/ 1310805 w 1393355"/>
                <a:gd name="connsiteY0" fmla="*/ 1339850 h 1663700"/>
                <a:gd name="connsiteX1" fmla="*/ 9055 w 1393355"/>
                <a:gd name="connsiteY1" fmla="*/ 1663700 h 1663700"/>
                <a:gd name="connsiteX2" fmla="*/ 529755 w 1393355"/>
                <a:gd name="connsiteY2" fmla="*/ 127000 h 1663700"/>
                <a:gd name="connsiteX3" fmla="*/ 1393355 w 1393355"/>
                <a:gd name="connsiteY3" fmla="*/ 0 h 1663700"/>
                <a:gd name="connsiteX0" fmla="*/ 1308742 w 1391292"/>
                <a:gd name="connsiteY0" fmla="*/ 1339850 h 1663700"/>
                <a:gd name="connsiteX1" fmla="*/ 6992 w 1391292"/>
                <a:gd name="connsiteY1" fmla="*/ 1663700 h 1663700"/>
                <a:gd name="connsiteX2" fmla="*/ 641992 w 1391292"/>
                <a:gd name="connsiteY2" fmla="*/ 101600 h 1663700"/>
                <a:gd name="connsiteX3" fmla="*/ 1391292 w 1391292"/>
                <a:gd name="connsiteY3" fmla="*/ 0 h 1663700"/>
                <a:gd name="connsiteX0" fmla="*/ 1311633 w 1394183"/>
                <a:gd name="connsiteY0" fmla="*/ 1339850 h 1663700"/>
                <a:gd name="connsiteX1" fmla="*/ 9883 w 1394183"/>
                <a:gd name="connsiteY1" fmla="*/ 1663700 h 1663700"/>
                <a:gd name="connsiteX2" fmla="*/ 644883 w 1394183"/>
                <a:gd name="connsiteY2" fmla="*/ 101600 h 1663700"/>
                <a:gd name="connsiteX3" fmla="*/ 1394183 w 1394183"/>
                <a:gd name="connsiteY3" fmla="*/ 0 h 1663700"/>
                <a:gd name="connsiteX0" fmla="*/ 1293127 w 1375677"/>
                <a:gd name="connsiteY0" fmla="*/ 1339850 h 1520825"/>
                <a:gd name="connsiteX1" fmla="*/ 10427 w 1375677"/>
                <a:gd name="connsiteY1" fmla="*/ 1520825 h 1520825"/>
                <a:gd name="connsiteX2" fmla="*/ 626377 w 1375677"/>
                <a:gd name="connsiteY2" fmla="*/ 101600 h 1520825"/>
                <a:gd name="connsiteX3" fmla="*/ 1375677 w 1375677"/>
                <a:gd name="connsiteY3" fmla="*/ 0 h 1520825"/>
                <a:gd name="connsiteX0" fmla="*/ 1293127 w 1293127"/>
                <a:gd name="connsiteY0" fmla="*/ 1308894 h 1489869"/>
                <a:gd name="connsiteX1" fmla="*/ 10427 w 1293127"/>
                <a:gd name="connsiteY1" fmla="*/ 1489869 h 1489869"/>
                <a:gd name="connsiteX2" fmla="*/ 626377 w 1293127"/>
                <a:gd name="connsiteY2" fmla="*/ 70644 h 1489869"/>
                <a:gd name="connsiteX3" fmla="*/ 1180414 w 1293127"/>
                <a:gd name="connsiteY3" fmla="*/ 0 h 1489869"/>
              </a:gdLst>
              <a:ahLst/>
              <a:cxnLst>
                <a:cxn ang="0">
                  <a:pos x="connsiteX0" y="connsiteY0"/>
                </a:cxn>
                <a:cxn ang="0">
                  <a:pos x="connsiteX1" y="connsiteY1"/>
                </a:cxn>
                <a:cxn ang="0">
                  <a:pos x="connsiteX2" y="connsiteY2"/>
                </a:cxn>
                <a:cxn ang="0">
                  <a:pos x="connsiteX3" y="connsiteY3"/>
                </a:cxn>
              </a:cxnLst>
              <a:rect l="l" t="t" r="r" b="b"/>
              <a:pathLst>
                <a:path w="1293127" h="1489869">
                  <a:moveTo>
                    <a:pt x="1293127" y="1308894"/>
                  </a:moveTo>
                  <a:cubicBezTo>
                    <a:pt x="1098394" y="1414727"/>
                    <a:pt x="713160" y="1409436"/>
                    <a:pt x="10427" y="1489869"/>
                  </a:cubicBezTo>
                  <a:cubicBezTo>
                    <a:pt x="-57306" y="1053836"/>
                    <a:pt x="211510" y="487627"/>
                    <a:pt x="626377" y="70644"/>
                  </a:cubicBezTo>
                  <a:lnTo>
                    <a:pt x="1180414" y="0"/>
                  </a:lnTo>
                </a:path>
              </a:pathLst>
            </a:custGeom>
            <a:noFill/>
            <a:ln>
              <a:solidFill>
                <a:srgbClr val="FE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6066631" y="2336800"/>
              <a:ext cx="3020219" cy="2108200"/>
            </a:xfrm>
            <a:custGeom>
              <a:avLst/>
              <a:gdLst>
                <a:gd name="connsiteX0" fmla="*/ 0 w 2387600"/>
                <a:gd name="connsiteY0" fmla="*/ 1358900 h 1485900"/>
                <a:gd name="connsiteX1" fmla="*/ 406400 w 2387600"/>
                <a:gd name="connsiteY1" fmla="*/ 1485900 h 1485900"/>
                <a:gd name="connsiteX2" fmla="*/ 2387600 w 2387600"/>
                <a:gd name="connsiteY2" fmla="*/ 406400 h 1485900"/>
                <a:gd name="connsiteX3" fmla="*/ 2209800 w 2387600"/>
                <a:gd name="connsiteY3" fmla="*/ 0 h 1485900"/>
                <a:gd name="connsiteX0" fmla="*/ 0 w 2387600"/>
                <a:gd name="connsiteY0" fmla="*/ 1358900 h 1358900"/>
                <a:gd name="connsiteX1" fmla="*/ 685800 w 2387600"/>
                <a:gd name="connsiteY1" fmla="*/ 1257300 h 1358900"/>
                <a:gd name="connsiteX2" fmla="*/ 2387600 w 2387600"/>
                <a:gd name="connsiteY2" fmla="*/ 406400 h 1358900"/>
                <a:gd name="connsiteX3" fmla="*/ 2209800 w 2387600"/>
                <a:gd name="connsiteY3" fmla="*/ 0 h 1358900"/>
                <a:gd name="connsiteX0" fmla="*/ 0 w 2362200"/>
                <a:gd name="connsiteY0" fmla="*/ 1231900 h 1257300"/>
                <a:gd name="connsiteX1" fmla="*/ 660400 w 2362200"/>
                <a:gd name="connsiteY1" fmla="*/ 1257300 h 1257300"/>
                <a:gd name="connsiteX2" fmla="*/ 2362200 w 2362200"/>
                <a:gd name="connsiteY2" fmla="*/ 406400 h 1257300"/>
                <a:gd name="connsiteX3" fmla="*/ 2184400 w 2362200"/>
                <a:gd name="connsiteY3" fmla="*/ 0 h 1257300"/>
                <a:gd name="connsiteX0" fmla="*/ 0 w 2362200"/>
                <a:gd name="connsiteY0" fmla="*/ 1231900 h 1257300"/>
                <a:gd name="connsiteX1" fmla="*/ 660400 w 2362200"/>
                <a:gd name="connsiteY1" fmla="*/ 1257300 h 1257300"/>
                <a:gd name="connsiteX2" fmla="*/ 2362200 w 2362200"/>
                <a:gd name="connsiteY2" fmla="*/ 406400 h 1257300"/>
                <a:gd name="connsiteX3" fmla="*/ 2184400 w 2362200"/>
                <a:gd name="connsiteY3" fmla="*/ 0 h 1257300"/>
                <a:gd name="connsiteX0" fmla="*/ 0 w 2444750"/>
                <a:gd name="connsiteY0" fmla="*/ 1238250 h 1257300"/>
                <a:gd name="connsiteX1" fmla="*/ 742950 w 2444750"/>
                <a:gd name="connsiteY1" fmla="*/ 1257300 h 1257300"/>
                <a:gd name="connsiteX2" fmla="*/ 2444750 w 2444750"/>
                <a:gd name="connsiteY2" fmla="*/ 406400 h 1257300"/>
                <a:gd name="connsiteX3" fmla="*/ 2266950 w 2444750"/>
                <a:gd name="connsiteY3" fmla="*/ 0 h 1257300"/>
                <a:gd name="connsiteX0" fmla="*/ 0 w 3038822"/>
                <a:gd name="connsiteY0" fmla="*/ 2089150 h 2108200"/>
                <a:gd name="connsiteX1" fmla="*/ 742950 w 3038822"/>
                <a:gd name="connsiteY1" fmla="*/ 2108200 h 2108200"/>
                <a:gd name="connsiteX2" fmla="*/ 2444750 w 3038822"/>
                <a:gd name="connsiteY2" fmla="*/ 1257300 h 2108200"/>
                <a:gd name="connsiteX3" fmla="*/ 3035300 w 3038822"/>
                <a:gd name="connsiteY3" fmla="*/ 0 h 2108200"/>
                <a:gd name="connsiteX0" fmla="*/ 0 w 3098800"/>
                <a:gd name="connsiteY0" fmla="*/ 2089150 h 2108200"/>
                <a:gd name="connsiteX1" fmla="*/ 742950 w 3098800"/>
                <a:gd name="connsiteY1" fmla="*/ 2108200 h 2108200"/>
                <a:gd name="connsiteX2" fmla="*/ 3098800 w 3098800"/>
                <a:gd name="connsiteY2" fmla="*/ 457200 h 2108200"/>
                <a:gd name="connsiteX3" fmla="*/ 3035300 w 3098800"/>
                <a:gd name="connsiteY3" fmla="*/ 0 h 2108200"/>
                <a:gd name="connsiteX0" fmla="*/ 0 w 3020219"/>
                <a:gd name="connsiteY0" fmla="*/ 2101056 h 2108200"/>
                <a:gd name="connsiteX1" fmla="*/ 664369 w 3020219"/>
                <a:gd name="connsiteY1" fmla="*/ 2108200 h 2108200"/>
                <a:gd name="connsiteX2" fmla="*/ 3020219 w 3020219"/>
                <a:gd name="connsiteY2" fmla="*/ 457200 h 2108200"/>
                <a:gd name="connsiteX3" fmla="*/ 2956719 w 3020219"/>
                <a:gd name="connsiteY3" fmla="*/ 0 h 2108200"/>
              </a:gdLst>
              <a:ahLst/>
              <a:cxnLst>
                <a:cxn ang="0">
                  <a:pos x="connsiteX0" y="connsiteY0"/>
                </a:cxn>
                <a:cxn ang="0">
                  <a:pos x="connsiteX1" y="connsiteY1"/>
                </a:cxn>
                <a:cxn ang="0">
                  <a:pos x="connsiteX2" y="connsiteY2"/>
                </a:cxn>
                <a:cxn ang="0">
                  <a:pos x="connsiteX3" y="connsiteY3"/>
                </a:cxn>
              </a:cxnLst>
              <a:rect l="l" t="t" r="r" b="b"/>
              <a:pathLst>
                <a:path w="3020219" h="2108200">
                  <a:moveTo>
                    <a:pt x="0" y="2101056"/>
                  </a:moveTo>
                  <a:lnTo>
                    <a:pt x="664369" y="2108200"/>
                  </a:lnTo>
                  <a:cubicBezTo>
                    <a:pt x="1231636" y="1824567"/>
                    <a:pt x="2211652" y="734483"/>
                    <a:pt x="3020219" y="457200"/>
                  </a:cubicBezTo>
                  <a:cubicBezTo>
                    <a:pt x="2960952" y="321733"/>
                    <a:pt x="3015986" y="135467"/>
                    <a:pt x="2956719" y="0"/>
                  </a:cubicBezTo>
                </a:path>
              </a:pathLst>
            </a:custGeom>
            <a:noFill/>
            <a:ln>
              <a:solidFill>
                <a:srgbClr val="FE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03F83450-266D-4976-897D-3019C547A2B5}"/>
              </a:ext>
            </a:extLst>
          </p:cNvPr>
          <p:cNvSpPr>
            <a:spLocks noGrp="1"/>
          </p:cNvSpPr>
          <p:nvPr>
            <p:ph type="body" sz="quarter" idx="10"/>
          </p:nvPr>
        </p:nvSpPr>
        <p:spPr/>
        <p:txBody>
          <a:bodyPr/>
          <a:lstStyle/>
          <a:p>
            <a:r>
              <a:rPr lang="en-US" dirty="0"/>
              <a:t>The City of David and southern city wall (aerial view from the southeast)</a:t>
            </a:r>
          </a:p>
        </p:txBody>
      </p:sp>
      <p:sp>
        <p:nvSpPr>
          <p:cNvPr id="3" name="Text Placeholder 2">
            <a:extLst>
              <a:ext uri="{FF2B5EF4-FFF2-40B4-BE49-F238E27FC236}">
                <a16:creationId xmlns:a16="http://schemas.microsoft.com/office/drawing/2014/main" id="{E57AA93B-68AC-40BE-9FD1-91BB968AC7B6}"/>
              </a:ext>
            </a:extLst>
          </p:cNvPr>
          <p:cNvSpPr>
            <a:spLocks noGrp="1"/>
          </p:cNvSpPr>
          <p:nvPr>
            <p:ph type="body" sz="quarter" idx="12"/>
          </p:nvPr>
        </p:nvSpPr>
        <p:spPr/>
        <p:txBody>
          <a:bodyPr/>
          <a:lstStyle/>
          <a:p>
            <a:r>
              <a:rPr lang="en-US" dirty="0"/>
              <a:t>2:14</a:t>
            </a:r>
          </a:p>
        </p:txBody>
      </p:sp>
      <p:sp>
        <p:nvSpPr>
          <p:cNvPr id="4" name="Title 3">
            <a:extLst>
              <a:ext uri="{FF2B5EF4-FFF2-40B4-BE49-F238E27FC236}">
                <a16:creationId xmlns:a16="http://schemas.microsoft.com/office/drawing/2014/main" id="{CED92926-A69E-41E6-90A7-A885C7DA7890}"/>
              </a:ext>
            </a:extLst>
          </p:cNvPr>
          <p:cNvSpPr>
            <a:spLocks noGrp="1"/>
          </p:cNvSpPr>
          <p:nvPr>
            <p:ph type="title"/>
          </p:nvPr>
        </p:nvSpPr>
        <p:spPr/>
        <p:txBody>
          <a:bodyPr/>
          <a:lstStyle/>
          <a:p>
            <a:r>
              <a:rPr lang="en-US" dirty="0"/>
              <a:t>Then I crossed over to the Fountain Gate and to the King’s Pool</a:t>
            </a:r>
          </a:p>
        </p:txBody>
      </p:sp>
      <p:sp>
        <p:nvSpPr>
          <p:cNvPr id="10" name="Text Box 13">
            <a:extLst>
              <a:ext uri="{FF2B5EF4-FFF2-40B4-BE49-F238E27FC236}">
                <a16:creationId xmlns:a16="http://schemas.microsoft.com/office/drawing/2014/main" id="{66DA9497-5EC0-4DA2-9618-836C23066D26}"/>
              </a:ext>
            </a:extLst>
          </p:cNvPr>
          <p:cNvSpPr txBox="1">
            <a:spLocks noChangeArrowheads="1"/>
          </p:cNvSpPr>
          <p:nvPr/>
        </p:nvSpPr>
        <p:spPr bwMode="auto">
          <a:xfrm>
            <a:off x="4309605" y="5410718"/>
            <a:ext cx="1669047"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Fountain Gate</a:t>
            </a:r>
          </a:p>
        </p:txBody>
      </p:sp>
      <p:sp>
        <p:nvSpPr>
          <p:cNvPr id="11" name="Line 9">
            <a:extLst>
              <a:ext uri="{FF2B5EF4-FFF2-40B4-BE49-F238E27FC236}">
                <a16:creationId xmlns:a16="http://schemas.microsoft.com/office/drawing/2014/main" id="{E9134012-B788-4113-B884-6552B4CBA0C5}"/>
              </a:ext>
            </a:extLst>
          </p:cNvPr>
          <p:cNvSpPr>
            <a:spLocks noChangeShapeType="1"/>
          </p:cNvSpPr>
          <p:nvPr/>
        </p:nvSpPr>
        <p:spPr bwMode="auto">
          <a:xfrm>
            <a:off x="4033380" y="5068307"/>
            <a:ext cx="342900" cy="389518"/>
          </a:xfrm>
          <a:prstGeom prst="line">
            <a:avLst/>
          </a:prstGeom>
          <a:noFill/>
          <a:ln w="22225"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2" name="Text Box 13">
            <a:extLst>
              <a:ext uri="{FF2B5EF4-FFF2-40B4-BE49-F238E27FC236}">
                <a16:creationId xmlns:a16="http://schemas.microsoft.com/office/drawing/2014/main" id="{3CDA9CA2-1CBC-4A55-9CD0-CF83A1521C1A}"/>
              </a:ext>
            </a:extLst>
          </p:cNvPr>
          <p:cNvSpPr txBox="1">
            <a:spLocks noChangeArrowheads="1"/>
          </p:cNvSpPr>
          <p:nvPr/>
        </p:nvSpPr>
        <p:spPr bwMode="auto">
          <a:xfrm>
            <a:off x="815343" y="4035572"/>
            <a:ext cx="1316386"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King’s Pool</a:t>
            </a:r>
          </a:p>
        </p:txBody>
      </p:sp>
      <p:sp>
        <p:nvSpPr>
          <p:cNvPr id="13" name="Line 9">
            <a:extLst>
              <a:ext uri="{FF2B5EF4-FFF2-40B4-BE49-F238E27FC236}">
                <a16:creationId xmlns:a16="http://schemas.microsoft.com/office/drawing/2014/main" id="{C2BD207E-933E-44D7-938D-B89665DB5BEF}"/>
              </a:ext>
            </a:extLst>
          </p:cNvPr>
          <p:cNvSpPr>
            <a:spLocks noChangeShapeType="1"/>
          </p:cNvSpPr>
          <p:nvPr/>
        </p:nvSpPr>
        <p:spPr bwMode="auto">
          <a:xfrm flipH="1" flipV="1">
            <a:off x="2095565" y="4292678"/>
            <a:ext cx="702914" cy="185786"/>
          </a:xfrm>
          <a:prstGeom prst="line">
            <a:avLst/>
          </a:prstGeom>
          <a:noFill/>
          <a:ln w="22225"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8" name="Text Box 13">
            <a:extLst>
              <a:ext uri="{FF2B5EF4-FFF2-40B4-BE49-F238E27FC236}">
                <a16:creationId xmlns:a16="http://schemas.microsoft.com/office/drawing/2014/main" id="{3CDA9CA2-1CBC-4A55-9CD0-CF83A1521C1A}"/>
              </a:ext>
            </a:extLst>
          </p:cNvPr>
          <p:cNvSpPr txBox="1">
            <a:spLocks noChangeArrowheads="1"/>
          </p:cNvSpPr>
          <p:nvPr/>
        </p:nvSpPr>
        <p:spPr bwMode="auto">
          <a:xfrm>
            <a:off x="5001267" y="1626563"/>
            <a:ext cx="1374094"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Valley Gate</a:t>
            </a:r>
          </a:p>
        </p:txBody>
      </p:sp>
      <p:sp>
        <p:nvSpPr>
          <p:cNvPr id="19" name="Line 9">
            <a:extLst>
              <a:ext uri="{FF2B5EF4-FFF2-40B4-BE49-F238E27FC236}">
                <a16:creationId xmlns:a16="http://schemas.microsoft.com/office/drawing/2014/main" id="{C2BD207E-933E-44D7-938D-B89665DB5BEF}"/>
              </a:ext>
            </a:extLst>
          </p:cNvPr>
          <p:cNvSpPr>
            <a:spLocks noChangeShapeType="1"/>
          </p:cNvSpPr>
          <p:nvPr/>
        </p:nvSpPr>
        <p:spPr bwMode="auto">
          <a:xfrm flipH="1" flipV="1">
            <a:off x="6360121" y="1876049"/>
            <a:ext cx="702914" cy="185786"/>
          </a:xfrm>
          <a:prstGeom prst="line">
            <a:avLst/>
          </a:prstGeom>
          <a:noFill/>
          <a:ln w="22225"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2756763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PLBL\03 Jerusalem\City of David Watersystems\Pool of Siloam excavations from southeast, tb070305456.jpg">
            <a:extLst>
              <a:ext uri="{FF2B5EF4-FFF2-40B4-BE49-F238E27FC236}">
                <a16:creationId xmlns:a16="http://schemas.microsoft.com/office/drawing/2014/main" id="{1817BDB0-1106-4489-AB13-0F9DB43929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8452"/>
            <a:ext cx="9144740" cy="608109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03F83450-266D-4976-897D-3019C547A2B5}"/>
              </a:ext>
            </a:extLst>
          </p:cNvPr>
          <p:cNvSpPr>
            <a:spLocks noGrp="1"/>
          </p:cNvSpPr>
          <p:nvPr>
            <p:ph type="body" sz="quarter" idx="10"/>
          </p:nvPr>
        </p:nvSpPr>
        <p:spPr/>
        <p:txBody>
          <a:bodyPr/>
          <a:lstStyle/>
          <a:p>
            <a:r>
              <a:rPr lang="en-US" dirty="0"/>
              <a:t>Pool of Siloam excavations (from the southeast)</a:t>
            </a:r>
          </a:p>
        </p:txBody>
      </p:sp>
      <p:sp>
        <p:nvSpPr>
          <p:cNvPr id="3" name="Text Placeholder 2">
            <a:extLst>
              <a:ext uri="{FF2B5EF4-FFF2-40B4-BE49-F238E27FC236}">
                <a16:creationId xmlns:a16="http://schemas.microsoft.com/office/drawing/2014/main" id="{E57AA93B-68AC-40BE-9FD1-91BB968AC7B6}"/>
              </a:ext>
            </a:extLst>
          </p:cNvPr>
          <p:cNvSpPr>
            <a:spLocks noGrp="1"/>
          </p:cNvSpPr>
          <p:nvPr>
            <p:ph type="body" sz="quarter" idx="12"/>
          </p:nvPr>
        </p:nvSpPr>
        <p:spPr/>
        <p:txBody>
          <a:bodyPr/>
          <a:lstStyle/>
          <a:p>
            <a:r>
              <a:rPr lang="en-US" dirty="0"/>
              <a:t>2:14</a:t>
            </a:r>
          </a:p>
        </p:txBody>
      </p:sp>
      <p:sp>
        <p:nvSpPr>
          <p:cNvPr id="4" name="Title 3">
            <a:extLst>
              <a:ext uri="{FF2B5EF4-FFF2-40B4-BE49-F238E27FC236}">
                <a16:creationId xmlns:a16="http://schemas.microsoft.com/office/drawing/2014/main" id="{CED92926-A69E-41E6-90A7-A885C7DA7890}"/>
              </a:ext>
            </a:extLst>
          </p:cNvPr>
          <p:cNvSpPr>
            <a:spLocks noGrp="1"/>
          </p:cNvSpPr>
          <p:nvPr>
            <p:ph type="title"/>
          </p:nvPr>
        </p:nvSpPr>
        <p:spPr/>
        <p:txBody>
          <a:bodyPr/>
          <a:lstStyle/>
          <a:p>
            <a:r>
              <a:rPr lang="en-US" dirty="0"/>
              <a:t>Then I crossed over to the Fountain Gate and to the King’s Pool</a:t>
            </a:r>
          </a:p>
        </p:txBody>
      </p:sp>
    </p:spTree>
    <p:extLst>
      <p:ext uri="{BB962C8B-B14F-4D97-AF65-F5344CB8AC3E}">
        <p14:creationId xmlns:p14="http://schemas.microsoft.com/office/powerpoint/2010/main" val="148136648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F83450-266D-4976-897D-3019C547A2B5}"/>
              </a:ext>
            </a:extLst>
          </p:cNvPr>
          <p:cNvSpPr>
            <a:spLocks noGrp="1"/>
          </p:cNvSpPr>
          <p:nvPr>
            <p:ph type="body" sz="quarter" idx="10"/>
          </p:nvPr>
        </p:nvSpPr>
        <p:spPr/>
        <p:txBody>
          <a:bodyPr/>
          <a:lstStyle/>
          <a:p>
            <a:r>
              <a:rPr lang="en-US" dirty="0"/>
              <a:t>Pool of Siloam (from the southeast)</a:t>
            </a:r>
          </a:p>
        </p:txBody>
      </p:sp>
      <p:sp>
        <p:nvSpPr>
          <p:cNvPr id="3" name="Text Placeholder 2">
            <a:extLst>
              <a:ext uri="{FF2B5EF4-FFF2-40B4-BE49-F238E27FC236}">
                <a16:creationId xmlns:a16="http://schemas.microsoft.com/office/drawing/2014/main" id="{E57AA93B-68AC-40BE-9FD1-91BB968AC7B6}"/>
              </a:ext>
            </a:extLst>
          </p:cNvPr>
          <p:cNvSpPr>
            <a:spLocks noGrp="1"/>
          </p:cNvSpPr>
          <p:nvPr>
            <p:ph type="body" sz="quarter" idx="12"/>
          </p:nvPr>
        </p:nvSpPr>
        <p:spPr/>
        <p:txBody>
          <a:bodyPr/>
          <a:lstStyle/>
          <a:p>
            <a:r>
              <a:rPr lang="en-US" dirty="0"/>
              <a:t>2:14</a:t>
            </a:r>
          </a:p>
        </p:txBody>
      </p:sp>
      <p:sp>
        <p:nvSpPr>
          <p:cNvPr id="4" name="Title 3">
            <a:extLst>
              <a:ext uri="{FF2B5EF4-FFF2-40B4-BE49-F238E27FC236}">
                <a16:creationId xmlns:a16="http://schemas.microsoft.com/office/drawing/2014/main" id="{CED92926-A69E-41E6-90A7-A885C7DA7890}"/>
              </a:ext>
            </a:extLst>
          </p:cNvPr>
          <p:cNvSpPr>
            <a:spLocks noGrp="1"/>
          </p:cNvSpPr>
          <p:nvPr>
            <p:ph type="title"/>
          </p:nvPr>
        </p:nvSpPr>
        <p:spPr/>
        <p:txBody>
          <a:bodyPr/>
          <a:lstStyle/>
          <a:p>
            <a:r>
              <a:rPr lang="en-US" dirty="0"/>
              <a:t>Then I crossed over to the Fountain Gate and to the King’s Pool</a:t>
            </a:r>
          </a:p>
        </p:txBody>
      </p:sp>
      <p:pic>
        <p:nvPicPr>
          <p:cNvPr id="4098" name="Picture 2" descr="C:\Users\Kris\Documents\Bolen\01b PLBL, PCB size\03 Jerusalem\City of David Watersystems\Pool of Siloam from southeast, tb091306427.jpg"/>
          <p:cNvPicPr>
            <a:picLocks noChangeAspect="1" noChangeArrowheads="1"/>
          </p:cNvPicPr>
          <p:nvPr/>
        </p:nvPicPr>
        <p:blipFill rotWithShape="1">
          <a:blip r:embed="rId3">
            <a:extLst>
              <a:ext uri="{28A0092B-C50C-407E-A947-70E740481C1C}">
                <a14:useLocalDpi xmlns:a14="http://schemas.microsoft.com/office/drawing/2010/main" val="0"/>
              </a:ext>
            </a:extLst>
          </a:blip>
          <a:srcRect l="547"/>
          <a:stretch/>
        </p:blipFill>
        <p:spPr bwMode="auto">
          <a:xfrm>
            <a:off x="-1" y="369332"/>
            <a:ext cx="9144001"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147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453CC9-F316-43B3-9624-BABE55D2C0E2}"/>
              </a:ext>
            </a:extLst>
          </p:cNvPr>
          <p:cNvPicPr>
            <a:picLocks noChangeAspect="1"/>
          </p:cNvPicPr>
          <p:nvPr/>
        </p:nvPicPr>
        <p:blipFill rotWithShape="1">
          <a:blip r:embed="rId3">
            <a:extLst>
              <a:ext uri="{28A0092B-C50C-407E-A947-70E740481C1C}">
                <a14:useLocalDpi xmlns:a14="http://schemas.microsoft.com/office/drawing/2010/main" val="0"/>
              </a:ext>
            </a:extLst>
          </a:blip>
          <a:srcRect t="14016" b="10853"/>
          <a:stretch/>
        </p:blipFill>
        <p:spPr>
          <a:xfrm>
            <a:off x="1103361" y="0"/>
            <a:ext cx="6937279" cy="6858000"/>
          </a:xfrm>
          <a:prstGeom prst="rect">
            <a:avLst/>
          </a:prstGeom>
        </p:spPr>
      </p:pic>
      <p:sp>
        <p:nvSpPr>
          <p:cNvPr id="2" name="Text Placeholder 1">
            <a:extLst>
              <a:ext uri="{FF2B5EF4-FFF2-40B4-BE49-F238E27FC236}">
                <a16:creationId xmlns:a16="http://schemas.microsoft.com/office/drawing/2014/main" id="{2CDECAFB-AB22-462D-9B9B-08E76C2A0D81}"/>
              </a:ext>
            </a:extLst>
          </p:cNvPr>
          <p:cNvSpPr>
            <a:spLocks noGrp="1"/>
          </p:cNvSpPr>
          <p:nvPr>
            <p:ph type="body" sz="quarter" idx="10"/>
          </p:nvPr>
        </p:nvSpPr>
        <p:spPr/>
        <p:txBody>
          <a:bodyPr/>
          <a:lstStyle/>
          <a:p>
            <a:r>
              <a:rPr lang="en-US" dirty="0"/>
              <a:t>Gold amphora, circa 550–450 BC</a:t>
            </a:r>
          </a:p>
        </p:txBody>
      </p:sp>
      <p:sp>
        <p:nvSpPr>
          <p:cNvPr id="3" name="Text Placeholder 2">
            <a:extLst>
              <a:ext uri="{FF2B5EF4-FFF2-40B4-BE49-F238E27FC236}">
                <a16:creationId xmlns:a16="http://schemas.microsoft.com/office/drawing/2014/main" id="{9C4FF8E0-4EBB-4267-A534-86EAFEA30FF4}"/>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0F03CF3C-D3C8-4FF9-AAE0-74822205326E}"/>
              </a:ext>
            </a:extLst>
          </p:cNvPr>
          <p:cNvSpPr>
            <a:spLocks noGrp="1"/>
          </p:cNvSpPr>
          <p:nvPr>
            <p:ph type="title"/>
          </p:nvPr>
        </p:nvSpPr>
        <p:spPr/>
        <p:txBody>
          <a:bodyPr/>
          <a:lstStyle/>
          <a:p>
            <a:r>
              <a:rPr lang="en-US" dirty="0"/>
              <a:t>When wine was served, I carried the wine and gave it to the king</a:t>
            </a:r>
          </a:p>
        </p:txBody>
      </p:sp>
    </p:spTree>
    <p:extLst>
      <p:ext uri="{BB962C8B-B14F-4D97-AF65-F5344CB8AC3E}">
        <p14:creationId xmlns:p14="http://schemas.microsoft.com/office/powerpoint/2010/main" val="107805901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ris\Downloads\City of David and Pool of Siloam aerial from south, ws0129172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03F83450-266D-4976-897D-3019C547A2B5}"/>
              </a:ext>
            </a:extLst>
          </p:cNvPr>
          <p:cNvSpPr>
            <a:spLocks noGrp="1"/>
          </p:cNvSpPr>
          <p:nvPr>
            <p:ph type="body" sz="quarter" idx="10"/>
          </p:nvPr>
        </p:nvSpPr>
        <p:spPr/>
        <p:txBody>
          <a:bodyPr/>
          <a:lstStyle/>
          <a:p>
            <a:r>
              <a:rPr lang="en-US" dirty="0"/>
              <a:t>City of David, the King’s Pool, and the Fountain Gate (aerial view from the south)</a:t>
            </a:r>
          </a:p>
        </p:txBody>
      </p:sp>
      <p:sp>
        <p:nvSpPr>
          <p:cNvPr id="3" name="Text Placeholder 2">
            <a:extLst>
              <a:ext uri="{FF2B5EF4-FFF2-40B4-BE49-F238E27FC236}">
                <a16:creationId xmlns:a16="http://schemas.microsoft.com/office/drawing/2014/main" id="{E57AA93B-68AC-40BE-9FD1-91BB968AC7B6}"/>
              </a:ext>
            </a:extLst>
          </p:cNvPr>
          <p:cNvSpPr>
            <a:spLocks noGrp="1"/>
          </p:cNvSpPr>
          <p:nvPr>
            <p:ph type="body" sz="quarter" idx="12"/>
          </p:nvPr>
        </p:nvSpPr>
        <p:spPr/>
        <p:txBody>
          <a:bodyPr/>
          <a:lstStyle/>
          <a:p>
            <a:r>
              <a:rPr lang="en-US" dirty="0"/>
              <a:t>2:14</a:t>
            </a:r>
          </a:p>
        </p:txBody>
      </p:sp>
      <p:sp>
        <p:nvSpPr>
          <p:cNvPr id="4" name="Title 3">
            <a:extLst>
              <a:ext uri="{FF2B5EF4-FFF2-40B4-BE49-F238E27FC236}">
                <a16:creationId xmlns:a16="http://schemas.microsoft.com/office/drawing/2014/main" id="{CED92926-A69E-41E6-90A7-A885C7DA7890}"/>
              </a:ext>
            </a:extLst>
          </p:cNvPr>
          <p:cNvSpPr>
            <a:spLocks noGrp="1"/>
          </p:cNvSpPr>
          <p:nvPr>
            <p:ph type="title"/>
          </p:nvPr>
        </p:nvSpPr>
        <p:spPr/>
        <p:txBody>
          <a:bodyPr/>
          <a:lstStyle/>
          <a:p>
            <a:r>
              <a:rPr lang="en-US" dirty="0"/>
              <a:t>Then I crossed over to the Fountain Gate and to the King’s Pool</a:t>
            </a:r>
          </a:p>
        </p:txBody>
      </p:sp>
    </p:spTree>
    <p:extLst>
      <p:ext uri="{BB962C8B-B14F-4D97-AF65-F5344CB8AC3E}">
        <p14:creationId xmlns:p14="http://schemas.microsoft.com/office/powerpoint/2010/main" val="110426885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ris\Downloads\City of David and Pool of Siloam aerial from south, ws0129172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03F83450-266D-4976-897D-3019C547A2B5}"/>
              </a:ext>
            </a:extLst>
          </p:cNvPr>
          <p:cNvSpPr>
            <a:spLocks noGrp="1"/>
          </p:cNvSpPr>
          <p:nvPr>
            <p:ph type="body" sz="quarter" idx="10"/>
          </p:nvPr>
        </p:nvSpPr>
        <p:spPr/>
        <p:txBody>
          <a:bodyPr/>
          <a:lstStyle/>
          <a:p>
            <a:r>
              <a:rPr lang="en-US" dirty="0"/>
              <a:t>City of David, the King’s Pool, and the Fountain Gate (aerial view from the south)</a:t>
            </a:r>
          </a:p>
        </p:txBody>
      </p:sp>
      <p:sp>
        <p:nvSpPr>
          <p:cNvPr id="3" name="Text Placeholder 2">
            <a:extLst>
              <a:ext uri="{FF2B5EF4-FFF2-40B4-BE49-F238E27FC236}">
                <a16:creationId xmlns:a16="http://schemas.microsoft.com/office/drawing/2014/main" id="{E57AA93B-68AC-40BE-9FD1-91BB968AC7B6}"/>
              </a:ext>
            </a:extLst>
          </p:cNvPr>
          <p:cNvSpPr>
            <a:spLocks noGrp="1"/>
          </p:cNvSpPr>
          <p:nvPr>
            <p:ph type="body" sz="quarter" idx="12"/>
          </p:nvPr>
        </p:nvSpPr>
        <p:spPr/>
        <p:txBody>
          <a:bodyPr/>
          <a:lstStyle/>
          <a:p>
            <a:r>
              <a:rPr lang="en-US" dirty="0"/>
              <a:t>2:14</a:t>
            </a:r>
          </a:p>
        </p:txBody>
      </p:sp>
      <p:sp>
        <p:nvSpPr>
          <p:cNvPr id="4" name="Title 3">
            <a:extLst>
              <a:ext uri="{FF2B5EF4-FFF2-40B4-BE49-F238E27FC236}">
                <a16:creationId xmlns:a16="http://schemas.microsoft.com/office/drawing/2014/main" id="{CED92926-A69E-41E6-90A7-A885C7DA7890}"/>
              </a:ext>
            </a:extLst>
          </p:cNvPr>
          <p:cNvSpPr>
            <a:spLocks noGrp="1"/>
          </p:cNvSpPr>
          <p:nvPr>
            <p:ph type="title"/>
          </p:nvPr>
        </p:nvSpPr>
        <p:spPr/>
        <p:txBody>
          <a:bodyPr/>
          <a:lstStyle/>
          <a:p>
            <a:r>
              <a:rPr lang="en-US" dirty="0"/>
              <a:t>Then I crossed over to the Fountain Gate and to the King’s Pool</a:t>
            </a:r>
          </a:p>
        </p:txBody>
      </p:sp>
      <p:sp>
        <p:nvSpPr>
          <p:cNvPr id="7" name="Line 13">
            <a:extLst>
              <a:ext uri="{FF2B5EF4-FFF2-40B4-BE49-F238E27FC236}">
                <a16:creationId xmlns:a16="http://schemas.microsoft.com/office/drawing/2014/main" id="{B44E44AF-67A4-4BD9-85C8-66BECBAF9BC1}"/>
              </a:ext>
            </a:extLst>
          </p:cNvPr>
          <p:cNvSpPr>
            <a:spLocks noChangeShapeType="1"/>
          </p:cNvSpPr>
          <p:nvPr/>
        </p:nvSpPr>
        <p:spPr bwMode="auto">
          <a:xfrm flipH="1" flipV="1">
            <a:off x="4944912" y="4354321"/>
            <a:ext cx="783396" cy="454147"/>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8" name="Text Box 6">
            <a:extLst>
              <a:ext uri="{FF2B5EF4-FFF2-40B4-BE49-F238E27FC236}">
                <a16:creationId xmlns:a16="http://schemas.microsoft.com/office/drawing/2014/main" id="{B272A376-E051-416F-A6BC-7B583E496E27}"/>
              </a:ext>
            </a:extLst>
          </p:cNvPr>
          <p:cNvSpPr txBox="1">
            <a:spLocks noChangeArrowheads="1"/>
          </p:cNvSpPr>
          <p:nvPr/>
        </p:nvSpPr>
        <p:spPr bwMode="auto">
          <a:xfrm>
            <a:off x="5728309" y="4663737"/>
            <a:ext cx="2580149" cy="707886"/>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Approximate location of the Fountain</a:t>
            </a:r>
            <a:r>
              <a:rPr kumimoji="0" lang="en-US" sz="2000" b="0" i="0" u="none" strike="noStrike" kern="0" cap="none" spc="0" normalizeH="0" noProof="0" dirty="0">
                <a:ln>
                  <a:noFill/>
                </a:ln>
                <a:solidFill>
                  <a:srgbClr val="FFFFFF"/>
                </a:solidFill>
                <a:effectLst>
                  <a:glow rad="76200">
                    <a:srgbClr val="000000">
                      <a:alpha val="60000"/>
                    </a:srgbClr>
                  </a:glow>
                </a:effectLst>
                <a:uLnTx/>
                <a:uFillTx/>
                <a:latin typeface="Calibri" pitchFamily="34" charset="0"/>
                <a:cs typeface="Calibri" pitchFamily="34" charset="0"/>
              </a:rPr>
              <a:t> Gate</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grpSp>
        <p:nvGrpSpPr>
          <p:cNvPr id="14" name="Group 13"/>
          <p:cNvGrpSpPr/>
          <p:nvPr/>
        </p:nvGrpSpPr>
        <p:grpSpPr>
          <a:xfrm>
            <a:off x="2223751" y="362857"/>
            <a:ext cx="5120478" cy="5442857"/>
            <a:chOff x="2223751" y="362857"/>
            <a:chExt cx="5120478" cy="5442857"/>
          </a:xfrm>
          <a:effectLst>
            <a:glow rad="50800">
              <a:srgbClr val="010000">
                <a:alpha val="80000"/>
              </a:srgbClr>
            </a:glow>
          </a:effectLst>
        </p:grpSpPr>
        <p:sp>
          <p:nvSpPr>
            <p:cNvPr id="11" name="Freeform 10"/>
            <p:cNvSpPr/>
            <p:nvPr/>
          </p:nvSpPr>
          <p:spPr>
            <a:xfrm>
              <a:off x="3111654" y="377370"/>
              <a:ext cx="3666518" cy="3976952"/>
            </a:xfrm>
            <a:custGeom>
              <a:avLst/>
              <a:gdLst>
                <a:gd name="connsiteX0" fmla="*/ 508000 w 3788228"/>
                <a:gd name="connsiteY0" fmla="*/ 0 h 4064000"/>
                <a:gd name="connsiteX1" fmla="*/ 0 w 3788228"/>
                <a:gd name="connsiteY1" fmla="*/ 2423886 h 4064000"/>
                <a:gd name="connsiteX2" fmla="*/ 1930400 w 3788228"/>
                <a:gd name="connsiteY2" fmla="*/ 4064000 h 4064000"/>
                <a:gd name="connsiteX3" fmla="*/ 3657600 w 3788228"/>
                <a:gd name="connsiteY3" fmla="*/ 2322286 h 4064000"/>
                <a:gd name="connsiteX4" fmla="*/ 3788228 w 3788228"/>
                <a:gd name="connsiteY4" fmla="*/ 0 h 4064000"/>
                <a:gd name="connsiteX0" fmla="*/ 508000 w 3788228"/>
                <a:gd name="connsiteY0" fmla="*/ 0 h 4064216"/>
                <a:gd name="connsiteX1" fmla="*/ 0 w 3788228"/>
                <a:gd name="connsiteY1" fmla="*/ 2423886 h 4064216"/>
                <a:gd name="connsiteX2" fmla="*/ 1930400 w 3788228"/>
                <a:gd name="connsiteY2" fmla="*/ 4064000 h 4064216"/>
                <a:gd name="connsiteX3" fmla="*/ 3657600 w 3788228"/>
                <a:gd name="connsiteY3" fmla="*/ 2322286 h 4064216"/>
                <a:gd name="connsiteX4" fmla="*/ 3788228 w 3788228"/>
                <a:gd name="connsiteY4" fmla="*/ 0 h 4064216"/>
                <a:gd name="connsiteX0" fmla="*/ 508000 w 3788228"/>
                <a:gd name="connsiteY0" fmla="*/ 0 h 3977151"/>
                <a:gd name="connsiteX1" fmla="*/ 0 w 3788228"/>
                <a:gd name="connsiteY1" fmla="*/ 2423886 h 3977151"/>
                <a:gd name="connsiteX2" fmla="*/ 1727200 w 3788228"/>
                <a:gd name="connsiteY2" fmla="*/ 3976914 h 3977151"/>
                <a:gd name="connsiteX3" fmla="*/ 3657600 w 3788228"/>
                <a:gd name="connsiteY3" fmla="*/ 2322286 h 3977151"/>
                <a:gd name="connsiteX4" fmla="*/ 3788228 w 3788228"/>
                <a:gd name="connsiteY4" fmla="*/ 0 h 3977151"/>
                <a:gd name="connsiteX0" fmla="*/ 508000 w 3788228"/>
                <a:gd name="connsiteY0" fmla="*/ 0 h 3977151"/>
                <a:gd name="connsiteX1" fmla="*/ 0 w 3788228"/>
                <a:gd name="connsiteY1" fmla="*/ 2423886 h 3977151"/>
                <a:gd name="connsiteX2" fmla="*/ 1727200 w 3788228"/>
                <a:gd name="connsiteY2" fmla="*/ 3976914 h 3977151"/>
                <a:gd name="connsiteX3" fmla="*/ 3657600 w 3788228"/>
                <a:gd name="connsiteY3" fmla="*/ 2322286 h 3977151"/>
                <a:gd name="connsiteX4" fmla="*/ 3788228 w 3788228"/>
                <a:gd name="connsiteY4" fmla="*/ 0 h 3977151"/>
                <a:gd name="connsiteX0" fmla="*/ 508000 w 3788228"/>
                <a:gd name="connsiteY0" fmla="*/ 0 h 3977151"/>
                <a:gd name="connsiteX1" fmla="*/ 0 w 3788228"/>
                <a:gd name="connsiteY1" fmla="*/ 2423886 h 3977151"/>
                <a:gd name="connsiteX2" fmla="*/ 1727200 w 3788228"/>
                <a:gd name="connsiteY2" fmla="*/ 3976914 h 3977151"/>
                <a:gd name="connsiteX3" fmla="*/ 3657600 w 3788228"/>
                <a:gd name="connsiteY3" fmla="*/ 2322286 h 3977151"/>
                <a:gd name="connsiteX4" fmla="*/ 3788228 w 3788228"/>
                <a:gd name="connsiteY4" fmla="*/ 0 h 3977151"/>
                <a:gd name="connsiteX0" fmla="*/ 508000 w 3788228"/>
                <a:gd name="connsiteY0" fmla="*/ 0 h 3977595"/>
                <a:gd name="connsiteX1" fmla="*/ 0 w 3788228"/>
                <a:gd name="connsiteY1" fmla="*/ 2423886 h 3977595"/>
                <a:gd name="connsiteX2" fmla="*/ 1727200 w 3788228"/>
                <a:gd name="connsiteY2" fmla="*/ 3976914 h 3977595"/>
                <a:gd name="connsiteX3" fmla="*/ 3526972 w 3788228"/>
                <a:gd name="connsiteY3" fmla="*/ 2249714 h 3977595"/>
                <a:gd name="connsiteX4" fmla="*/ 3788228 w 3788228"/>
                <a:gd name="connsiteY4" fmla="*/ 0 h 3977595"/>
                <a:gd name="connsiteX0" fmla="*/ 552950 w 3833178"/>
                <a:gd name="connsiteY0" fmla="*/ 0 h 3977584"/>
                <a:gd name="connsiteX1" fmla="*/ 44950 w 3833178"/>
                <a:gd name="connsiteY1" fmla="*/ 2423886 h 3977584"/>
                <a:gd name="connsiteX2" fmla="*/ 1772150 w 3833178"/>
                <a:gd name="connsiteY2" fmla="*/ 3976914 h 3977584"/>
                <a:gd name="connsiteX3" fmla="*/ 3571922 w 3833178"/>
                <a:gd name="connsiteY3" fmla="*/ 2249714 h 3977584"/>
                <a:gd name="connsiteX4" fmla="*/ 3833178 w 3833178"/>
                <a:gd name="connsiteY4" fmla="*/ 0 h 3977584"/>
                <a:gd name="connsiteX0" fmla="*/ 513751 w 3793979"/>
                <a:gd name="connsiteY0" fmla="*/ 0 h 3977605"/>
                <a:gd name="connsiteX1" fmla="*/ 5751 w 3793979"/>
                <a:gd name="connsiteY1" fmla="*/ 2423886 h 3977605"/>
                <a:gd name="connsiteX2" fmla="*/ 1732951 w 3793979"/>
                <a:gd name="connsiteY2" fmla="*/ 3976914 h 3977605"/>
                <a:gd name="connsiteX3" fmla="*/ 3532723 w 3793979"/>
                <a:gd name="connsiteY3" fmla="*/ 2249714 h 3977605"/>
                <a:gd name="connsiteX4" fmla="*/ 3793979 w 3793979"/>
                <a:gd name="connsiteY4" fmla="*/ 0 h 3977605"/>
                <a:gd name="connsiteX0" fmla="*/ 357290 w 3637518"/>
                <a:gd name="connsiteY0" fmla="*/ 0 h 3976953"/>
                <a:gd name="connsiteX1" fmla="*/ 8947 w 3637518"/>
                <a:gd name="connsiteY1" fmla="*/ 2293257 h 3976953"/>
                <a:gd name="connsiteX2" fmla="*/ 1576490 w 3637518"/>
                <a:gd name="connsiteY2" fmla="*/ 3976914 h 3976953"/>
                <a:gd name="connsiteX3" fmla="*/ 3376262 w 3637518"/>
                <a:gd name="connsiteY3" fmla="*/ 2249714 h 3976953"/>
                <a:gd name="connsiteX4" fmla="*/ 3637518 w 3637518"/>
                <a:gd name="connsiteY4" fmla="*/ 0 h 3976953"/>
                <a:gd name="connsiteX0" fmla="*/ 531433 w 3666518"/>
                <a:gd name="connsiteY0" fmla="*/ 29029 h 3976952"/>
                <a:gd name="connsiteX1" fmla="*/ 37947 w 3666518"/>
                <a:gd name="connsiteY1" fmla="*/ 2293257 h 3976952"/>
                <a:gd name="connsiteX2" fmla="*/ 1605490 w 3666518"/>
                <a:gd name="connsiteY2" fmla="*/ 3976914 h 3976952"/>
                <a:gd name="connsiteX3" fmla="*/ 3405262 w 3666518"/>
                <a:gd name="connsiteY3" fmla="*/ 2249714 h 3976952"/>
                <a:gd name="connsiteX4" fmla="*/ 3666518 w 3666518"/>
                <a:gd name="connsiteY4" fmla="*/ 0 h 3976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6518" h="3976952">
                  <a:moveTo>
                    <a:pt x="531433" y="29029"/>
                  </a:moveTo>
                  <a:cubicBezTo>
                    <a:pt x="362100" y="836991"/>
                    <a:pt x="-141062" y="1635276"/>
                    <a:pt x="37947" y="2293257"/>
                  </a:cubicBezTo>
                  <a:cubicBezTo>
                    <a:pt x="216956" y="2951238"/>
                    <a:pt x="1044271" y="3984171"/>
                    <a:pt x="1605490" y="3976914"/>
                  </a:cubicBezTo>
                  <a:cubicBezTo>
                    <a:pt x="2166709" y="3969657"/>
                    <a:pt x="3261836" y="2935234"/>
                    <a:pt x="3405262" y="2249714"/>
                  </a:cubicBezTo>
                  <a:cubicBezTo>
                    <a:pt x="3564038" y="1490827"/>
                    <a:pt x="3622975" y="774095"/>
                    <a:pt x="3666518" y="0"/>
                  </a:cubicBezTo>
                </a:path>
              </a:pathLst>
            </a:custGeom>
            <a:noFill/>
            <a:ln>
              <a:solidFill>
                <a:srgbClr val="FE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223751" y="2408464"/>
              <a:ext cx="2573219" cy="3397250"/>
            </a:xfrm>
            <a:custGeom>
              <a:avLst/>
              <a:gdLst>
                <a:gd name="connsiteX0" fmla="*/ 2786742 w 2786742"/>
                <a:gd name="connsiteY0" fmla="*/ 2380343 h 3759200"/>
                <a:gd name="connsiteX1" fmla="*/ 1335314 w 2786742"/>
                <a:gd name="connsiteY1" fmla="*/ 3759200 h 3759200"/>
                <a:gd name="connsiteX2" fmla="*/ 0 w 2786742"/>
                <a:gd name="connsiteY2" fmla="*/ 1117600 h 3759200"/>
                <a:gd name="connsiteX3" fmla="*/ 362857 w 2786742"/>
                <a:gd name="connsiteY3" fmla="*/ 130629 h 3759200"/>
                <a:gd name="connsiteX4" fmla="*/ 1074057 w 2786742"/>
                <a:gd name="connsiteY4" fmla="*/ 0 h 3759200"/>
                <a:gd name="connsiteX0" fmla="*/ 2828823 w 2828823"/>
                <a:gd name="connsiteY0" fmla="*/ 2380343 h 3759200"/>
                <a:gd name="connsiteX1" fmla="*/ 1377395 w 2828823"/>
                <a:gd name="connsiteY1" fmla="*/ 3759200 h 3759200"/>
                <a:gd name="connsiteX2" fmla="*/ 42081 w 2828823"/>
                <a:gd name="connsiteY2" fmla="*/ 1117600 h 3759200"/>
                <a:gd name="connsiteX3" fmla="*/ 404938 w 2828823"/>
                <a:gd name="connsiteY3" fmla="*/ 130629 h 3759200"/>
                <a:gd name="connsiteX4" fmla="*/ 1116138 w 2828823"/>
                <a:gd name="connsiteY4" fmla="*/ 0 h 3759200"/>
                <a:gd name="connsiteX0" fmla="*/ 2786865 w 2786865"/>
                <a:gd name="connsiteY0" fmla="*/ 2380343 h 3759200"/>
                <a:gd name="connsiteX1" fmla="*/ 1335437 w 2786865"/>
                <a:gd name="connsiteY1" fmla="*/ 3759200 h 3759200"/>
                <a:gd name="connsiteX2" fmla="*/ 123 w 2786865"/>
                <a:gd name="connsiteY2" fmla="*/ 1117600 h 3759200"/>
                <a:gd name="connsiteX3" fmla="*/ 362980 w 2786865"/>
                <a:gd name="connsiteY3" fmla="*/ 130629 h 3759200"/>
                <a:gd name="connsiteX4" fmla="*/ 1074180 w 2786865"/>
                <a:gd name="connsiteY4" fmla="*/ 0 h 3759200"/>
                <a:gd name="connsiteX0" fmla="*/ 2569190 w 2569190"/>
                <a:gd name="connsiteY0" fmla="*/ 2380343 h 3759200"/>
                <a:gd name="connsiteX1" fmla="*/ 1117762 w 2569190"/>
                <a:gd name="connsiteY1" fmla="*/ 3759200 h 3759200"/>
                <a:gd name="connsiteX2" fmla="*/ 163 w 2569190"/>
                <a:gd name="connsiteY2" fmla="*/ 1320800 h 3759200"/>
                <a:gd name="connsiteX3" fmla="*/ 145305 w 2569190"/>
                <a:gd name="connsiteY3" fmla="*/ 130629 h 3759200"/>
                <a:gd name="connsiteX4" fmla="*/ 856505 w 2569190"/>
                <a:gd name="connsiteY4" fmla="*/ 0 h 3759200"/>
                <a:gd name="connsiteX0" fmla="*/ 2518390 w 2518390"/>
                <a:gd name="connsiteY0" fmla="*/ 2329543 h 3759200"/>
                <a:gd name="connsiteX1" fmla="*/ 1117762 w 2518390"/>
                <a:gd name="connsiteY1" fmla="*/ 3759200 h 3759200"/>
                <a:gd name="connsiteX2" fmla="*/ 163 w 2518390"/>
                <a:gd name="connsiteY2" fmla="*/ 1320800 h 3759200"/>
                <a:gd name="connsiteX3" fmla="*/ 145305 w 2518390"/>
                <a:gd name="connsiteY3" fmla="*/ 130629 h 3759200"/>
                <a:gd name="connsiteX4" fmla="*/ 856505 w 2518390"/>
                <a:gd name="connsiteY4" fmla="*/ 0 h 3759200"/>
                <a:gd name="connsiteX0" fmla="*/ 2571836 w 2571836"/>
                <a:gd name="connsiteY0" fmla="*/ 2329543 h 3759200"/>
                <a:gd name="connsiteX1" fmla="*/ 1171208 w 2571836"/>
                <a:gd name="connsiteY1" fmla="*/ 3759200 h 3759200"/>
                <a:gd name="connsiteX2" fmla="*/ 53609 w 2571836"/>
                <a:gd name="connsiteY2" fmla="*/ 1320800 h 3759200"/>
                <a:gd name="connsiteX3" fmla="*/ 274951 w 2571836"/>
                <a:gd name="connsiteY3" fmla="*/ 387804 h 3759200"/>
                <a:gd name="connsiteX4" fmla="*/ 909951 w 2571836"/>
                <a:gd name="connsiteY4" fmla="*/ 0 h 3759200"/>
                <a:gd name="connsiteX0" fmla="*/ 2571836 w 2571836"/>
                <a:gd name="connsiteY0" fmla="*/ 1967593 h 3397250"/>
                <a:gd name="connsiteX1" fmla="*/ 1171208 w 2571836"/>
                <a:gd name="connsiteY1" fmla="*/ 3397250 h 3397250"/>
                <a:gd name="connsiteX2" fmla="*/ 53609 w 2571836"/>
                <a:gd name="connsiteY2" fmla="*/ 958850 h 3397250"/>
                <a:gd name="connsiteX3" fmla="*/ 274951 w 2571836"/>
                <a:gd name="connsiteY3" fmla="*/ 25854 h 3397250"/>
                <a:gd name="connsiteX4" fmla="*/ 824226 w 2571836"/>
                <a:gd name="connsiteY4" fmla="*/ 0 h 3397250"/>
                <a:gd name="connsiteX0" fmla="*/ 2573219 w 2573219"/>
                <a:gd name="connsiteY0" fmla="*/ 1967593 h 3397250"/>
                <a:gd name="connsiteX1" fmla="*/ 1172591 w 2573219"/>
                <a:gd name="connsiteY1" fmla="*/ 3397250 h 3397250"/>
                <a:gd name="connsiteX2" fmla="*/ 54992 w 2573219"/>
                <a:gd name="connsiteY2" fmla="*/ 958850 h 3397250"/>
                <a:gd name="connsiteX3" fmla="*/ 276334 w 2573219"/>
                <a:gd name="connsiteY3" fmla="*/ 25854 h 3397250"/>
                <a:gd name="connsiteX4" fmla="*/ 825609 w 2573219"/>
                <a:gd name="connsiteY4" fmla="*/ 0 h 339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219" h="3397250">
                  <a:moveTo>
                    <a:pt x="2573219" y="1967593"/>
                  </a:moveTo>
                  <a:lnTo>
                    <a:pt x="1172591" y="3397250"/>
                  </a:lnTo>
                  <a:cubicBezTo>
                    <a:pt x="708134" y="3186793"/>
                    <a:pt x="204368" y="1520749"/>
                    <a:pt x="54992" y="958850"/>
                  </a:cubicBezTo>
                  <a:cubicBezTo>
                    <a:pt x="-94384" y="396951"/>
                    <a:pt x="87800" y="50196"/>
                    <a:pt x="276334" y="25854"/>
                  </a:cubicBezTo>
                  <a:lnTo>
                    <a:pt x="825609" y="0"/>
                  </a:lnTo>
                </a:path>
              </a:pathLst>
            </a:custGeom>
            <a:noFill/>
            <a:ln>
              <a:solidFill>
                <a:srgbClr val="FE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629400" y="362857"/>
              <a:ext cx="714829" cy="1751239"/>
            </a:xfrm>
            <a:custGeom>
              <a:avLst/>
              <a:gdLst>
                <a:gd name="connsiteX0" fmla="*/ 0 w 638629"/>
                <a:gd name="connsiteY0" fmla="*/ 1741714 h 1741714"/>
                <a:gd name="connsiteX1" fmla="*/ 638629 w 638629"/>
                <a:gd name="connsiteY1" fmla="*/ 1045029 h 1741714"/>
                <a:gd name="connsiteX2" fmla="*/ 537029 w 638629"/>
                <a:gd name="connsiteY2" fmla="*/ 0 h 1741714"/>
                <a:gd name="connsiteX0" fmla="*/ 0 w 714829"/>
                <a:gd name="connsiteY0" fmla="*/ 1751239 h 1751239"/>
                <a:gd name="connsiteX1" fmla="*/ 714829 w 714829"/>
                <a:gd name="connsiteY1" fmla="*/ 1045029 h 1751239"/>
                <a:gd name="connsiteX2" fmla="*/ 613229 w 714829"/>
                <a:gd name="connsiteY2" fmla="*/ 0 h 1751239"/>
              </a:gdLst>
              <a:ahLst/>
              <a:cxnLst>
                <a:cxn ang="0">
                  <a:pos x="connsiteX0" y="connsiteY0"/>
                </a:cxn>
                <a:cxn ang="0">
                  <a:pos x="connsiteX1" y="connsiteY1"/>
                </a:cxn>
                <a:cxn ang="0">
                  <a:pos x="connsiteX2" y="connsiteY2"/>
                </a:cxn>
              </a:cxnLst>
              <a:rect l="l" t="t" r="r" b="b"/>
              <a:pathLst>
                <a:path w="714829" h="1751239">
                  <a:moveTo>
                    <a:pt x="0" y="1751239"/>
                  </a:moveTo>
                  <a:lnTo>
                    <a:pt x="714829" y="1045029"/>
                  </a:lnTo>
                  <a:lnTo>
                    <a:pt x="613229" y="0"/>
                  </a:lnTo>
                </a:path>
              </a:pathLst>
            </a:custGeom>
            <a:noFill/>
            <a:ln>
              <a:solidFill>
                <a:srgbClr val="FE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 Box 6">
            <a:extLst>
              <a:ext uri="{FF2B5EF4-FFF2-40B4-BE49-F238E27FC236}">
                <a16:creationId xmlns:a16="http://schemas.microsoft.com/office/drawing/2014/main" id="{63282618-37A2-4876-B5FC-E768551CD4CA}"/>
              </a:ext>
            </a:extLst>
          </p:cNvPr>
          <p:cNvSpPr txBox="1">
            <a:spLocks noChangeArrowheads="1"/>
          </p:cNvSpPr>
          <p:nvPr/>
        </p:nvSpPr>
        <p:spPr bwMode="auto">
          <a:xfrm>
            <a:off x="541441" y="3726059"/>
            <a:ext cx="1316387"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King’s Pool</a:t>
            </a:r>
          </a:p>
        </p:txBody>
      </p:sp>
      <p:cxnSp>
        <p:nvCxnSpPr>
          <p:cNvPr id="9" name="Straight Arrow Connector 8">
            <a:extLst>
              <a:ext uri="{FF2B5EF4-FFF2-40B4-BE49-F238E27FC236}">
                <a16:creationId xmlns:a16="http://schemas.microsoft.com/office/drawing/2014/main" id="{EC3940ED-7663-4445-98E6-8CCCC0305FAB}"/>
              </a:ext>
            </a:extLst>
          </p:cNvPr>
          <p:cNvCxnSpPr/>
          <p:nvPr/>
        </p:nvCxnSpPr>
        <p:spPr>
          <a:xfrm>
            <a:off x="2037363" y="3926114"/>
            <a:ext cx="764755" cy="0"/>
          </a:xfrm>
          <a:prstGeom prst="straightConnector1">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sp>
        <p:nvSpPr>
          <p:cNvPr id="18" name="Text Box 6">
            <a:extLst>
              <a:ext uri="{FF2B5EF4-FFF2-40B4-BE49-F238E27FC236}">
                <a16:creationId xmlns:a16="http://schemas.microsoft.com/office/drawing/2014/main" id="{63282618-37A2-4876-B5FC-E768551CD4CA}"/>
              </a:ext>
            </a:extLst>
          </p:cNvPr>
          <p:cNvSpPr txBox="1">
            <a:spLocks noChangeArrowheads="1"/>
          </p:cNvSpPr>
          <p:nvPr/>
        </p:nvSpPr>
        <p:spPr bwMode="auto">
          <a:xfrm>
            <a:off x="254045" y="1984472"/>
            <a:ext cx="1589269" cy="1015663"/>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Exit of Hezekiah’s Tunnel</a:t>
            </a:r>
          </a:p>
        </p:txBody>
      </p:sp>
      <p:cxnSp>
        <p:nvCxnSpPr>
          <p:cNvPr id="19" name="Straight Arrow Connector 18">
            <a:extLst>
              <a:ext uri="{FF2B5EF4-FFF2-40B4-BE49-F238E27FC236}">
                <a16:creationId xmlns:a16="http://schemas.microsoft.com/office/drawing/2014/main" id="{EC3940ED-7663-4445-98E6-8CCCC0305FAB}"/>
              </a:ext>
            </a:extLst>
          </p:cNvPr>
          <p:cNvCxnSpPr/>
          <p:nvPr/>
        </p:nvCxnSpPr>
        <p:spPr>
          <a:xfrm>
            <a:off x="1509169" y="2801257"/>
            <a:ext cx="1116256" cy="198878"/>
          </a:xfrm>
          <a:prstGeom prst="straightConnector1">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sp>
        <p:nvSpPr>
          <p:cNvPr id="21" name="Text Box 6">
            <a:extLst>
              <a:ext uri="{FF2B5EF4-FFF2-40B4-BE49-F238E27FC236}">
                <a16:creationId xmlns:a16="http://schemas.microsoft.com/office/drawing/2014/main" id="{B0412A78-0B09-4DE7-B2BC-3A877A5E5D81}"/>
              </a:ext>
            </a:extLst>
          </p:cNvPr>
          <p:cNvSpPr txBox="1">
            <a:spLocks noChangeArrowheads="1"/>
          </p:cNvSpPr>
          <p:nvPr/>
        </p:nvSpPr>
        <p:spPr bwMode="auto">
          <a:xfrm>
            <a:off x="6366936" y="1116757"/>
            <a:ext cx="2345844" cy="707886"/>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Possible location of the Royal Tombs</a:t>
            </a:r>
          </a:p>
        </p:txBody>
      </p:sp>
      <p:sp>
        <p:nvSpPr>
          <p:cNvPr id="22" name="Line 13">
            <a:extLst>
              <a:ext uri="{FF2B5EF4-FFF2-40B4-BE49-F238E27FC236}">
                <a16:creationId xmlns:a16="http://schemas.microsoft.com/office/drawing/2014/main" id="{B44E44AF-67A4-4BD9-85C8-66BECBAF9BC1}"/>
              </a:ext>
            </a:extLst>
          </p:cNvPr>
          <p:cNvSpPr>
            <a:spLocks noChangeShapeType="1"/>
          </p:cNvSpPr>
          <p:nvPr/>
        </p:nvSpPr>
        <p:spPr bwMode="auto">
          <a:xfrm flipH="1">
            <a:off x="6042555" y="1421493"/>
            <a:ext cx="391698" cy="165982"/>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0" name="Text Box 6">
            <a:extLst>
              <a:ext uri="{FF2B5EF4-FFF2-40B4-BE49-F238E27FC236}">
                <a16:creationId xmlns:a16="http://schemas.microsoft.com/office/drawing/2014/main" id="{63282618-37A2-4876-B5FC-E768551CD4CA}"/>
              </a:ext>
            </a:extLst>
          </p:cNvPr>
          <p:cNvSpPr txBox="1">
            <a:spLocks noChangeArrowheads="1"/>
          </p:cNvSpPr>
          <p:nvPr/>
        </p:nvSpPr>
        <p:spPr bwMode="auto">
          <a:xfrm>
            <a:off x="4002335" y="2800080"/>
            <a:ext cx="1589269" cy="400110"/>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City of David</a:t>
            </a:r>
          </a:p>
        </p:txBody>
      </p:sp>
    </p:spTree>
    <p:extLst>
      <p:ext uri="{BB962C8B-B14F-4D97-AF65-F5344CB8AC3E}">
        <p14:creationId xmlns:p14="http://schemas.microsoft.com/office/powerpoint/2010/main" val="55069584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riding horses&#10;&#10;Description automatically generated with medium confidence">
            <a:extLst>
              <a:ext uri="{FF2B5EF4-FFF2-40B4-BE49-F238E27FC236}">
                <a16:creationId xmlns:a16="http://schemas.microsoft.com/office/drawing/2014/main" id="{70B5B102-9395-43E7-A3E1-C7B22DE3F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9570"/>
            <a:ext cx="9144000" cy="6118860"/>
          </a:xfrm>
          <a:prstGeom prst="rect">
            <a:avLst/>
          </a:prstGeom>
        </p:spPr>
      </p:pic>
      <p:sp>
        <p:nvSpPr>
          <p:cNvPr id="2" name="Text Placeholder 1">
            <a:extLst>
              <a:ext uri="{FF2B5EF4-FFF2-40B4-BE49-F238E27FC236}">
                <a16:creationId xmlns:a16="http://schemas.microsoft.com/office/drawing/2014/main" id="{08046A8D-4B39-4868-8FEA-CC5C668FD299}"/>
              </a:ext>
            </a:extLst>
          </p:cNvPr>
          <p:cNvSpPr>
            <a:spLocks noGrp="1"/>
          </p:cNvSpPr>
          <p:nvPr>
            <p:ph type="body" sz="quarter" idx="10"/>
          </p:nvPr>
        </p:nvSpPr>
        <p:spPr/>
        <p:txBody>
          <a:bodyPr/>
          <a:lstStyle/>
          <a:p>
            <a:r>
              <a:rPr lang="en-US" dirty="0"/>
              <a:t>Man on a donkey on the Ascent of </a:t>
            </a:r>
            <a:r>
              <a:rPr lang="en-US" dirty="0" err="1"/>
              <a:t>Adummim</a:t>
            </a:r>
            <a:endParaRPr lang="en-US" dirty="0"/>
          </a:p>
        </p:txBody>
      </p:sp>
      <p:sp>
        <p:nvSpPr>
          <p:cNvPr id="3" name="Text Placeholder 2">
            <a:extLst>
              <a:ext uri="{FF2B5EF4-FFF2-40B4-BE49-F238E27FC236}">
                <a16:creationId xmlns:a16="http://schemas.microsoft.com/office/drawing/2014/main" id="{FBA45E4E-CB3D-4814-AD2E-0277D81513C2}"/>
              </a:ext>
            </a:extLst>
          </p:cNvPr>
          <p:cNvSpPr>
            <a:spLocks noGrp="1"/>
          </p:cNvSpPr>
          <p:nvPr>
            <p:ph type="body" sz="quarter" idx="12"/>
          </p:nvPr>
        </p:nvSpPr>
        <p:spPr/>
        <p:txBody>
          <a:bodyPr/>
          <a:lstStyle/>
          <a:p>
            <a:r>
              <a:rPr lang="en-US" dirty="0"/>
              <a:t>2:14</a:t>
            </a:r>
          </a:p>
        </p:txBody>
      </p:sp>
      <p:sp>
        <p:nvSpPr>
          <p:cNvPr id="4" name="Title 3">
            <a:extLst>
              <a:ext uri="{FF2B5EF4-FFF2-40B4-BE49-F238E27FC236}">
                <a16:creationId xmlns:a16="http://schemas.microsoft.com/office/drawing/2014/main" id="{28557F91-09FE-4666-ABB7-7BD927ADCCB0}"/>
              </a:ext>
            </a:extLst>
          </p:cNvPr>
          <p:cNvSpPr>
            <a:spLocks noGrp="1"/>
          </p:cNvSpPr>
          <p:nvPr>
            <p:ph type="title"/>
          </p:nvPr>
        </p:nvSpPr>
        <p:spPr/>
        <p:txBody>
          <a:bodyPr/>
          <a:lstStyle/>
          <a:p>
            <a:r>
              <a:rPr lang="en-US" dirty="0"/>
              <a:t>But there was no place for my mount to pass through</a:t>
            </a:r>
          </a:p>
        </p:txBody>
      </p:sp>
    </p:spTree>
    <p:extLst>
      <p:ext uri="{BB962C8B-B14F-4D97-AF65-F5344CB8AC3E}">
        <p14:creationId xmlns:p14="http://schemas.microsoft.com/office/powerpoint/2010/main" val="84135129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ountain, outdoor, sky, nature&#10;&#10;Description automatically generated">
            <a:extLst>
              <a:ext uri="{FF2B5EF4-FFF2-40B4-BE49-F238E27FC236}">
                <a16:creationId xmlns:a16="http://schemas.microsoft.com/office/drawing/2014/main" id="{3DF5DAD3-9E45-4AA7-8503-71F24F8BE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08046A8D-4B39-4868-8FEA-CC5C668FD299}"/>
              </a:ext>
            </a:extLst>
          </p:cNvPr>
          <p:cNvSpPr>
            <a:spLocks noGrp="1"/>
          </p:cNvSpPr>
          <p:nvPr>
            <p:ph type="body" sz="quarter" idx="10"/>
          </p:nvPr>
        </p:nvSpPr>
        <p:spPr/>
        <p:txBody>
          <a:bodyPr/>
          <a:lstStyle/>
          <a:p>
            <a:r>
              <a:rPr lang="en-US" dirty="0"/>
              <a:t>Area E excavations in the City of David (from the south)</a:t>
            </a:r>
          </a:p>
        </p:txBody>
      </p:sp>
      <p:sp>
        <p:nvSpPr>
          <p:cNvPr id="3" name="Text Placeholder 2">
            <a:extLst>
              <a:ext uri="{FF2B5EF4-FFF2-40B4-BE49-F238E27FC236}">
                <a16:creationId xmlns:a16="http://schemas.microsoft.com/office/drawing/2014/main" id="{FBA45E4E-CB3D-4814-AD2E-0277D81513C2}"/>
              </a:ext>
            </a:extLst>
          </p:cNvPr>
          <p:cNvSpPr>
            <a:spLocks noGrp="1"/>
          </p:cNvSpPr>
          <p:nvPr>
            <p:ph type="body" sz="quarter" idx="12"/>
          </p:nvPr>
        </p:nvSpPr>
        <p:spPr/>
        <p:txBody>
          <a:bodyPr/>
          <a:lstStyle/>
          <a:p>
            <a:r>
              <a:rPr lang="en-US" dirty="0"/>
              <a:t>2:14</a:t>
            </a:r>
          </a:p>
        </p:txBody>
      </p:sp>
      <p:sp>
        <p:nvSpPr>
          <p:cNvPr id="4" name="Title 3">
            <a:extLst>
              <a:ext uri="{FF2B5EF4-FFF2-40B4-BE49-F238E27FC236}">
                <a16:creationId xmlns:a16="http://schemas.microsoft.com/office/drawing/2014/main" id="{28557F91-09FE-4666-ABB7-7BD927ADCCB0}"/>
              </a:ext>
            </a:extLst>
          </p:cNvPr>
          <p:cNvSpPr>
            <a:spLocks noGrp="1"/>
          </p:cNvSpPr>
          <p:nvPr>
            <p:ph type="title"/>
          </p:nvPr>
        </p:nvSpPr>
        <p:spPr/>
        <p:txBody>
          <a:bodyPr/>
          <a:lstStyle/>
          <a:p>
            <a:r>
              <a:rPr lang="en-US" dirty="0"/>
              <a:t>But there was no place for my mount to pass through</a:t>
            </a:r>
          </a:p>
        </p:txBody>
      </p:sp>
    </p:spTree>
    <p:extLst>
      <p:ext uri="{BB962C8B-B14F-4D97-AF65-F5344CB8AC3E}">
        <p14:creationId xmlns:p14="http://schemas.microsoft.com/office/powerpoint/2010/main" val="140534572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rock, grass, outdoor, mountain&#10;&#10;Description automatically generated">
            <a:extLst>
              <a:ext uri="{FF2B5EF4-FFF2-40B4-BE49-F238E27FC236}">
                <a16:creationId xmlns:a16="http://schemas.microsoft.com/office/drawing/2014/main" id="{1EBB0D21-6BA6-47EF-8C27-4307DC325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2" name="Text Placeholder 1">
            <a:extLst>
              <a:ext uri="{FF2B5EF4-FFF2-40B4-BE49-F238E27FC236}">
                <a16:creationId xmlns:a16="http://schemas.microsoft.com/office/drawing/2014/main" id="{DBDC92BC-3062-4A76-BCB2-348797658758}"/>
              </a:ext>
            </a:extLst>
          </p:cNvPr>
          <p:cNvSpPr>
            <a:spLocks noGrp="1"/>
          </p:cNvSpPr>
          <p:nvPr>
            <p:ph type="body" sz="quarter" idx="10"/>
          </p:nvPr>
        </p:nvSpPr>
        <p:spPr/>
        <p:txBody>
          <a:bodyPr/>
          <a:lstStyle/>
          <a:p>
            <a:r>
              <a:rPr lang="en-US" dirty="0"/>
              <a:t>City of David, Kidron Valley, Temple Mount, and the Mount of Olives (from the south)</a:t>
            </a:r>
          </a:p>
        </p:txBody>
      </p:sp>
      <p:sp>
        <p:nvSpPr>
          <p:cNvPr id="3" name="Text Placeholder 2">
            <a:extLst>
              <a:ext uri="{FF2B5EF4-FFF2-40B4-BE49-F238E27FC236}">
                <a16:creationId xmlns:a16="http://schemas.microsoft.com/office/drawing/2014/main" id="{D4CE3A8D-BE4E-4C65-8958-21A1CF996616}"/>
              </a:ext>
            </a:extLst>
          </p:cNvPr>
          <p:cNvSpPr>
            <a:spLocks noGrp="1"/>
          </p:cNvSpPr>
          <p:nvPr>
            <p:ph type="body" sz="quarter" idx="12"/>
          </p:nvPr>
        </p:nvSpPr>
        <p:spPr/>
        <p:txBody>
          <a:bodyPr/>
          <a:lstStyle/>
          <a:p>
            <a:r>
              <a:rPr lang="en-US" dirty="0"/>
              <a:t>2:15</a:t>
            </a:r>
          </a:p>
        </p:txBody>
      </p:sp>
      <p:sp>
        <p:nvSpPr>
          <p:cNvPr id="4" name="Title 3">
            <a:extLst>
              <a:ext uri="{FF2B5EF4-FFF2-40B4-BE49-F238E27FC236}">
                <a16:creationId xmlns:a16="http://schemas.microsoft.com/office/drawing/2014/main" id="{CF76176E-F947-4B55-BFB6-F4E2AB3C20B2}"/>
              </a:ext>
            </a:extLst>
          </p:cNvPr>
          <p:cNvSpPr>
            <a:spLocks noGrp="1"/>
          </p:cNvSpPr>
          <p:nvPr>
            <p:ph type="title"/>
          </p:nvPr>
        </p:nvSpPr>
        <p:spPr/>
        <p:txBody>
          <a:bodyPr/>
          <a:lstStyle/>
          <a:p>
            <a:r>
              <a:rPr lang="en-US" dirty="0"/>
              <a:t>Then I went up by the wadi at night, inspecting the wall</a:t>
            </a:r>
          </a:p>
        </p:txBody>
      </p:sp>
    </p:spTree>
    <p:extLst>
      <p:ext uri="{BB962C8B-B14F-4D97-AF65-F5344CB8AC3E}">
        <p14:creationId xmlns:p14="http://schemas.microsoft.com/office/powerpoint/2010/main" val="42677197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Kris\Documents\Bolen\01b PLBL, PCB size\03 Jerusalem\Valleys of Jerusalem\Kidron Valley, Mt of Olives fr City of David, tb1231992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DBDC92BC-3062-4A76-BCB2-348797658758}"/>
              </a:ext>
            </a:extLst>
          </p:cNvPr>
          <p:cNvSpPr>
            <a:spLocks noGrp="1"/>
          </p:cNvSpPr>
          <p:nvPr>
            <p:ph type="body" sz="quarter" idx="10"/>
          </p:nvPr>
        </p:nvSpPr>
        <p:spPr/>
        <p:txBody>
          <a:bodyPr/>
          <a:lstStyle/>
          <a:p>
            <a:r>
              <a:rPr lang="en-US" dirty="0"/>
              <a:t>Kidron Valley and the Mount of Olives from the City of David</a:t>
            </a:r>
          </a:p>
        </p:txBody>
      </p:sp>
      <p:sp>
        <p:nvSpPr>
          <p:cNvPr id="3" name="Text Placeholder 2">
            <a:extLst>
              <a:ext uri="{FF2B5EF4-FFF2-40B4-BE49-F238E27FC236}">
                <a16:creationId xmlns:a16="http://schemas.microsoft.com/office/drawing/2014/main" id="{D4CE3A8D-BE4E-4C65-8958-21A1CF996616}"/>
              </a:ext>
            </a:extLst>
          </p:cNvPr>
          <p:cNvSpPr>
            <a:spLocks noGrp="1"/>
          </p:cNvSpPr>
          <p:nvPr>
            <p:ph type="body" sz="quarter" idx="12"/>
          </p:nvPr>
        </p:nvSpPr>
        <p:spPr/>
        <p:txBody>
          <a:bodyPr/>
          <a:lstStyle/>
          <a:p>
            <a:r>
              <a:rPr lang="en-US" dirty="0"/>
              <a:t>2:15</a:t>
            </a:r>
          </a:p>
        </p:txBody>
      </p:sp>
      <p:sp>
        <p:nvSpPr>
          <p:cNvPr id="4" name="Title 3">
            <a:extLst>
              <a:ext uri="{FF2B5EF4-FFF2-40B4-BE49-F238E27FC236}">
                <a16:creationId xmlns:a16="http://schemas.microsoft.com/office/drawing/2014/main" id="{CF76176E-F947-4B55-BFB6-F4E2AB3C20B2}"/>
              </a:ext>
            </a:extLst>
          </p:cNvPr>
          <p:cNvSpPr>
            <a:spLocks noGrp="1"/>
          </p:cNvSpPr>
          <p:nvPr>
            <p:ph type="title"/>
          </p:nvPr>
        </p:nvSpPr>
        <p:spPr/>
        <p:txBody>
          <a:bodyPr/>
          <a:lstStyle/>
          <a:p>
            <a:r>
              <a:rPr lang="en-US" dirty="0"/>
              <a:t>Then I went up by the wadi at night, inspecting the wall</a:t>
            </a:r>
          </a:p>
        </p:txBody>
      </p:sp>
    </p:spTree>
    <p:extLst>
      <p:ext uri="{BB962C8B-B14F-4D97-AF65-F5344CB8AC3E}">
        <p14:creationId xmlns:p14="http://schemas.microsoft.com/office/powerpoint/2010/main" val="266789015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Temple Mount aerial from south, ws0205173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D4CE3A8D-BE4E-4C65-8958-21A1CF996616}"/>
              </a:ext>
            </a:extLst>
          </p:cNvPr>
          <p:cNvSpPr>
            <a:spLocks noGrp="1"/>
          </p:cNvSpPr>
          <p:nvPr>
            <p:ph type="body" sz="quarter" idx="12"/>
          </p:nvPr>
        </p:nvSpPr>
        <p:spPr/>
        <p:txBody>
          <a:bodyPr/>
          <a:lstStyle/>
          <a:p>
            <a:r>
              <a:rPr lang="en-US" dirty="0"/>
              <a:t>2:15</a:t>
            </a:r>
          </a:p>
        </p:txBody>
      </p:sp>
      <p:sp>
        <p:nvSpPr>
          <p:cNvPr id="4" name="Title 3">
            <a:extLst>
              <a:ext uri="{FF2B5EF4-FFF2-40B4-BE49-F238E27FC236}">
                <a16:creationId xmlns:a16="http://schemas.microsoft.com/office/drawing/2014/main" id="{CF76176E-F947-4B55-BFB6-F4E2AB3C20B2}"/>
              </a:ext>
            </a:extLst>
          </p:cNvPr>
          <p:cNvSpPr>
            <a:spLocks noGrp="1"/>
          </p:cNvSpPr>
          <p:nvPr>
            <p:ph type="title"/>
          </p:nvPr>
        </p:nvSpPr>
        <p:spPr/>
        <p:txBody>
          <a:bodyPr/>
          <a:lstStyle/>
          <a:p>
            <a:r>
              <a:rPr lang="en-US" dirty="0"/>
              <a:t>Then I turned around and went back to the Valley Gate, and so returned</a:t>
            </a:r>
          </a:p>
        </p:txBody>
      </p:sp>
      <p:sp>
        <p:nvSpPr>
          <p:cNvPr id="2" name="Text Placeholder 1">
            <a:extLst>
              <a:ext uri="{FF2B5EF4-FFF2-40B4-BE49-F238E27FC236}">
                <a16:creationId xmlns:a16="http://schemas.microsoft.com/office/drawing/2014/main" id="{DBDC92BC-3062-4A76-BCB2-348797658758}"/>
              </a:ext>
            </a:extLst>
          </p:cNvPr>
          <p:cNvSpPr>
            <a:spLocks noGrp="1"/>
          </p:cNvSpPr>
          <p:nvPr>
            <p:ph type="body" sz="quarter" idx="10"/>
          </p:nvPr>
        </p:nvSpPr>
        <p:spPr/>
        <p:txBody>
          <a:bodyPr/>
          <a:lstStyle/>
          <a:p>
            <a:r>
              <a:rPr lang="en-US" dirty="0"/>
              <a:t>Kidron Valley and Temple Mount (aerial view from the south)</a:t>
            </a:r>
          </a:p>
        </p:txBody>
      </p:sp>
    </p:spTree>
    <p:extLst>
      <p:ext uri="{BB962C8B-B14F-4D97-AF65-F5344CB8AC3E}">
        <p14:creationId xmlns:p14="http://schemas.microsoft.com/office/powerpoint/2010/main" val="193380221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Temple Mount aerial from south, ws0205173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D4CE3A8D-BE4E-4C65-8958-21A1CF996616}"/>
              </a:ext>
            </a:extLst>
          </p:cNvPr>
          <p:cNvSpPr>
            <a:spLocks noGrp="1"/>
          </p:cNvSpPr>
          <p:nvPr>
            <p:ph type="body" sz="quarter" idx="12"/>
          </p:nvPr>
        </p:nvSpPr>
        <p:spPr/>
        <p:txBody>
          <a:bodyPr/>
          <a:lstStyle/>
          <a:p>
            <a:r>
              <a:rPr lang="en-US" dirty="0"/>
              <a:t>2:15</a:t>
            </a:r>
          </a:p>
        </p:txBody>
      </p:sp>
      <p:sp>
        <p:nvSpPr>
          <p:cNvPr id="4" name="Title 3">
            <a:extLst>
              <a:ext uri="{FF2B5EF4-FFF2-40B4-BE49-F238E27FC236}">
                <a16:creationId xmlns:a16="http://schemas.microsoft.com/office/drawing/2014/main" id="{CF76176E-F947-4B55-BFB6-F4E2AB3C20B2}"/>
              </a:ext>
            </a:extLst>
          </p:cNvPr>
          <p:cNvSpPr>
            <a:spLocks noGrp="1"/>
          </p:cNvSpPr>
          <p:nvPr>
            <p:ph type="title"/>
          </p:nvPr>
        </p:nvSpPr>
        <p:spPr/>
        <p:txBody>
          <a:bodyPr/>
          <a:lstStyle/>
          <a:p>
            <a:r>
              <a:rPr lang="en-US" dirty="0"/>
              <a:t>Then I turned around and went back to the Valley Gate, and so returned</a:t>
            </a:r>
          </a:p>
        </p:txBody>
      </p:sp>
      <p:grpSp>
        <p:nvGrpSpPr>
          <p:cNvPr id="9" name="Group 8"/>
          <p:cNvGrpSpPr/>
          <p:nvPr/>
        </p:nvGrpSpPr>
        <p:grpSpPr>
          <a:xfrm>
            <a:off x="0" y="1809750"/>
            <a:ext cx="6210300" cy="4766310"/>
            <a:chOff x="0" y="1809750"/>
            <a:chExt cx="6210300" cy="4766310"/>
          </a:xfrm>
          <a:effectLst>
            <a:glow rad="50800">
              <a:srgbClr val="010000">
                <a:alpha val="80000"/>
              </a:srgbClr>
            </a:glow>
          </a:effectLst>
        </p:grpSpPr>
        <p:sp>
          <p:nvSpPr>
            <p:cNvPr id="5" name="Freeform 4"/>
            <p:cNvSpPr/>
            <p:nvPr/>
          </p:nvSpPr>
          <p:spPr>
            <a:xfrm>
              <a:off x="0" y="1809750"/>
              <a:ext cx="2628900" cy="2114550"/>
            </a:xfrm>
            <a:custGeom>
              <a:avLst/>
              <a:gdLst>
                <a:gd name="connsiteX0" fmla="*/ 2628900 w 2628900"/>
                <a:gd name="connsiteY0" fmla="*/ 0 h 2114550"/>
                <a:gd name="connsiteX1" fmla="*/ 1962150 w 2628900"/>
                <a:gd name="connsiteY1" fmla="*/ 114300 h 2114550"/>
                <a:gd name="connsiteX2" fmla="*/ 914400 w 2628900"/>
                <a:gd name="connsiteY2" fmla="*/ 1390650 h 2114550"/>
                <a:gd name="connsiteX3" fmla="*/ 0 w 2628900"/>
                <a:gd name="connsiteY3" fmla="*/ 2114550 h 2114550"/>
              </a:gdLst>
              <a:ahLst/>
              <a:cxnLst>
                <a:cxn ang="0">
                  <a:pos x="connsiteX0" y="connsiteY0"/>
                </a:cxn>
                <a:cxn ang="0">
                  <a:pos x="connsiteX1" y="connsiteY1"/>
                </a:cxn>
                <a:cxn ang="0">
                  <a:pos x="connsiteX2" y="connsiteY2"/>
                </a:cxn>
                <a:cxn ang="0">
                  <a:pos x="connsiteX3" y="connsiteY3"/>
                </a:cxn>
              </a:cxnLst>
              <a:rect l="l" t="t" r="r" b="b"/>
              <a:pathLst>
                <a:path w="2628900" h="2114550">
                  <a:moveTo>
                    <a:pt x="2628900" y="0"/>
                  </a:moveTo>
                  <a:lnTo>
                    <a:pt x="1962150" y="114300"/>
                  </a:lnTo>
                  <a:lnTo>
                    <a:pt x="914400" y="1390650"/>
                  </a:lnTo>
                  <a:lnTo>
                    <a:pt x="0" y="2114550"/>
                  </a:lnTo>
                </a:path>
              </a:pathLst>
            </a:custGeom>
            <a:noFill/>
            <a:ln>
              <a:solidFill>
                <a:srgbClr val="FE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851660" y="2895600"/>
              <a:ext cx="4358640" cy="3680460"/>
            </a:xfrm>
            <a:custGeom>
              <a:avLst/>
              <a:gdLst>
                <a:gd name="connsiteX0" fmla="*/ 4305300 w 4305300"/>
                <a:gd name="connsiteY0" fmla="*/ 0 h 3619500"/>
                <a:gd name="connsiteX1" fmla="*/ 2019300 w 4305300"/>
                <a:gd name="connsiteY1" fmla="*/ 1390650 h 3619500"/>
                <a:gd name="connsiteX2" fmla="*/ 1733550 w 4305300"/>
                <a:gd name="connsiteY2" fmla="*/ 1257300 h 3619500"/>
                <a:gd name="connsiteX3" fmla="*/ 1028700 w 4305300"/>
                <a:gd name="connsiteY3" fmla="*/ 1562100 h 3619500"/>
                <a:gd name="connsiteX4" fmla="*/ 1200150 w 4305300"/>
                <a:gd name="connsiteY4" fmla="*/ 1714500 h 3619500"/>
                <a:gd name="connsiteX5" fmla="*/ 1028700 w 4305300"/>
                <a:gd name="connsiteY5" fmla="*/ 1981200 h 3619500"/>
                <a:gd name="connsiteX6" fmla="*/ 0 w 4305300"/>
                <a:gd name="connsiteY6" fmla="*/ 3619500 h 3619500"/>
                <a:gd name="connsiteX0" fmla="*/ 4305300 w 4305300"/>
                <a:gd name="connsiteY0" fmla="*/ 0 h 3619500"/>
                <a:gd name="connsiteX1" fmla="*/ 2019300 w 4305300"/>
                <a:gd name="connsiteY1" fmla="*/ 1390650 h 3619500"/>
                <a:gd name="connsiteX2" fmla="*/ 1733550 w 4305300"/>
                <a:gd name="connsiteY2" fmla="*/ 1257300 h 3619500"/>
                <a:gd name="connsiteX3" fmla="*/ 1028700 w 4305300"/>
                <a:gd name="connsiteY3" fmla="*/ 1562100 h 3619500"/>
                <a:gd name="connsiteX4" fmla="*/ 1200150 w 4305300"/>
                <a:gd name="connsiteY4" fmla="*/ 1714500 h 3619500"/>
                <a:gd name="connsiteX5" fmla="*/ 506186 w 4305300"/>
                <a:gd name="connsiteY5" fmla="*/ 2518229 h 3619500"/>
                <a:gd name="connsiteX6" fmla="*/ 0 w 4305300"/>
                <a:gd name="connsiteY6" fmla="*/ 3619500 h 3619500"/>
                <a:gd name="connsiteX0" fmla="*/ 4305300 w 4305300"/>
                <a:gd name="connsiteY0" fmla="*/ 0 h 3619500"/>
                <a:gd name="connsiteX1" fmla="*/ 1975757 w 4305300"/>
                <a:gd name="connsiteY1" fmla="*/ 1376136 h 3619500"/>
                <a:gd name="connsiteX2" fmla="*/ 1733550 w 4305300"/>
                <a:gd name="connsiteY2" fmla="*/ 1257300 h 3619500"/>
                <a:gd name="connsiteX3" fmla="*/ 1028700 w 4305300"/>
                <a:gd name="connsiteY3" fmla="*/ 1562100 h 3619500"/>
                <a:gd name="connsiteX4" fmla="*/ 1200150 w 4305300"/>
                <a:gd name="connsiteY4" fmla="*/ 1714500 h 3619500"/>
                <a:gd name="connsiteX5" fmla="*/ 506186 w 4305300"/>
                <a:gd name="connsiteY5" fmla="*/ 2518229 h 3619500"/>
                <a:gd name="connsiteX6" fmla="*/ 0 w 4305300"/>
                <a:gd name="connsiteY6" fmla="*/ 3619500 h 3619500"/>
                <a:gd name="connsiteX0" fmla="*/ 4305300 w 4305300"/>
                <a:gd name="connsiteY0" fmla="*/ 0 h 3619500"/>
                <a:gd name="connsiteX1" fmla="*/ 2957286 w 4305300"/>
                <a:gd name="connsiteY1" fmla="*/ 573314 h 3619500"/>
                <a:gd name="connsiteX2" fmla="*/ 1975757 w 4305300"/>
                <a:gd name="connsiteY2" fmla="*/ 1376136 h 3619500"/>
                <a:gd name="connsiteX3" fmla="*/ 1733550 w 4305300"/>
                <a:gd name="connsiteY3" fmla="*/ 1257300 h 3619500"/>
                <a:gd name="connsiteX4" fmla="*/ 1028700 w 4305300"/>
                <a:gd name="connsiteY4" fmla="*/ 1562100 h 3619500"/>
                <a:gd name="connsiteX5" fmla="*/ 1200150 w 4305300"/>
                <a:gd name="connsiteY5" fmla="*/ 1714500 h 3619500"/>
                <a:gd name="connsiteX6" fmla="*/ 506186 w 4305300"/>
                <a:gd name="connsiteY6" fmla="*/ 2518229 h 3619500"/>
                <a:gd name="connsiteX7" fmla="*/ 0 w 4305300"/>
                <a:gd name="connsiteY7" fmla="*/ 3619500 h 3619500"/>
                <a:gd name="connsiteX0" fmla="*/ 4305300 w 4305300"/>
                <a:gd name="connsiteY0" fmla="*/ 0 h 3619500"/>
                <a:gd name="connsiteX1" fmla="*/ 2957286 w 4305300"/>
                <a:gd name="connsiteY1" fmla="*/ 573314 h 3619500"/>
                <a:gd name="connsiteX2" fmla="*/ 1975757 w 4305300"/>
                <a:gd name="connsiteY2" fmla="*/ 1376136 h 3619500"/>
                <a:gd name="connsiteX3" fmla="*/ 1733550 w 4305300"/>
                <a:gd name="connsiteY3" fmla="*/ 1257300 h 3619500"/>
                <a:gd name="connsiteX4" fmla="*/ 1028700 w 4305300"/>
                <a:gd name="connsiteY4" fmla="*/ 1562100 h 3619500"/>
                <a:gd name="connsiteX5" fmla="*/ 1243693 w 4305300"/>
                <a:gd name="connsiteY5" fmla="*/ 1787072 h 3619500"/>
                <a:gd name="connsiteX6" fmla="*/ 506186 w 4305300"/>
                <a:gd name="connsiteY6" fmla="*/ 2518229 h 3619500"/>
                <a:gd name="connsiteX7" fmla="*/ 0 w 4305300"/>
                <a:gd name="connsiteY7" fmla="*/ 3619500 h 3619500"/>
                <a:gd name="connsiteX0" fmla="*/ 4305300 w 4305300"/>
                <a:gd name="connsiteY0" fmla="*/ 0 h 3619500"/>
                <a:gd name="connsiteX1" fmla="*/ 2957286 w 4305300"/>
                <a:gd name="connsiteY1" fmla="*/ 573314 h 3619500"/>
                <a:gd name="connsiteX2" fmla="*/ 1975757 w 4305300"/>
                <a:gd name="connsiteY2" fmla="*/ 1376136 h 3619500"/>
                <a:gd name="connsiteX3" fmla="*/ 1733550 w 4305300"/>
                <a:gd name="connsiteY3" fmla="*/ 1257300 h 3619500"/>
                <a:gd name="connsiteX4" fmla="*/ 1057729 w 4305300"/>
                <a:gd name="connsiteY4" fmla="*/ 1620157 h 3619500"/>
                <a:gd name="connsiteX5" fmla="*/ 1243693 w 4305300"/>
                <a:gd name="connsiteY5" fmla="*/ 1787072 h 3619500"/>
                <a:gd name="connsiteX6" fmla="*/ 506186 w 4305300"/>
                <a:gd name="connsiteY6" fmla="*/ 2518229 h 3619500"/>
                <a:gd name="connsiteX7" fmla="*/ 0 w 4305300"/>
                <a:gd name="connsiteY7" fmla="*/ 3619500 h 3619500"/>
                <a:gd name="connsiteX0" fmla="*/ 4358640 w 4358640"/>
                <a:gd name="connsiteY0" fmla="*/ 0 h 3680460"/>
                <a:gd name="connsiteX1" fmla="*/ 3010626 w 4358640"/>
                <a:gd name="connsiteY1" fmla="*/ 573314 h 3680460"/>
                <a:gd name="connsiteX2" fmla="*/ 2029097 w 4358640"/>
                <a:gd name="connsiteY2" fmla="*/ 1376136 h 3680460"/>
                <a:gd name="connsiteX3" fmla="*/ 1786890 w 4358640"/>
                <a:gd name="connsiteY3" fmla="*/ 1257300 h 3680460"/>
                <a:gd name="connsiteX4" fmla="*/ 1111069 w 4358640"/>
                <a:gd name="connsiteY4" fmla="*/ 1620157 h 3680460"/>
                <a:gd name="connsiteX5" fmla="*/ 1297033 w 4358640"/>
                <a:gd name="connsiteY5" fmla="*/ 1787072 h 3680460"/>
                <a:gd name="connsiteX6" fmla="*/ 559526 w 4358640"/>
                <a:gd name="connsiteY6" fmla="*/ 2518229 h 3680460"/>
                <a:gd name="connsiteX7" fmla="*/ 0 w 4358640"/>
                <a:gd name="connsiteY7" fmla="*/ 3680460 h 36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8640" h="3680460">
                  <a:moveTo>
                    <a:pt x="4358640" y="0"/>
                  </a:moveTo>
                  <a:cubicBezTo>
                    <a:pt x="3943169" y="249162"/>
                    <a:pt x="3426097" y="324152"/>
                    <a:pt x="3010626" y="573314"/>
                  </a:cubicBezTo>
                  <a:lnTo>
                    <a:pt x="2029097" y="1376136"/>
                  </a:lnTo>
                  <a:lnTo>
                    <a:pt x="1786890" y="1257300"/>
                  </a:lnTo>
                  <a:lnTo>
                    <a:pt x="1111069" y="1620157"/>
                  </a:lnTo>
                  <a:lnTo>
                    <a:pt x="1297033" y="1787072"/>
                  </a:lnTo>
                  <a:cubicBezTo>
                    <a:pt x="1051197" y="2030791"/>
                    <a:pt x="775698" y="2202664"/>
                    <a:pt x="559526" y="2518229"/>
                  </a:cubicBezTo>
                  <a:cubicBezTo>
                    <a:pt x="343354" y="2833794"/>
                    <a:pt x="168729" y="3313370"/>
                    <a:pt x="0" y="3680460"/>
                  </a:cubicBezTo>
                </a:path>
              </a:pathLst>
            </a:custGeom>
            <a:noFill/>
            <a:ln>
              <a:solidFill>
                <a:srgbClr val="FE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7"/>
          <p:cNvSpPr/>
          <p:nvPr/>
        </p:nvSpPr>
        <p:spPr>
          <a:xfrm>
            <a:off x="5435601" y="3873417"/>
            <a:ext cx="2407952" cy="2679784"/>
          </a:xfrm>
          <a:custGeom>
            <a:avLst/>
            <a:gdLst>
              <a:gd name="connsiteX0" fmla="*/ 0 w 1752600"/>
              <a:gd name="connsiteY0" fmla="*/ 2171700 h 2171700"/>
              <a:gd name="connsiteX1" fmla="*/ 1752600 w 1752600"/>
              <a:gd name="connsiteY1" fmla="*/ 0 h 2171700"/>
              <a:gd name="connsiteX2" fmla="*/ 971550 w 1752600"/>
              <a:gd name="connsiteY2" fmla="*/ 1276350 h 2171700"/>
              <a:gd name="connsiteX0" fmla="*/ 0 w 1803400"/>
              <a:gd name="connsiteY0" fmla="*/ 2209800 h 2209800"/>
              <a:gd name="connsiteX1" fmla="*/ 1803400 w 1803400"/>
              <a:gd name="connsiteY1" fmla="*/ 0 h 2209800"/>
              <a:gd name="connsiteX2" fmla="*/ 1022350 w 1803400"/>
              <a:gd name="connsiteY2" fmla="*/ 1276350 h 2209800"/>
              <a:gd name="connsiteX0" fmla="*/ 0 w 1803400"/>
              <a:gd name="connsiteY0" fmla="*/ 2209800 h 2209800"/>
              <a:gd name="connsiteX1" fmla="*/ 1803400 w 1803400"/>
              <a:gd name="connsiteY1" fmla="*/ 0 h 2209800"/>
              <a:gd name="connsiteX2" fmla="*/ 1022350 w 1803400"/>
              <a:gd name="connsiteY2" fmla="*/ 1276350 h 2209800"/>
              <a:gd name="connsiteX0" fmla="*/ 0 w 1811311"/>
              <a:gd name="connsiteY0" fmla="*/ 2228670 h 2228670"/>
              <a:gd name="connsiteX1" fmla="*/ 1803400 w 1811311"/>
              <a:gd name="connsiteY1" fmla="*/ 18870 h 2228670"/>
              <a:gd name="connsiteX2" fmla="*/ 1022350 w 1811311"/>
              <a:gd name="connsiteY2" fmla="*/ 1295220 h 2228670"/>
              <a:gd name="connsiteX0" fmla="*/ 0 w 1833696"/>
              <a:gd name="connsiteY0" fmla="*/ 2214723 h 2214723"/>
              <a:gd name="connsiteX1" fmla="*/ 1803400 w 1833696"/>
              <a:gd name="connsiteY1" fmla="*/ 4923 h 2214723"/>
              <a:gd name="connsiteX2" fmla="*/ 1022350 w 1833696"/>
              <a:gd name="connsiteY2" fmla="*/ 1281273 h 2214723"/>
              <a:gd name="connsiteX0" fmla="*/ 0 w 1824072"/>
              <a:gd name="connsiteY0" fmla="*/ 2226564 h 2226564"/>
              <a:gd name="connsiteX1" fmla="*/ 1803400 w 1824072"/>
              <a:gd name="connsiteY1" fmla="*/ 16764 h 2226564"/>
              <a:gd name="connsiteX2" fmla="*/ 933450 w 1824072"/>
              <a:gd name="connsiteY2" fmla="*/ 1280414 h 2226564"/>
              <a:gd name="connsiteX0" fmla="*/ 0 w 1828140"/>
              <a:gd name="connsiteY0" fmla="*/ 2227136 h 2227136"/>
              <a:gd name="connsiteX1" fmla="*/ 1803400 w 1828140"/>
              <a:gd name="connsiteY1" fmla="*/ 17336 h 2227136"/>
              <a:gd name="connsiteX2" fmla="*/ 933450 w 1828140"/>
              <a:gd name="connsiteY2" fmla="*/ 1280986 h 2227136"/>
              <a:gd name="connsiteX0" fmla="*/ 0 w 1827166"/>
              <a:gd name="connsiteY0" fmla="*/ 2225715 h 2225715"/>
              <a:gd name="connsiteX1" fmla="*/ 1803400 w 1827166"/>
              <a:gd name="connsiteY1" fmla="*/ 15915 h 2225715"/>
              <a:gd name="connsiteX2" fmla="*/ 933450 w 1827166"/>
              <a:gd name="connsiteY2" fmla="*/ 1279565 h 2225715"/>
              <a:gd name="connsiteX0" fmla="*/ 0 w 1825528"/>
              <a:gd name="connsiteY0" fmla="*/ 2225715 h 2225715"/>
              <a:gd name="connsiteX1" fmla="*/ 1803400 w 1825528"/>
              <a:gd name="connsiteY1" fmla="*/ 15915 h 2225715"/>
              <a:gd name="connsiteX2" fmla="*/ 933450 w 1825528"/>
              <a:gd name="connsiteY2" fmla="*/ 1279565 h 2225715"/>
              <a:gd name="connsiteX0" fmla="*/ 0 w 1825528"/>
              <a:gd name="connsiteY0" fmla="*/ 2229721 h 2229721"/>
              <a:gd name="connsiteX1" fmla="*/ 1803400 w 1825528"/>
              <a:gd name="connsiteY1" fmla="*/ 19921 h 2229721"/>
              <a:gd name="connsiteX2" fmla="*/ 933450 w 1825528"/>
              <a:gd name="connsiteY2" fmla="*/ 1283571 h 2229721"/>
              <a:gd name="connsiteX0" fmla="*/ 0 w 2387734"/>
              <a:gd name="connsiteY0" fmla="*/ 2681529 h 2681529"/>
              <a:gd name="connsiteX1" fmla="*/ 2374900 w 2387734"/>
              <a:gd name="connsiteY1" fmla="*/ 14529 h 2681529"/>
              <a:gd name="connsiteX2" fmla="*/ 933450 w 2387734"/>
              <a:gd name="connsiteY2" fmla="*/ 1735379 h 2681529"/>
              <a:gd name="connsiteX0" fmla="*/ 0 w 2375854"/>
              <a:gd name="connsiteY0" fmla="*/ 2693239 h 2693239"/>
              <a:gd name="connsiteX1" fmla="*/ 1136649 w 2375854"/>
              <a:gd name="connsiteY1" fmla="*/ 845389 h 2693239"/>
              <a:gd name="connsiteX2" fmla="*/ 2374900 w 2375854"/>
              <a:gd name="connsiteY2" fmla="*/ 26239 h 2693239"/>
              <a:gd name="connsiteX3" fmla="*/ 933450 w 2375854"/>
              <a:gd name="connsiteY3" fmla="*/ 1747089 h 2693239"/>
              <a:gd name="connsiteX0" fmla="*/ 0 w 2402278"/>
              <a:gd name="connsiteY0" fmla="*/ 2679784 h 2679784"/>
              <a:gd name="connsiteX1" fmla="*/ 1136649 w 2402278"/>
              <a:gd name="connsiteY1" fmla="*/ 831934 h 2679784"/>
              <a:gd name="connsiteX2" fmla="*/ 2374900 w 2402278"/>
              <a:gd name="connsiteY2" fmla="*/ 12784 h 2679784"/>
              <a:gd name="connsiteX3" fmla="*/ 933450 w 2402278"/>
              <a:gd name="connsiteY3" fmla="*/ 1733634 h 2679784"/>
              <a:gd name="connsiteX0" fmla="*/ 0 w 2407952"/>
              <a:gd name="connsiteY0" fmla="*/ 2679784 h 2679784"/>
              <a:gd name="connsiteX1" fmla="*/ 1136649 w 2407952"/>
              <a:gd name="connsiteY1" fmla="*/ 831934 h 2679784"/>
              <a:gd name="connsiteX2" fmla="*/ 2374900 w 2407952"/>
              <a:gd name="connsiteY2" fmla="*/ 12784 h 2679784"/>
              <a:gd name="connsiteX3" fmla="*/ 933450 w 2407952"/>
              <a:gd name="connsiteY3" fmla="*/ 1733634 h 2679784"/>
            </a:gdLst>
            <a:ahLst/>
            <a:cxnLst>
              <a:cxn ang="0">
                <a:pos x="connsiteX0" y="connsiteY0"/>
              </a:cxn>
              <a:cxn ang="0">
                <a:pos x="connsiteX1" y="connsiteY1"/>
              </a:cxn>
              <a:cxn ang="0">
                <a:pos x="connsiteX2" y="connsiteY2"/>
              </a:cxn>
              <a:cxn ang="0">
                <a:pos x="connsiteX3" y="connsiteY3"/>
              </a:cxn>
            </a:cxnLst>
            <a:rect l="l" t="t" r="r" b="b"/>
            <a:pathLst>
              <a:path w="2407952" h="2679784">
                <a:moveTo>
                  <a:pt x="0" y="2679784"/>
                </a:moveTo>
                <a:cubicBezTo>
                  <a:pt x="192616" y="2397209"/>
                  <a:pt x="740832" y="1276434"/>
                  <a:pt x="1136649" y="831934"/>
                </a:cubicBezTo>
                <a:cubicBezTo>
                  <a:pt x="1532466" y="387434"/>
                  <a:pt x="2255139" y="-84113"/>
                  <a:pt x="2374900" y="12784"/>
                </a:cubicBezTo>
                <a:cubicBezTo>
                  <a:pt x="2607734" y="201167"/>
                  <a:pt x="1555750" y="362034"/>
                  <a:pt x="933450" y="1733634"/>
                </a:cubicBezTo>
              </a:path>
            </a:pathLst>
          </a:custGeom>
          <a:noFill/>
          <a:ln w="38100">
            <a:solidFill>
              <a:srgbClr val="FEFF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DBDC92BC-3062-4A76-BCB2-348797658758}"/>
              </a:ext>
            </a:extLst>
          </p:cNvPr>
          <p:cNvSpPr>
            <a:spLocks noGrp="1"/>
          </p:cNvSpPr>
          <p:nvPr>
            <p:ph type="body" sz="quarter" idx="10"/>
          </p:nvPr>
        </p:nvSpPr>
        <p:spPr/>
        <p:txBody>
          <a:bodyPr/>
          <a:lstStyle/>
          <a:p>
            <a:r>
              <a:rPr lang="en-US" dirty="0"/>
              <a:t>Kidron Valley and Temple Mount (aerial view from the south)</a:t>
            </a:r>
          </a:p>
        </p:txBody>
      </p:sp>
      <p:sp>
        <p:nvSpPr>
          <p:cNvPr id="10" name="Text Box 6">
            <a:extLst>
              <a:ext uri="{FF2B5EF4-FFF2-40B4-BE49-F238E27FC236}">
                <a16:creationId xmlns:a16="http://schemas.microsoft.com/office/drawing/2014/main" id="{63282618-37A2-4876-B5FC-E768551CD4CA}"/>
              </a:ext>
            </a:extLst>
          </p:cNvPr>
          <p:cNvSpPr txBox="1">
            <a:spLocks noChangeArrowheads="1"/>
          </p:cNvSpPr>
          <p:nvPr/>
        </p:nvSpPr>
        <p:spPr bwMode="auto">
          <a:xfrm>
            <a:off x="3449885" y="1838325"/>
            <a:ext cx="1826965" cy="400110"/>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Temple Mount</a:t>
            </a:r>
          </a:p>
        </p:txBody>
      </p:sp>
      <p:sp>
        <p:nvSpPr>
          <p:cNvPr id="11" name="Text Box 6">
            <a:extLst>
              <a:ext uri="{FF2B5EF4-FFF2-40B4-BE49-F238E27FC236}">
                <a16:creationId xmlns:a16="http://schemas.microsoft.com/office/drawing/2014/main" id="{63282618-37A2-4876-B5FC-E768551CD4CA}"/>
              </a:ext>
            </a:extLst>
          </p:cNvPr>
          <p:cNvSpPr txBox="1">
            <a:spLocks noChangeArrowheads="1"/>
          </p:cNvSpPr>
          <p:nvPr/>
        </p:nvSpPr>
        <p:spPr bwMode="auto">
          <a:xfrm rot="18072603">
            <a:off x="4796969" y="5328915"/>
            <a:ext cx="1589269" cy="400110"/>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Kidron Valley</a:t>
            </a:r>
          </a:p>
        </p:txBody>
      </p:sp>
      <p:sp>
        <p:nvSpPr>
          <p:cNvPr id="12" name="Text Box 6">
            <a:extLst>
              <a:ext uri="{FF2B5EF4-FFF2-40B4-BE49-F238E27FC236}">
                <a16:creationId xmlns:a16="http://schemas.microsoft.com/office/drawing/2014/main" id="{63282618-37A2-4876-B5FC-E768551CD4CA}"/>
              </a:ext>
            </a:extLst>
          </p:cNvPr>
          <p:cNvSpPr txBox="1">
            <a:spLocks noChangeArrowheads="1"/>
          </p:cNvSpPr>
          <p:nvPr/>
        </p:nvSpPr>
        <p:spPr bwMode="auto">
          <a:xfrm>
            <a:off x="519815" y="4335720"/>
            <a:ext cx="1589269" cy="400110"/>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City of David</a:t>
            </a:r>
          </a:p>
        </p:txBody>
      </p:sp>
    </p:spTree>
    <p:extLst>
      <p:ext uri="{BB962C8B-B14F-4D97-AF65-F5344CB8AC3E}">
        <p14:creationId xmlns:p14="http://schemas.microsoft.com/office/powerpoint/2010/main" val="277451694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933C79-A113-44A4-A25D-8D06C1E66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7036" y="389031"/>
            <a:ext cx="5209926" cy="6234545"/>
          </a:xfrm>
          <a:prstGeom prst="rect">
            <a:avLst/>
          </a:prstGeom>
        </p:spPr>
      </p:pic>
      <p:sp>
        <p:nvSpPr>
          <p:cNvPr id="2" name="Text Placeholder 1">
            <a:extLst>
              <a:ext uri="{FF2B5EF4-FFF2-40B4-BE49-F238E27FC236}">
                <a16:creationId xmlns:a16="http://schemas.microsoft.com/office/drawing/2014/main" id="{2298990E-6AFB-4E50-917A-267AE17174CC}"/>
              </a:ext>
            </a:extLst>
          </p:cNvPr>
          <p:cNvSpPr>
            <a:spLocks noGrp="1"/>
          </p:cNvSpPr>
          <p:nvPr>
            <p:ph type="body" sz="quarter" idx="10"/>
          </p:nvPr>
        </p:nvSpPr>
        <p:spPr/>
        <p:txBody>
          <a:bodyPr/>
          <a:lstStyle/>
          <a:p>
            <a:r>
              <a:rPr lang="en-US" dirty="0"/>
              <a:t>Model of Jerusalem, showing Nehemiah’s return route</a:t>
            </a:r>
          </a:p>
        </p:txBody>
      </p:sp>
      <p:sp>
        <p:nvSpPr>
          <p:cNvPr id="3" name="Text Placeholder 2">
            <a:extLst>
              <a:ext uri="{FF2B5EF4-FFF2-40B4-BE49-F238E27FC236}">
                <a16:creationId xmlns:a16="http://schemas.microsoft.com/office/drawing/2014/main" id="{924B6790-78D8-44DF-8305-7A3A13182975}"/>
              </a:ext>
            </a:extLst>
          </p:cNvPr>
          <p:cNvSpPr>
            <a:spLocks noGrp="1"/>
          </p:cNvSpPr>
          <p:nvPr>
            <p:ph type="body" sz="quarter" idx="12"/>
          </p:nvPr>
        </p:nvSpPr>
        <p:spPr/>
        <p:txBody>
          <a:bodyPr/>
          <a:lstStyle/>
          <a:p>
            <a:r>
              <a:rPr lang="en-US" dirty="0"/>
              <a:t>2:15</a:t>
            </a:r>
          </a:p>
        </p:txBody>
      </p:sp>
      <p:sp>
        <p:nvSpPr>
          <p:cNvPr id="4" name="Title 3">
            <a:extLst>
              <a:ext uri="{FF2B5EF4-FFF2-40B4-BE49-F238E27FC236}">
                <a16:creationId xmlns:a16="http://schemas.microsoft.com/office/drawing/2014/main" id="{38102122-4AF6-4663-ADC0-5963A06D8C51}"/>
              </a:ext>
            </a:extLst>
          </p:cNvPr>
          <p:cNvSpPr>
            <a:spLocks noGrp="1"/>
          </p:cNvSpPr>
          <p:nvPr>
            <p:ph type="title"/>
          </p:nvPr>
        </p:nvSpPr>
        <p:spPr/>
        <p:txBody>
          <a:bodyPr/>
          <a:lstStyle/>
          <a:p>
            <a:r>
              <a:rPr lang="en-US" dirty="0"/>
              <a:t>Then I turned around and went back to the Valley Gate, and so returned</a:t>
            </a:r>
          </a:p>
        </p:txBody>
      </p:sp>
    </p:spTree>
    <p:extLst>
      <p:ext uri="{BB962C8B-B14F-4D97-AF65-F5344CB8AC3E}">
        <p14:creationId xmlns:p14="http://schemas.microsoft.com/office/powerpoint/2010/main" val="255218873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933C79-A113-44A4-A25D-8D06C1E66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7036" y="389031"/>
            <a:ext cx="5209926" cy="6234545"/>
          </a:xfrm>
          <a:prstGeom prst="rect">
            <a:avLst/>
          </a:prstGeom>
        </p:spPr>
      </p:pic>
      <p:sp>
        <p:nvSpPr>
          <p:cNvPr id="2" name="Text Placeholder 1">
            <a:extLst>
              <a:ext uri="{FF2B5EF4-FFF2-40B4-BE49-F238E27FC236}">
                <a16:creationId xmlns:a16="http://schemas.microsoft.com/office/drawing/2014/main" id="{2298990E-6AFB-4E50-917A-267AE17174CC}"/>
              </a:ext>
            </a:extLst>
          </p:cNvPr>
          <p:cNvSpPr>
            <a:spLocks noGrp="1"/>
          </p:cNvSpPr>
          <p:nvPr>
            <p:ph type="body" sz="quarter" idx="10"/>
          </p:nvPr>
        </p:nvSpPr>
        <p:spPr/>
        <p:txBody>
          <a:bodyPr/>
          <a:lstStyle/>
          <a:p>
            <a:r>
              <a:rPr lang="en-US" dirty="0"/>
              <a:t>Model of Jerusalem, showing Nehemiah’s return route</a:t>
            </a:r>
          </a:p>
        </p:txBody>
      </p:sp>
      <p:sp>
        <p:nvSpPr>
          <p:cNvPr id="3" name="Text Placeholder 2">
            <a:extLst>
              <a:ext uri="{FF2B5EF4-FFF2-40B4-BE49-F238E27FC236}">
                <a16:creationId xmlns:a16="http://schemas.microsoft.com/office/drawing/2014/main" id="{924B6790-78D8-44DF-8305-7A3A13182975}"/>
              </a:ext>
            </a:extLst>
          </p:cNvPr>
          <p:cNvSpPr>
            <a:spLocks noGrp="1"/>
          </p:cNvSpPr>
          <p:nvPr>
            <p:ph type="body" sz="quarter" idx="12"/>
          </p:nvPr>
        </p:nvSpPr>
        <p:spPr/>
        <p:txBody>
          <a:bodyPr/>
          <a:lstStyle/>
          <a:p>
            <a:r>
              <a:rPr lang="en-US" dirty="0"/>
              <a:t>2:15</a:t>
            </a:r>
          </a:p>
        </p:txBody>
      </p:sp>
      <p:sp>
        <p:nvSpPr>
          <p:cNvPr id="4" name="Title 3">
            <a:extLst>
              <a:ext uri="{FF2B5EF4-FFF2-40B4-BE49-F238E27FC236}">
                <a16:creationId xmlns:a16="http://schemas.microsoft.com/office/drawing/2014/main" id="{38102122-4AF6-4663-ADC0-5963A06D8C51}"/>
              </a:ext>
            </a:extLst>
          </p:cNvPr>
          <p:cNvSpPr>
            <a:spLocks noGrp="1"/>
          </p:cNvSpPr>
          <p:nvPr>
            <p:ph type="title"/>
          </p:nvPr>
        </p:nvSpPr>
        <p:spPr/>
        <p:txBody>
          <a:bodyPr/>
          <a:lstStyle/>
          <a:p>
            <a:r>
              <a:rPr lang="en-US" dirty="0"/>
              <a:t>Then I turned around and went back to the Valley Gate, and so returned</a:t>
            </a:r>
          </a:p>
        </p:txBody>
      </p:sp>
      <p:sp>
        <p:nvSpPr>
          <p:cNvPr id="8" name="Text Box 13">
            <a:extLst>
              <a:ext uri="{FF2B5EF4-FFF2-40B4-BE49-F238E27FC236}">
                <a16:creationId xmlns:a16="http://schemas.microsoft.com/office/drawing/2014/main" id="{AE208B4D-BF98-4CF6-98D8-8B45327622F5}"/>
              </a:ext>
            </a:extLst>
          </p:cNvPr>
          <p:cNvSpPr txBox="1">
            <a:spLocks noChangeArrowheads="1"/>
          </p:cNvSpPr>
          <p:nvPr/>
        </p:nvSpPr>
        <p:spPr bwMode="auto">
          <a:xfrm>
            <a:off x="3047682" y="1699260"/>
            <a:ext cx="1374094"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Valley Gate</a:t>
            </a:r>
          </a:p>
        </p:txBody>
      </p:sp>
      <p:sp>
        <p:nvSpPr>
          <p:cNvPr id="9" name="Line 9">
            <a:extLst>
              <a:ext uri="{FF2B5EF4-FFF2-40B4-BE49-F238E27FC236}">
                <a16:creationId xmlns:a16="http://schemas.microsoft.com/office/drawing/2014/main" id="{9831FEBD-6BC9-4FE3-98D1-E537C43CC961}"/>
              </a:ext>
            </a:extLst>
          </p:cNvPr>
          <p:cNvSpPr>
            <a:spLocks noChangeShapeType="1"/>
          </p:cNvSpPr>
          <p:nvPr/>
        </p:nvSpPr>
        <p:spPr bwMode="auto">
          <a:xfrm flipH="1" flipV="1">
            <a:off x="4279899" y="2042158"/>
            <a:ext cx="292099" cy="260693"/>
          </a:xfrm>
          <a:prstGeom prst="line">
            <a:avLst/>
          </a:prstGeom>
          <a:noFill/>
          <a:ln w="22225"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1" name="Text Box 13">
            <a:extLst>
              <a:ext uri="{FF2B5EF4-FFF2-40B4-BE49-F238E27FC236}">
                <a16:creationId xmlns:a16="http://schemas.microsoft.com/office/drawing/2014/main" id="{AE208B4D-BF98-4CF6-98D8-8B45327622F5}"/>
              </a:ext>
            </a:extLst>
          </p:cNvPr>
          <p:cNvSpPr txBox="1">
            <a:spLocks noChangeArrowheads="1"/>
          </p:cNvSpPr>
          <p:nvPr/>
        </p:nvSpPr>
        <p:spPr bwMode="auto">
          <a:xfrm>
            <a:off x="2418343" y="4612116"/>
            <a:ext cx="1316386"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King’s Pool</a:t>
            </a:r>
          </a:p>
        </p:txBody>
      </p:sp>
      <p:sp>
        <p:nvSpPr>
          <p:cNvPr id="12" name="Line 9">
            <a:extLst>
              <a:ext uri="{FF2B5EF4-FFF2-40B4-BE49-F238E27FC236}">
                <a16:creationId xmlns:a16="http://schemas.microsoft.com/office/drawing/2014/main" id="{9831FEBD-6BC9-4FE3-98D1-E537C43CC961}"/>
              </a:ext>
            </a:extLst>
          </p:cNvPr>
          <p:cNvSpPr>
            <a:spLocks noChangeShapeType="1"/>
          </p:cNvSpPr>
          <p:nvPr/>
        </p:nvSpPr>
        <p:spPr bwMode="auto">
          <a:xfrm flipH="1" flipV="1">
            <a:off x="3794931" y="4840716"/>
            <a:ext cx="454706" cy="93053"/>
          </a:xfrm>
          <a:prstGeom prst="line">
            <a:avLst/>
          </a:prstGeom>
          <a:noFill/>
          <a:ln w="22225"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3" name="Text Box 13">
            <a:extLst>
              <a:ext uri="{FF2B5EF4-FFF2-40B4-BE49-F238E27FC236}">
                <a16:creationId xmlns:a16="http://schemas.microsoft.com/office/drawing/2014/main" id="{AE208B4D-BF98-4CF6-98D8-8B45327622F5}"/>
              </a:ext>
            </a:extLst>
          </p:cNvPr>
          <p:cNvSpPr txBox="1">
            <a:spLocks noChangeArrowheads="1"/>
          </p:cNvSpPr>
          <p:nvPr/>
        </p:nvSpPr>
        <p:spPr bwMode="auto">
          <a:xfrm>
            <a:off x="2675959" y="5881997"/>
            <a:ext cx="1289135"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Dung Gate</a:t>
            </a:r>
          </a:p>
        </p:txBody>
      </p:sp>
      <p:sp>
        <p:nvSpPr>
          <p:cNvPr id="14" name="Line 9">
            <a:extLst>
              <a:ext uri="{FF2B5EF4-FFF2-40B4-BE49-F238E27FC236}">
                <a16:creationId xmlns:a16="http://schemas.microsoft.com/office/drawing/2014/main" id="{9831FEBD-6BC9-4FE3-98D1-E537C43CC961}"/>
              </a:ext>
            </a:extLst>
          </p:cNvPr>
          <p:cNvSpPr>
            <a:spLocks noChangeShapeType="1"/>
          </p:cNvSpPr>
          <p:nvPr/>
        </p:nvSpPr>
        <p:spPr bwMode="auto">
          <a:xfrm flipH="1">
            <a:off x="4052547" y="5881997"/>
            <a:ext cx="454706" cy="228600"/>
          </a:xfrm>
          <a:prstGeom prst="line">
            <a:avLst/>
          </a:prstGeom>
          <a:noFill/>
          <a:ln w="22225"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5" name="Text Box 13">
            <a:extLst>
              <a:ext uri="{FF2B5EF4-FFF2-40B4-BE49-F238E27FC236}">
                <a16:creationId xmlns:a16="http://schemas.microsoft.com/office/drawing/2014/main" id="{AE208B4D-BF98-4CF6-98D8-8B45327622F5}"/>
              </a:ext>
            </a:extLst>
          </p:cNvPr>
          <p:cNvSpPr txBox="1">
            <a:spLocks noChangeArrowheads="1"/>
          </p:cNvSpPr>
          <p:nvPr/>
        </p:nvSpPr>
        <p:spPr bwMode="auto">
          <a:xfrm>
            <a:off x="5532804" y="5016500"/>
            <a:ext cx="1669047"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Fountain Gate</a:t>
            </a:r>
          </a:p>
        </p:txBody>
      </p:sp>
      <p:sp>
        <p:nvSpPr>
          <p:cNvPr id="17" name="Line 9">
            <a:extLst>
              <a:ext uri="{FF2B5EF4-FFF2-40B4-BE49-F238E27FC236}">
                <a16:creationId xmlns:a16="http://schemas.microsoft.com/office/drawing/2014/main" id="{9831FEBD-6BC9-4FE3-98D1-E537C43CC961}"/>
              </a:ext>
            </a:extLst>
          </p:cNvPr>
          <p:cNvSpPr>
            <a:spLocks noChangeShapeType="1"/>
          </p:cNvSpPr>
          <p:nvPr/>
        </p:nvSpPr>
        <p:spPr bwMode="auto">
          <a:xfrm flipH="1" flipV="1">
            <a:off x="5164291" y="4745849"/>
            <a:ext cx="337123" cy="375840"/>
          </a:xfrm>
          <a:prstGeom prst="line">
            <a:avLst/>
          </a:prstGeom>
          <a:noFill/>
          <a:ln w="22225"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8" name="Text Box 13">
            <a:extLst>
              <a:ext uri="{FF2B5EF4-FFF2-40B4-BE49-F238E27FC236}">
                <a16:creationId xmlns:a16="http://schemas.microsoft.com/office/drawing/2014/main" id="{AE208B4D-BF98-4CF6-98D8-8B45327622F5}"/>
              </a:ext>
            </a:extLst>
          </p:cNvPr>
          <p:cNvSpPr txBox="1">
            <a:spLocks noChangeArrowheads="1"/>
          </p:cNvSpPr>
          <p:nvPr/>
        </p:nvSpPr>
        <p:spPr bwMode="auto">
          <a:xfrm>
            <a:off x="5883792" y="4493542"/>
            <a:ext cx="915635"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Rubble</a:t>
            </a:r>
          </a:p>
        </p:txBody>
      </p:sp>
      <p:sp>
        <p:nvSpPr>
          <p:cNvPr id="20" name="Line 9">
            <a:extLst>
              <a:ext uri="{FF2B5EF4-FFF2-40B4-BE49-F238E27FC236}">
                <a16:creationId xmlns:a16="http://schemas.microsoft.com/office/drawing/2014/main" id="{9831FEBD-6BC9-4FE3-98D1-E537C43CC961}"/>
              </a:ext>
            </a:extLst>
          </p:cNvPr>
          <p:cNvSpPr>
            <a:spLocks noChangeShapeType="1"/>
          </p:cNvSpPr>
          <p:nvPr/>
        </p:nvSpPr>
        <p:spPr bwMode="auto">
          <a:xfrm flipH="1" flipV="1">
            <a:off x="5332852" y="4410811"/>
            <a:ext cx="550940" cy="282786"/>
          </a:xfrm>
          <a:prstGeom prst="line">
            <a:avLst/>
          </a:prstGeom>
          <a:noFill/>
          <a:ln w="22225"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5" name="Freeform 4"/>
          <p:cNvSpPr/>
          <p:nvPr/>
        </p:nvSpPr>
        <p:spPr>
          <a:xfrm>
            <a:off x="4022284" y="1844801"/>
            <a:ext cx="2212905" cy="4243008"/>
          </a:xfrm>
          <a:custGeom>
            <a:avLst/>
            <a:gdLst>
              <a:gd name="connsiteX0" fmla="*/ 2119086 w 2119086"/>
              <a:gd name="connsiteY0" fmla="*/ 0 h 4165600"/>
              <a:gd name="connsiteX1" fmla="*/ 1828800 w 2119086"/>
              <a:gd name="connsiteY1" fmla="*/ 595085 h 4165600"/>
              <a:gd name="connsiteX2" fmla="*/ 1872343 w 2119086"/>
              <a:gd name="connsiteY2" fmla="*/ 2917371 h 4165600"/>
              <a:gd name="connsiteX3" fmla="*/ 1262743 w 2119086"/>
              <a:gd name="connsiteY3" fmla="*/ 2960914 h 4165600"/>
              <a:gd name="connsiteX4" fmla="*/ 595086 w 2119086"/>
              <a:gd name="connsiteY4" fmla="*/ 4165600 h 4165600"/>
              <a:gd name="connsiteX5" fmla="*/ 0 w 2119086"/>
              <a:gd name="connsiteY5" fmla="*/ 2931885 h 4165600"/>
              <a:gd name="connsiteX6" fmla="*/ 72572 w 2119086"/>
              <a:gd name="connsiteY6" fmla="*/ 2177143 h 4165600"/>
              <a:gd name="connsiteX7" fmla="*/ 101600 w 2119086"/>
              <a:gd name="connsiteY7" fmla="*/ 566057 h 4165600"/>
              <a:gd name="connsiteX8" fmla="*/ 508000 w 2119086"/>
              <a:gd name="connsiteY8" fmla="*/ 478971 h 4165600"/>
              <a:gd name="connsiteX0" fmla="*/ 2119086 w 2199037"/>
              <a:gd name="connsiteY0" fmla="*/ 18275 h 4183875"/>
              <a:gd name="connsiteX1" fmla="*/ 1828800 w 2199037"/>
              <a:gd name="connsiteY1" fmla="*/ 613360 h 4183875"/>
              <a:gd name="connsiteX2" fmla="*/ 1872343 w 2199037"/>
              <a:gd name="connsiteY2" fmla="*/ 2935646 h 4183875"/>
              <a:gd name="connsiteX3" fmla="*/ 1262743 w 2199037"/>
              <a:gd name="connsiteY3" fmla="*/ 2979189 h 4183875"/>
              <a:gd name="connsiteX4" fmla="*/ 595086 w 2199037"/>
              <a:gd name="connsiteY4" fmla="*/ 4183875 h 4183875"/>
              <a:gd name="connsiteX5" fmla="*/ 0 w 2199037"/>
              <a:gd name="connsiteY5" fmla="*/ 2950160 h 4183875"/>
              <a:gd name="connsiteX6" fmla="*/ 72572 w 2199037"/>
              <a:gd name="connsiteY6" fmla="*/ 2195418 h 4183875"/>
              <a:gd name="connsiteX7" fmla="*/ 101600 w 2199037"/>
              <a:gd name="connsiteY7" fmla="*/ 584332 h 4183875"/>
              <a:gd name="connsiteX8" fmla="*/ 508000 w 2199037"/>
              <a:gd name="connsiteY8" fmla="*/ 497246 h 4183875"/>
              <a:gd name="connsiteX0" fmla="*/ 1966686 w 2070590"/>
              <a:gd name="connsiteY0" fmla="*/ 20005 h 4132265"/>
              <a:gd name="connsiteX1" fmla="*/ 1828800 w 2070590"/>
              <a:gd name="connsiteY1" fmla="*/ 561750 h 4132265"/>
              <a:gd name="connsiteX2" fmla="*/ 1872343 w 2070590"/>
              <a:gd name="connsiteY2" fmla="*/ 2884036 h 4132265"/>
              <a:gd name="connsiteX3" fmla="*/ 1262743 w 2070590"/>
              <a:gd name="connsiteY3" fmla="*/ 2927579 h 4132265"/>
              <a:gd name="connsiteX4" fmla="*/ 595086 w 2070590"/>
              <a:gd name="connsiteY4" fmla="*/ 4132265 h 4132265"/>
              <a:gd name="connsiteX5" fmla="*/ 0 w 2070590"/>
              <a:gd name="connsiteY5" fmla="*/ 2898550 h 4132265"/>
              <a:gd name="connsiteX6" fmla="*/ 72572 w 2070590"/>
              <a:gd name="connsiteY6" fmla="*/ 2143808 h 4132265"/>
              <a:gd name="connsiteX7" fmla="*/ 101600 w 2070590"/>
              <a:gd name="connsiteY7" fmla="*/ 532722 h 4132265"/>
              <a:gd name="connsiteX8" fmla="*/ 508000 w 2070590"/>
              <a:gd name="connsiteY8" fmla="*/ 445636 h 4132265"/>
              <a:gd name="connsiteX0" fmla="*/ 1966686 w 2114144"/>
              <a:gd name="connsiteY0" fmla="*/ 85760 h 4198020"/>
              <a:gd name="connsiteX1" fmla="*/ 1828800 w 2114144"/>
              <a:gd name="connsiteY1" fmla="*/ 627505 h 4198020"/>
              <a:gd name="connsiteX2" fmla="*/ 1872343 w 2114144"/>
              <a:gd name="connsiteY2" fmla="*/ 2949791 h 4198020"/>
              <a:gd name="connsiteX3" fmla="*/ 1262743 w 2114144"/>
              <a:gd name="connsiteY3" fmla="*/ 2993334 h 4198020"/>
              <a:gd name="connsiteX4" fmla="*/ 595086 w 2114144"/>
              <a:gd name="connsiteY4" fmla="*/ 4198020 h 4198020"/>
              <a:gd name="connsiteX5" fmla="*/ 0 w 2114144"/>
              <a:gd name="connsiteY5" fmla="*/ 2964305 h 4198020"/>
              <a:gd name="connsiteX6" fmla="*/ 72572 w 2114144"/>
              <a:gd name="connsiteY6" fmla="*/ 2209563 h 4198020"/>
              <a:gd name="connsiteX7" fmla="*/ 101600 w 2114144"/>
              <a:gd name="connsiteY7" fmla="*/ 598477 h 4198020"/>
              <a:gd name="connsiteX8" fmla="*/ 508000 w 2114144"/>
              <a:gd name="connsiteY8" fmla="*/ 511391 h 4198020"/>
              <a:gd name="connsiteX0" fmla="*/ 1966686 w 2096190"/>
              <a:gd name="connsiteY0" fmla="*/ 117466 h 4229726"/>
              <a:gd name="connsiteX1" fmla="*/ 1828800 w 2096190"/>
              <a:gd name="connsiteY1" fmla="*/ 659211 h 4229726"/>
              <a:gd name="connsiteX2" fmla="*/ 1872343 w 2096190"/>
              <a:gd name="connsiteY2" fmla="*/ 2981497 h 4229726"/>
              <a:gd name="connsiteX3" fmla="*/ 1262743 w 2096190"/>
              <a:gd name="connsiteY3" fmla="*/ 3025040 h 4229726"/>
              <a:gd name="connsiteX4" fmla="*/ 595086 w 2096190"/>
              <a:gd name="connsiteY4" fmla="*/ 4229726 h 4229726"/>
              <a:gd name="connsiteX5" fmla="*/ 0 w 2096190"/>
              <a:gd name="connsiteY5" fmla="*/ 2996011 h 4229726"/>
              <a:gd name="connsiteX6" fmla="*/ 72572 w 2096190"/>
              <a:gd name="connsiteY6" fmla="*/ 2241269 h 4229726"/>
              <a:gd name="connsiteX7" fmla="*/ 101600 w 2096190"/>
              <a:gd name="connsiteY7" fmla="*/ 630183 h 4229726"/>
              <a:gd name="connsiteX8" fmla="*/ 508000 w 2096190"/>
              <a:gd name="connsiteY8" fmla="*/ 543097 h 4229726"/>
              <a:gd name="connsiteX0" fmla="*/ 1966686 w 2096190"/>
              <a:gd name="connsiteY0" fmla="*/ 84220 h 4196480"/>
              <a:gd name="connsiteX1" fmla="*/ 1828800 w 2096190"/>
              <a:gd name="connsiteY1" fmla="*/ 625965 h 4196480"/>
              <a:gd name="connsiteX2" fmla="*/ 1872343 w 2096190"/>
              <a:gd name="connsiteY2" fmla="*/ 2948251 h 4196480"/>
              <a:gd name="connsiteX3" fmla="*/ 1262743 w 2096190"/>
              <a:gd name="connsiteY3" fmla="*/ 2991794 h 4196480"/>
              <a:gd name="connsiteX4" fmla="*/ 595086 w 2096190"/>
              <a:gd name="connsiteY4" fmla="*/ 4196480 h 4196480"/>
              <a:gd name="connsiteX5" fmla="*/ 0 w 2096190"/>
              <a:gd name="connsiteY5" fmla="*/ 2962765 h 4196480"/>
              <a:gd name="connsiteX6" fmla="*/ 72572 w 2096190"/>
              <a:gd name="connsiteY6" fmla="*/ 2208023 h 4196480"/>
              <a:gd name="connsiteX7" fmla="*/ 101600 w 2096190"/>
              <a:gd name="connsiteY7" fmla="*/ 596937 h 4196480"/>
              <a:gd name="connsiteX8" fmla="*/ 508000 w 2096190"/>
              <a:gd name="connsiteY8" fmla="*/ 509851 h 4196480"/>
              <a:gd name="connsiteX0" fmla="*/ 1966686 w 2139163"/>
              <a:gd name="connsiteY0" fmla="*/ 14585 h 4126845"/>
              <a:gd name="connsiteX1" fmla="*/ 2137229 w 2139163"/>
              <a:gd name="connsiteY1" fmla="*/ 41800 h 4126845"/>
              <a:gd name="connsiteX2" fmla="*/ 1828800 w 2139163"/>
              <a:gd name="connsiteY2" fmla="*/ 556330 h 4126845"/>
              <a:gd name="connsiteX3" fmla="*/ 1872343 w 2139163"/>
              <a:gd name="connsiteY3" fmla="*/ 2878616 h 4126845"/>
              <a:gd name="connsiteX4" fmla="*/ 1262743 w 2139163"/>
              <a:gd name="connsiteY4" fmla="*/ 2922159 h 4126845"/>
              <a:gd name="connsiteX5" fmla="*/ 595086 w 2139163"/>
              <a:gd name="connsiteY5" fmla="*/ 4126845 h 4126845"/>
              <a:gd name="connsiteX6" fmla="*/ 0 w 2139163"/>
              <a:gd name="connsiteY6" fmla="*/ 2893130 h 4126845"/>
              <a:gd name="connsiteX7" fmla="*/ 72572 w 2139163"/>
              <a:gd name="connsiteY7" fmla="*/ 2138388 h 4126845"/>
              <a:gd name="connsiteX8" fmla="*/ 101600 w 2139163"/>
              <a:gd name="connsiteY8" fmla="*/ 527302 h 4126845"/>
              <a:gd name="connsiteX9" fmla="*/ 508000 w 2139163"/>
              <a:gd name="connsiteY9" fmla="*/ 440216 h 4126845"/>
              <a:gd name="connsiteX0" fmla="*/ 1966686 w 2140458"/>
              <a:gd name="connsiteY0" fmla="*/ 105924 h 4218184"/>
              <a:gd name="connsiteX1" fmla="*/ 2137229 w 2140458"/>
              <a:gd name="connsiteY1" fmla="*/ 133139 h 4218184"/>
              <a:gd name="connsiteX2" fmla="*/ 1828800 w 2140458"/>
              <a:gd name="connsiteY2" fmla="*/ 647669 h 4218184"/>
              <a:gd name="connsiteX3" fmla="*/ 1872343 w 2140458"/>
              <a:gd name="connsiteY3" fmla="*/ 2969955 h 4218184"/>
              <a:gd name="connsiteX4" fmla="*/ 1262743 w 2140458"/>
              <a:gd name="connsiteY4" fmla="*/ 3013498 h 4218184"/>
              <a:gd name="connsiteX5" fmla="*/ 595086 w 2140458"/>
              <a:gd name="connsiteY5" fmla="*/ 4218184 h 4218184"/>
              <a:gd name="connsiteX6" fmla="*/ 0 w 2140458"/>
              <a:gd name="connsiteY6" fmla="*/ 2984469 h 4218184"/>
              <a:gd name="connsiteX7" fmla="*/ 72572 w 2140458"/>
              <a:gd name="connsiteY7" fmla="*/ 2229727 h 4218184"/>
              <a:gd name="connsiteX8" fmla="*/ 101600 w 2140458"/>
              <a:gd name="connsiteY8" fmla="*/ 618641 h 4218184"/>
              <a:gd name="connsiteX9" fmla="*/ 508000 w 2140458"/>
              <a:gd name="connsiteY9" fmla="*/ 531555 h 4218184"/>
              <a:gd name="connsiteX0" fmla="*/ 1966686 w 2140458"/>
              <a:gd name="connsiteY0" fmla="*/ 105924 h 4218184"/>
              <a:gd name="connsiteX1" fmla="*/ 2137229 w 2140458"/>
              <a:gd name="connsiteY1" fmla="*/ 133139 h 4218184"/>
              <a:gd name="connsiteX2" fmla="*/ 1828800 w 2140458"/>
              <a:gd name="connsiteY2" fmla="*/ 647669 h 4218184"/>
              <a:gd name="connsiteX3" fmla="*/ 1872343 w 2140458"/>
              <a:gd name="connsiteY3" fmla="*/ 2969955 h 4218184"/>
              <a:gd name="connsiteX4" fmla="*/ 1262743 w 2140458"/>
              <a:gd name="connsiteY4" fmla="*/ 3013498 h 4218184"/>
              <a:gd name="connsiteX5" fmla="*/ 595086 w 2140458"/>
              <a:gd name="connsiteY5" fmla="*/ 4218184 h 4218184"/>
              <a:gd name="connsiteX6" fmla="*/ 0 w 2140458"/>
              <a:gd name="connsiteY6" fmla="*/ 2984469 h 4218184"/>
              <a:gd name="connsiteX7" fmla="*/ 72572 w 2140458"/>
              <a:gd name="connsiteY7" fmla="*/ 2229727 h 4218184"/>
              <a:gd name="connsiteX8" fmla="*/ 101600 w 2140458"/>
              <a:gd name="connsiteY8" fmla="*/ 618641 h 4218184"/>
              <a:gd name="connsiteX9" fmla="*/ 508000 w 2140458"/>
              <a:gd name="connsiteY9" fmla="*/ 531555 h 4218184"/>
              <a:gd name="connsiteX0" fmla="*/ 1966686 w 2194963"/>
              <a:gd name="connsiteY0" fmla="*/ 74277 h 4186537"/>
              <a:gd name="connsiteX1" fmla="*/ 2137229 w 2194963"/>
              <a:gd name="connsiteY1" fmla="*/ 101492 h 4186537"/>
              <a:gd name="connsiteX2" fmla="*/ 1828800 w 2194963"/>
              <a:gd name="connsiteY2" fmla="*/ 616022 h 4186537"/>
              <a:gd name="connsiteX3" fmla="*/ 1872343 w 2194963"/>
              <a:gd name="connsiteY3" fmla="*/ 2938308 h 4186537"/>
              <a:gd name="connsiteX4" fmla="*/ 1262743 w 2194963"/>
              <a:gd name="connsiteY4" fmla="*/ 2981851 h 4186537"/>
              <a:gd name="connsiteX5" fmla="*/ 595086 w 2194963"/>
              <a:gd name="connsiteY5" fmla="*/ 4186537 h 4186537"/>
              <a:gd name="connsiteX6" fmla="*/ 0 w 2194963"/>
              <a:gd name="connsiteY6" fmla="*/ 2952822 h 4186537"/>
              <a:gd name="connsiteX7" fmla="*/ 72572 w 2194963"/>
              <a:gd name="connsiteY7" fmla="*/ 2198080 h 4186537"/>
              <a:gd name="connsiteX8" fmla="*/ 101600 w 2194963"/>
              <a:gd name="connsiteY8" fmla="*/ 586994 h 4186537"/>
              <a:gd name="connsiteX9" fmla="*/ 508000 w 2194963"/>
              <a:gd name="connsiteY9" fmla="*/ 499908 h 4186537"/>
              <a:gd name="connsiteX0" fmla="*/ 1966686 w 2200217"/>
              <a:gd name="connsiteY0" fmla="*/ 124426 h 4236686"/>
              <a:gd name="connsiteX1" fmla="*/ 2137229 w 2200217"/>
              <a:gd name="connsiteY1" fmla="*/ 151641 h 4236686"/>
              <a:gd name="connsiteX2" fmla="*/ 1828800 w 2200217"/>
              <a:gd name="connsiteY2" fmla="*/ 666171 h 4236686"/>
              <a:gd name="connsiteX3" fmla="*/ 1872343 w 2200217"/>
              <a:gd name="connsiteY3" fmla="*/ 2988457 h 4236686"/>
              <a:gd name="connsiteX4" fmla="*/ 1262743 w 2200217"/>
              <a:gd name="connsiteY4" fmla="*/ 3032000 h 4236686"/>
              <a:gd name="connsiteX5" fmla="*/ 595086 w 2200217"/>
              <a:gd name="connsiteY5" fmla="*/ 4236686 h 4236686"/>
              <a:gd name="connsiteX6" fmla="*/ 0 w 2200217"/>
              <a:gd name="connsiteY6" fmla="*/ 3002971 h 4236686"/>
              <a:gd name="connsiteX7" fmla="*/ 72572 w 2200217"/>
              <a:gd name="connsiteY7" fmla="*/ 2248229 h 4236686"/>
              <a:gd name="connsiteX8" fmla="*/ 101600 w 2200217"/>
              <a:gd name="connsiteY8" fmla="*/ 637143 h 4236686"/>
              <a:gd name="connsiteX9" fmla="*/ 508000 w 2200217"/>
              <a:gd name="connsiteY9" fmla="*/ 550057 h 4236686"/>
              <a:gd name="connsiteX0" fmla="*/ 1966686 w 2200217"/>
              <a:gd name="connsiteY0" fmla="*/ 124426 h 4236686"/>
              <a:gd name="connsiteX1" fmla="*/ 2137229 w 2200217"/>
              <a:gd name="connsiteY1" fmla="*/ 151641 h 4236686"/>
              <a:gd name="connsiteX2" fmla="*/ 1828800 w 2200217"/>
              <a:gd name="connsiteY2" fmla="*/ 666171 h 4236686"/>
              <a:gd name="connsiteX3" fmla="*/ 1872343 w 2200217"/>
              <a:gd name="connsiteY3" fmla="*/ 2988457 h 4236686"/>
              <a:gd name="connsiteX4" fmla="*/ 1262743 w 2200217"/>
              <a:gd name="connsiteY4" fmla="*/ 3032000 h 4236686"/>
              <a:gd name="connsiteX5" fmla="*/ 595086 w 2200217"/>
              <a:gd name="connsiteY5" fmla="*/ 4236686 h 4236686"/>
              <a:gd name="connsiteX6" fmla="*/ 0 w 2200217"/>
              <a:gd name="connsiteY6" fmla="*/ 3002971 h 4236686"/>
              <a:gd name="connsiteX7" fmla="*/ 72572 w 2200217"/>
              <a:gd name="connsiteY7" fmla="*/ 2248229 h 4236686"/>
              <a:gd name="connsiteX8" fmla="*/ 101600 w 2200217"/>
              <a:gd name="connsiteY8" fmla="*/ 637143 h 4236686"/>
              <a:gd name="connsiteX9" fmla="*/ 508000 w 2200217"/>
              <a:gd name="connsiteY9" fmla="*/ 550057 h 4236686"/>
              <a:gd name="connsiteX0" fmla="*/ 1966686 w 2200217"/>
              <a:gd name="connsiteY0" fmla="*/ 124426 h 4236686"/>
              <a:gd name="connsiteX1" fmla="*/ 2137229 w 2200217"/>
              <a:gd name="connsiteY1" fmla="*/ 151641 h 4236686"/>
              <a:gd name="connsiteX2" fmla="*/ 1828800 w 2200217"/>
              <a:gd name="connsiteY2" fmla="*/ 666171 h 4236686"/>
              <a:gd name="connsiteX3" fmla="*/ 1872343 w 2200217"/>
              <a:gd name="connsiteY3" fmla="*/ 2988457 h 4236686"/>
              <a:gd name="connsiteX4" fmla="*/ 1262743 w 2200217"/>
              <a:gd name="connsiteY4" fmla="*/ 3032000 h 4236686"/>
              <a:gd name="connsiteX5" fmla="*/ 595086 w 2200217"/>
              <a:gd name="connsiteY5" fmla="*/ 4236686 h 4236686"/>
              <a:gd name="connsiteX6" fmla="*/ 0 w 2200217"/>
              <a:gd name="connsiteY6" fmla="*/ 3002971 h 4236686"/>
              <a:gd name="connsiteX7" fmla="*/ 72572 w 2200217"/>
              <a:gd name="connsiteY7" fmla="*/ 2248229 h 4236686"/>
              <a:gd name="connsiteX8" fmla="*/ 101600 w 2200217"/>
              <a:gd name="connsiteY8" fmla="*/ 637143 h 4236686"/>
              <a:gd name="connsiteX9" fmla="*/ 508000 w 2200217"/>
              <a:gd name="connsiteY9" fmla="*/ 550057 h 4236686"/>
              <a:gd name="connsiteX0" fmla="*/ 1966686 w 2200217"/>
              <a:gd name="connsiteY0" fmla="*/ 124426 h 4236686"/>
              <a:gd name="connsiteX1" fmla="*/ 2137229 w 2200217"/>
              <a:gd name="connsiteY1" fmla="*/ 151641 h 4236686"/>
              <a:gd name="connsiteX2" fmla="*/ 1828800 w 2200217"/>
              <a:gd name="connsiteY2" fmla="*/ 666171 h 4236686"/>
              <a:gd name="connsiteX3" fmla="*/ 1843768 w 2200217"/>
              <a:gd name="connsiteY3" fmla="*/ 2817007 h 4236686"/>
              <a:gd name="connsiteX4" fmla="*/ 1262743 w 2200217"/>
              <a:gd name="connsiteY4" fmla="*/ 3032000 h 4236686"/>
              <a:gd name="connsiteX5" fmla="*/ 595086 w 2200217"/>
              <a:gd name="connsiteY5" fmla="*/ 4236686 h 4236686"/>
              <a:gd name="connsiteX6" fmla="*/ 0 w 2200217"/>
              <a:gd name="connsiteY6" fmla="*/ 3002971 h 4236686"/>
              <a:gd name="connsiteX7" fmla="*/ 72572 w 2200217"/>
              <a:gd name="connsiteY7" fmla="*/ 2248229 h 4236686"/>
              <a:gd name="connsiteX8" fmla="*/ 101600 w 2200217"/>
              <a:gd name="connsiteY8" fmla="*/ 637143 h 4236686"/>
              <a:gd name="connsiteX9" fmla="*/ 508000 w 2200217"/>
              <a:gd name="connsiteY9" fmla="*/ 550057 h 4236686"/>
              <a:gd name="connsiteX0" fmla="*/ 1966686 w 2200217"/>
              <a:gd name="connsiteY0" fmla="*/ 124426 h 4236686"/>
              <a:gd name="connsiteX1" fmla="*/ 2137229 w 2200217"/>
              <a:gd name="connsiteY1" fmla="*/ 151641 h 4236686"/>
              <a:gd name="connsiteX2" fmla="*/ 1828800 w 2200217"/>
              <a:gd name="connsiteY2" fmla="*/ 666171 h 4236686"/>
              <a:gd name="connsiteX3" fmla="*/ 1843768 w 2200217"/>
              <a:gd name="connsiteY3" fmla="*/ 2817007 h 4236686"/>
              <a:gd name="connsiteX4" fmla="*/ 1262743 w 2200217"/>
              <a:gd name="connsiteY4" fmla="*/ 2943100 h 4236686"/>
              <a:gd name="connsiteX5" fmla="*/ 595086 w 2200217"/>
              <a:gd name="connsiteY5" fmla="*/ 4236686 h 4236686"/>
              <a:gd name="connsiteX6" fmla="*/ 0 w 2200217"/>
              <a:gd name="connsiteY6" fmla="*/ 3002971 h 4236686"/>
              <a:gd name="connsiteX7" fmla="*/ 72572 w 2200217"/>
              <a:gd name="connsiteY7" fmla="*/ 2248229 h 4236686"/>
              <a:gd name="connsiteX8" fmla="*/ 101600 w 2200217"/>
              <a:gd name="connsiteY8" fmla="*/ 637143 h 4236686"/>
              <a:gd name="connsiteX9" fmla="*/ 508000 w 2200217"/>
              <a:gd name="connsiteY9" fmla="*/ 550057 h 4236686"/>
              <a:gd name="connsiteX0" fmla="*/ 1966686 w 2200217"/>
              <a:gd name="connsiteY0" fmla="*/ 124426 h 4236686"/>
              <a:gd name="connsiteX1" fmla="*/ 2137229 w 2200217"/>
              <a:gd name="connsiteY1" fmla="*/ 151641 h 4236686"/>
              <a:gd name="connsiteX2" fmla="*/ 1828800 w 2200217"/>
              <a:gd name="connsiteY2" fmla="*/ 666171 h 4236686"/>
              <a:gd name="connsiteX3" fmla="*/ 1932668 w 2200217"/>
              <a:gd name="connsiteY3" fmla="*/ 2486807 h 4236686"/>
              <a:gd name="connsiteX4" fmla="*/ 1262743 w 2200217"/>
              <a:gd name="connsiteY4" fmla="*/ 2943100 h 4236686"/>
              <a:gd name="connsiteX5" fmla="*/ 595086 w 2200217"/>
              <a:gd name="connsiteY5" fmla="*/ 4236686 h 4236686"/>
              <a:gd name="connsiteX6" fmla="*/ 0 w 2200217"/>
              <a:gd name="connsiteY6" fmla="*/ 3002971 h 4236686"/>
              <a:gd name="connsiteX7" fmla="*/ 72572 w 2200217"/>
              <a:gd name="connsiteY7" fmla="*/ 2248229 h 4236686"/>
              <a:gd name="connsiteX8" fmla="*/ 101600 w 2200217"/>
              <a:gd name="connsiteY8" fmla="*/ 637143 h 4236686"/>
              <a:gd name="connsiteX9" fmla="*/ 508000 w 2200217"/>
              <a:gd name="connsiteY9" fmla="*/ 550057 h 4236686"/>
              <a:gd name="connsiteX0" fmla="*/ 1966686 w 2200217"/>
              <a:gd name="connsiteY0" fmla="*/ 124426 h 4236686"/>
              <a:gd name="connsiteX1" fmla="*/ 2137229 w 2200217"/>
              <a:gd name="connsiteY1" fmla="*/ 151641 h 4236686"/>
              <a:gd name="connsiteX2" fmla="*/ 1828800 w 2200217"/>
              <a:gd name="connsiteY2" fmla="*/ 666171 h 4236686"/>
              <a:gd name="connsiteX3" fmla="*/ 1932668 w 2200217"/>
              <a:gd name="connsiteY3" fmla="*/ 2486807 h 4236686"/>
              <a:gd name="connsiteX4" fmla="*/ 1262743 w 2200217"/>
              <a:gd name="connsiteY4" fmla="*/ 2943100 h 4236686"/>
              <a:gd name="connsiteX5" fmla="*/ 595086 w 2200217"/>
              <a:gd name="connsiteY5" fmla="*/ 4236686 h 4236686"/>
              <a:gd name="connsiteX6" fmla="*/ 0 w 2200217"/>
              <a:gd name="connsiteY6" fmla="*/ 3002971 h 4236686"/>
              <a:gd name="connsiteX7" fmla="*/ 72572 w 2200217"/>
              <a:gd name="connsiteY7" fmla="*/ 2248229 h 4236686"/>
              <a:gd name="connsiteX8" fmla="*/ 101600 w 2200217"/>
              <a:gd name="connsiteY8" fmla="*/ 637143 h 4236686"/>
              <a:gd name="connsiteX9" fmla="*/ 508000 w 2200217"/>
              <a:gd name="connsiteY9" fmla="*/ 550057 h 4236686"/>
              <a:gd name="connsiteX0" fmla="*/ 1994631 w 2228162"/>
              <a:gd name="connsiteY0" fmla="*/ 124426 h 4236767"/>
              <a:gd name="connsiteX1" fmla="*/ 2165174 w 2228162"/>
              <a:gd name="connsiteY1" fmla="*/ 151641 h 4236767"/>
              <a:gd name="connsiteX2" fmla="*/ 1856745 w 2228162"/>
              <a:gd name="connsiteY2" fmla="*/ 666171 h 4236767"/>
              <a:gd name="connsiteX3" fmla="*/ 1960613 w 2228162"/>
              <a:gd name="connsiteY3" fmla="*/ 2486807 h 4236767"/>
              <a:gd name="connsiteX4" fmla="*/ 1290688 w 2228162"/>
              <a:gd name="connsiteY4" fmla="*/ 2943100 h 4236767"/>
              <a:gd name="connsiteX5" fmla="*/ 623031 w 2228162"/>
              <a:gd name="connsiteY5" fmla="*/ 4236686 h 4236767"/>
              <a:gd name="connsiteX6" fmla="*/ 27945 w 2228162"/>
              <a:gd name="connsiteY6" fmla="*/ 3002971 h 4236767"/>
              <a:gd name="connsiteX7" fmla="*/ 100517 w 2228162"/>
              <a:gd name="connsiteY7" fmla="*/ 2248229 h 4236767"/>
              <a:gd name="connsiteX8" fmla="*/ 129545 w 2228162"/>
              <a:gd name="connsiteY8" fmla="*/ 637143 h 4236767"/>
              <a:gd name="connsiteX9" fmla="*/ 535945 w 2228162"/>
              <a:gd name="connsiteY9" fmla="*/ 550057 h 4236767"/>
              <a:gd name="connsiteX0" fmla="*/ 1979374 w 2212905"/>
              <a:gd name="connsiteY0" fmla="*/ 124426 h 4236768"/>
              <a:gd name="connsiteX1" fmla="*/ 2149917 w 2212905"/>
              <a:gd name="connsiteY1" fmla="*/ 151641 h 4236768"/>
              <a:gd name="connsiteX2" fmla="*/ 1841488 w 2212905"/>
              <a:gd name="connsiteY2" fmla="*/ 666171 h 4236768"/>
              <a:gd name="connsiteX3" fmla="*/ 1945356 w 2212905"/>
              <a:gd name="connsiteY3" fmla="*/ 2486807 h 4236768"/>
              <a:gd name="connsiteX4" fmla="*/ 1275431 w 2212905"/>
              <a:gd name="connsiteY4" fmla="*/ 2943100 h 4236768"/>
              <a:gd name="connsiteX5" fmla="*/ 607774 w 2212905"/>
              <a:gd name="connsiteY5" fmla="*/ 4236686 h 4236768"/>
              <a:gd name="connsiteX6" fmla="*/ 12688 w 2212905"/>
              <a:gd name="connsiteY6" fmla="*/ 3002971 h 4236768"/>
              <a:gd name="connsiteX7" fmla="*/ 85260 w 2212905"/>
              <a:gd name="connsiteY7" fmla="*/ 2248229 h 4236768"/>
              <a:gd name="connsiteX8" fmla="*/ 114288 w 2212905"/>
              <a:gd name="connsiteY8" fmla="*/ 637143 h 4236768"/>
              <a:gd name="connsiteX9" fmla="*/ 520688 w 2212905"/>
              <a:gd name="connsiteY9" fmla="*/ 550057 h 4236768"/>
              <a:gd name="connsiteX0" fmla="*/ 1979374 w 2212905"/>
              <a:gd name="connsiteY0" fmla="*/ 124426 h 4258159"/>
              <a:gd name="connsiteX1" fmla="*/ 2149917 w 2212905"/>
              <a:gd name="connsiteY1" fmla="*/ 151641 h 4258159"/>
              <a:gd name="connsiteX2" fmla="*/ 1841488 w 2212905"/>
              <a:gd name="connsiteY2" fmla="*/ 666171 h 4258159"/>
              <a:gd name="connsiteX3" fmla="*/ 1945356 w 2212905"/>
              <a:gd name="connsiteY3" fmla="*/ 2486807 h 4258159"/>
              <a:gd name="connsiteX4" fmla="*/ 1275431 w 2212905"/>
              <a:gd name="connsiteY4" fmla="*/ 2943100 h 4258159"/>
              <a:gd name="connsiteX5" fmla="*/ 607774 w 2212905"/>
              <a:gd name="connsiteY5" fmla="*/ 4236686 h 4258159"/>
              <a:gd name="connsiteX6" fmla="*/ 12688 w 2212905"/>
              <a:gd name="connsiteY6" fmla="*/ 3002971 h 4258159"/>
              <a:gd name="connsiteX7" fmla="*/ 85260 w 2212905"/>
              <a:gd name="connsiteY7" fmla="*/ 2248229 h 4258159"/>
              <a:gd name="connsiteX8" fmla="*/ 114288 w 2212905"/>
              <a:gd name="connsiteY8" fmla="*/ 637143 h 4258159"/>
              <a:gd name="connsiteX9" fmla="*/ 520688 w 2212905"/>
              <a:gd name="connsiteY9" fmla="*/ 550057 h 4258159"/>
              <a:gd name="connsiteX0" fmla="*/ 1979374 w 2212905"/>
              <a:gd name="connsiteY0" fmla="*/ 124426 h 4239389"/>
              <a:gd name="connsiteX1" fmla="*/ 2149917 w 2212905"/>
              <a:gd name="connsiteY1" fmla="*/ 151641 h 4239389"/>
              <a:gd name="connsiteX2" fmla="*/ 1841488 w 2212905"/>
              <a:gd name="connsiteY2" fmla="*/ 666171 h 4239389"/>
              <a:gd name="connsiteX3" fmla="*/ 1945356 w 2212905"/>
              <a:gd name="connsiteY3" fmla="*/ 2486807 h 4239389"/>
              <a:gd name="connsiteX4" fmla="*/ 1275431 w 2212905"/>
              <a:gd name="connsiteY4" fmla="*/ 2943100 h 4239389"/>
              <a:gd name="connsiteX5" fmla="*/ 607774 w 2212905"/>
              <a:gd name="connsiteY5" fmla="*/ 4236686 h 4239389"/>
              <a:gd name="connsiteX6" fmla="*/ 12688 w 2212905"/>
              <a:gd name="connsiteY6" fmla="*/ 3002971 h 4239389"/>
              <a:gd name="connsiteX7" fmla="*/ 85260 w 2212905"/>
              <a:gd name="connsiteY7" fmla="*/ 2248229 h 4239389"/>
              <a:gd name="connsiteX8" fmla="*/ 114288 w 2212905"/>
              <a:gd name="connsiteY8" fmla="*/ 637143 h 4239389"/>
              <a:gd name="connsiteX9" fmla="*/ 520688 w 2212905"/>
              <a:gd name="connsiteY9" fmla="*/ 550057 h 4239389"/>
              <a:gd name="connsiteX0" fmla="*/ 1979374 w 2212905"/>
              <a:gd name="connsiteY0" fmla="*/ 124426 h 4239077"/>
              <a:gd name="connsiteX1" fmla="*/ 2149917 w 2212905"/>
              <a:gd name="connsiteY1" fmla="*/ 151641 h 4239077"/>
              <a:gd name="connsiteX2" fmla="*/ 1841488 w 2212905"/>
              <a:gd name="connsiteY2" fmla="*/ 666171 h 4239077"/>
              <a:gd name="connsiteX3" fmla="*/ 1945356 w 2212905"/>
              <a:gd name="connsiteY3" fmla="*/ 2486807 h 4239077"/>
              <a:gd name="connsiteX4" fmla="*/ 1275431 w 2212905"/>
              <a:gd name="connsiteY4" fmla="*/ 2943100 h 4239077"/>
              <a:gd name="connsiteX5" fmla="*/ 607774 w 2212905"/>
              <a:gd name="connsiteY5" fmla="*/ 4236686 h 4239077"/>
              <a:gd name="connsiteX6" fmla="*/ 12688 w 2212905"/>
              <a:gd name="connsiteY6" fmla="*/ 3002971 h 4239077"/>
              <a:gd name="connsiteX7" fmla="*/ 85260 w 2212905"/>
              <a:gd name="connsiteY7" fmla="*/ 2248229 h 4239077"/>
              <a:gd name="connsiteX8" fmla="*/ 114288 w 2212905"/>
              <a:gd name="connsiteY8" fmla="*/ 637143 h 4239077"/>
              <a:gd name="connsiteX9" fmla="*/ 520688 w 2212905"/>
              <a:gd name="connsiteY9" fmla="*/ 550057 h 4239077"/>
              <a:gd name="connsiteX0" fmla="*/ 1979374 w 2212905"/>
              <a:gd name="connsiteY0" fmla="*/ 124426 h 4237252"/>
              <a:gd name="connsiteX1" fmla="*/ 2149917 w 2212905"/>
              <a:gd name="connsiteY1" fmla="*/ 151641 h 4237252"/>
              <a:gd name="connsiteX2" fmla="*/ 1841488 w 2212905"/>
              <a:gd name="connsiteY2" fmla="*/ 666171 h 4237252"/>
              <a:gd name="connsiteX3" fmla="*/ 1945356 w 2212905"/>
              <a:gd name="connsiteY3" fmla="*/ 2486807 h 4237252"/>
              <a:gd name="connsiteX4" fmla="*/ 1275431 w 2212905"/>
              <a:gd name="connsiteY4" fmla="*/ 2943100 h 4237252"/>
              <a:gd name="connsiteX5" fmla="*/ 607774 w 2212905"/>
              <a:gd name="connsiteY5" fmla="*/ 4236686 h 4237252"/>
              <a:gd name="connsiteX6" fmla="*/ 12688 w 2212905"/>
              <a:gd name="connsiteY6" fmla="*/ 3002971 h 4237252"/>
              <a:gd name="connsiteX7" fmla="*/ 85260 w 2212905"/>
              <a:gd name="connsiteY7" fmla="*/ 2248229 h 4237252"/>
              <a:gd name="connsiteX8" fmla="*/ 114288 w 2212905"/>
              <a:gd name="connsiteY8" fmla="*/ 637143 h 4237252"/>
              <a:gd name="connsiteX9" fmla="*/ 520688 w 2212905"/>
              <a:gd name="connsiteY9" fmla="*/ 550057 h 4237252"/>
              <a:gd name="connsiteX0" fmla="*/ 1979374 w 2212905"/>
              <a:gd name="connsiteY0" fmla="*/ 124426 h 4237889"/>
              <a:gd name="connsiteX1" fmla="*/ 2149917 w 2212905"/>
              <a:gd name="connsiteY1" fmla="*/ 151641 h 4237889"/>
              <a:gd name="connsiteX2" fmla="*/ 1841488 w 2212905"/>
              <a:gd name="connsiteY2" fmla="*/ 666171 h 4237889"/>
              <a:gd name="connsiteX3" fmla="*/ 1945356 w 2212905"/>
              <a:gd name="connsiteY3" fmla="*/ 2486807 h 4237889"/>
              <a:gd name="connsiteX4" fmla="*/ 1275431 w 2212905"/>
              <a:gd name="connsiteY4" fmla="*/ 2943100 h 4237889"/>
              <a:gd name="connsiteX5" fmla="*/ 607774 w 2212905"/>
              <a:gd name="connsiteY5" fmla="*/ 4236686 h 4237889"/>
              <a:gd name="connsiteX6" fmla="*/ 12688 w 2212905"/>
              <a:gd name="connsiteY6" fmla="*/ 3002971 h 4237889"/>
              <a:gd name="connsiteX7" fmla="*/ 85260 w 2212905"/>
              <a:gd name="connsiteY7" fmla="*/ 2248229 h 4237889"/>
              <a:gd name="connsiteX8" fmla="*/ 114288 w 2212905"/>
              <a:gd name="connsiteY8" fmla="*/ 637143 h 4237889"/>
              <a:gd name="connsiteX9" fmla="*/ 520688 w 2212905"/>
              <a:gd name="connsiteY9" fmla="*/ 550057 h 4237889"/>
              <a:gd name="connsiteX0" fmla="*/ 1979374 w 2212905"/>
              <a:gd name="connsiteY0" fmla="*/ 124426 h 4243008"/>
              <a:gd name="connsiteX1" fmla="*/ 2149917 w 2212905"/>
              <a:gd name="connsiteY1" fmla="*/ 151641 h 4243008"/>
              <a:gd name="connsiteX2" fmla="*/ 1841488 w 2212905"/>
              <a:gd name="connsiteY2" fmla="*/ 666171 h 4243008"/>
              <a:gd name="connsiteX3" fmla="*/ 1945356 w 2212905"/>
              <a:gd name="connsiteY3" fmla="*/ 2486807 h 4243008"/>
              <a:gd name="connsiteX4" fmla="*/ 1275431 w 2212905"/>
              <a:gd name="connsiteY4" fmla="*/ 2943100 h 4243008"/>
              <a:gd name="connsiteX5" fmla="*/ 607774 w 2212905"/>
              <a:gd name="connsiteY5" fmla="*/ 4236686 h 4243008"/>
              <a:gd name="connsiteX6" fmla="*/ 12688 w 2212905"/>
              <a:gd name="connsiteY6" fmla="*/ 3002971 h 4243008"/>
              <a:gd name="connsiteX7" fmla="*/ 85260 w 2212905"/>
              <a:gd name="connsiteY7" fmla="*/ 2248229 h 4243008"/>
              <a:gd name="connsiteX8" fmla="*/ 114288 w 2212905"/>
              <a:gd name="connsiteY8" fmla="*/ 637143 h 4243008"/>
              <a:gd name="connsiteX9" fmla="*/ 520688 w 2212905"/>
              <a:gd name="connsiteY9" fmla="*/ 550057 h 4243008"/>
              <a:gd name="connsiteX0" fmla="*/ 1979374 w 2212905"/>
              <a:gd name="connsiteY0" fmla="*/ 124426 h 4243008"/>
              <a:gd name="connsiteX1" fmla="*/ 2149917 w 2212905"/>
              <a:gd name="connsiteY1" fmla="*/ 151641 h 4243008"/>
              <a:gd name="connsiteX2" fmla="*/ 1841488 w 2212905"/>
              <a:gd name="connsiteY2" fmla="*/ 666171 h 4243008"/>
              <a:gd name="connsiteX3" fmla="*/ 1945356 w 2212905"/>
              <a:gd name="connsiteY3" fmla="*/ 2486807 h 4243008"/>
              <a:gd name="connsiteX4" fmla="*/ 1275431 w 2212905"/>
              <a:gd name="connsiteY4" fmla="*/ 2943100 h 4243008"/>
              <a:gd name="connsiteX5" fmla="*/ 607774 w 2212905"/>
              <a:gd name="connsiteY5" fmla="*/ 4236686 h 4243008"/>
              <a:gd name="connsiteX6" fmla="*/ 12688 w 2212905"/>
              <a:gd name="connsiteY6" fmla="*/ 3002971 h 4243008"/>
              <a:gd name="connsiteX7" fmla="*/ 85260 w 2212905"/>
              <a:gd name="connsiteY7" fmla="*/ 2248229 h 4243008"/>
              <a:gd name="connsiteX8" fmla="*/ 114288 w 2212905"/>
              <a:gd name="connsiteY8" fmla="*/ 637143 h 4243008"/>
              <a:gd name="connsiteX9" fmla="*/ 474968 w 2212905"/>
              <a:gd name="connsiteY9" fmla="*/ 473857 h 424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2905" h="4243008">
                <a:moveTo>
                  <a:pt x="1979374" y="124426"/>
                </a:moveTo>
                <a:cubicBezTo>
                  <a:pt x="2029388" y="-18358"/>
                  <a:pt x="2344952" y="-73152"/>
                  <a:pt x="2149917" y="151641"/>
                </a:cubicBezTo>
                <a:cubicBezTo>
                  <a:pt x="2058356" y="257172"/>
                  <a:pt x="1875582" y="276977"/>
                  <a:pt x="1841488" y="666171"/>
                </a:cubicBezTo>
                <a:cubicBezTo>
                  <a:pt x="1807395" y="1055365"/>
                  <a:pt x="2039699" y="2107319"/>
                  <a:pt x="1945356" y="2486807"/>
                </a:cubicBezTo>
                <a:cubicBezTo>
                  <a:pt x="1851013" y="2866295"/>
                  <a:pt x="1478631" y="2928586"/>
                  <a:pt x="1275431" y="2943100"/>
                </a:cubicBezTo>
                <a:cubicBezTo>
                  <a:pt x="1052879" y="3374295"/>
                  <a:pt x="855138" y="4164218"/>
                  <a:pt x="607774" y="4236686"/>
                </a:cubicBezTo>
                <a:cubicBezTo>
                  <a:pt x="284258" y="4331463"/>
                  <a:pt x="99774" y="3334381"/>
                  <a:pt x="12688" y="3002971"/>
                </a:cubicBezTo>
                <a:cubicBezTo>
                  <a:pt x="-35605" y="2663731"/>
                  <a:pt x="68327" y="2642534"/>
                  <a:pt x="85260" y="2248229"/>
                </a:cubicBezTo>
                <a:cubicBezTo>
                  <a:pt x="102193" y="1853924"/>
                  <a:pt x="49337" y="932872"/>
                  <a:pt x="114288" y="637143"/>
                </a:cubicBezTo>
                <a:cubicBezTo>
                  <a:pt x="179239" y="341414"/>
                  <a:pt x="339501" y="502886"/>
                  <a:pt x="474968" y="473857"/>
                </a:cubicBezTo>
              </a:path>
            </a:pathLst>
          </a:custGeom>
          <a:noFill/>
          <a:ln>
            <a:solidFill>
              <a:srgbClr val="FEFF00"/>
            </a:solidFill>
            <a:tailEnd type="stealth" w="lg" len="lg"/>
          </a:ln>
          <a:effectLst>
            <a:glow rad="50800">
              <a:srgbClr val="010000">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6">
            <a:extLst>
              <a:ext uri="{FF2B5EF4-FFF2-40B4-BE49-F238E27FC236}">
                <a16:creationId xmlns:a16="http://schemas.microsoft.com/office/drawing/2014/main" id="{63282618-37A2-4876-B5FC-E768551CD4CA}"/>
              </a:ext>
            </a:extLst>
          </p:cNvPr>
          <p:cNvSpPr txBox="1">
            <a:spLocks noChangeArrowheads="1"/>
          </p:cNvSpPr>
          <p:nvPr/>
        </p:nvSpPr>
        <p:spPr bwMode="auto">
          <a:xfrm>
            <a:off x="4406849" y="2707998"/>
            <a:ext cx="815498" cy="1015663"/>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City of David</a:t>
            </a:r>
          </a:p>
        </p:txBody>
      </p:sp>
    </p:spTree>
    <p:extLst>
      <p:ext uri="{BB962C8B-B14F-4D97-AF65-F5344CB8AC3E}">
        <p14:creationId xmlns:p14="http://schemas.microsoft.com/office/powerpoint/2010/main" val="799055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cuments\Bolen\Fluted gold Persian drinking bowl, reign of Darius I, circa 500 BC, met3242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588"/>
            <a:ext cx="9144000" cy="6410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Fluted gold Persian drinking bowl, reign of Darius I, circa 500 BC</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When wine was served, I carried the wine and gave it to the king</a:t>
            </a:r>
          </a:p>
        </p:txBody>
      </p:sp>
    </p:spTree>
    <p:extLst>
      <p:ext uri="{BB962C8B-B14F-4D97-AF65-F5344CB8AC3E}">
        <p14:creationId xmlns:p14="http://schemas.microsoft.com/office/powerpoint/2010/main" val="73649794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wnloads\Jerusalem aerial from south, ws060718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2298990E-6AFB-4E50-917A-267AE17174CC}"/>
              </a:ext>
            </a:extLst>
          </p:cNvPr>
          <p:cNvSpPr>
            <a:spLocks noGrp="1"/>
          </p:cNvSpPr>
          <p:nvPr>
            <p:ph type="body" sz="quarter" idx="10"/>
          </p:nvPr>
        </p:nvSpPr>
        <p:spPr/>
        <p:txBody>
          <a:bodyPr/>
          <a:lstStyle/>
          <a:p>
            <a:r>
              <a:rPr lang="en-US" dirty="0"/>
              <a:t>Jerusalem at dawn (aerial view from the south)</a:t>
            </a:r>
          </a:p>
        </p:txBody>
      </p:sp>
      <p:sp>
        <p:nvSpPr>
          <p:cNvPr id="3" name="Text Placeholder 2">
            <a:extLst>
              <a:ext uri="{FF2B5EF4-FFF2-40B4-BE49-F238E27FC236}">
                <a16:creationId xmlns:a16="http://schemas.microsoft.com/office/drawing/2014/main" id="{924B6790-78D8-44DF-8305-7A3A13182975}"/>
              </a:ext>
            </a:extLst>
          </p:cNvPr>
          <p:cNvSpPr>
            <a:spLocks noGrp="1"/>
          </p:cNvSpPr>
          <p:nvPr>
            <p:ph type="body" sz="quarter" idx="12"/>
          </p:nvPr>
        </p:nvSpPr>
        <p:spPr/>
        <p:txBody>
          <a:bodyPr/>
          <a:lstStyle/>
          <a:p>
            <a:r>
              <a:rPr lang="en-US" dirty="0"/>
              <a:t>2:15</a:t>
            </a:r>
          </a:p>
        </p:txBody>
      </p:sp>
      <p:sp>
        <p:nvSpPr>
          <p:cNvPr id="4" name="Title 3">
            <a:extLst>
              <a:ext uri="{FF2B5EF4-FFF2-40B4-BE49-F238E27FC236}">
                <a16:creationId xmlns:a16="http://schemas.microsoft.com/office/drawing/2014/main" id="{38102122-4AF6-4663-ADC0-5963A06D8C51}"/>
              </a:ext>
            </a:extLst>
          </p:cNvPr>
          <p:cNvSpPr>
            <a:spLocks noGrp="1"/>
          </p:cNvSpPr>
          <p:nvPr>
            <p:ph type="title"/>
          </p:nvPr>
        </p:nvSpPr>
        <p:spPr/>
        <p:txBody>
          <a:bodyPr/>
          <a:lstStyle/>
          <a:p>
            <a:r>
              <a:rPr lang="en-US" dirty="0"/>
              <a:t>Then I turned around and went back to the Valley Gate, and so returned</a:t>
            </a:r>
          </a:p>
        </p:txBody>
      </p:sp>
    </p:spTree>
    <p:extLst>
      <p:ext uri="{BB962C8B-B14F-4D97-AF65-F5344CB8AC3E}">
        <p14:creationId xmlns:p14="http://schemas.microsoft.com/office/powerpoint/2010/main" val="94510491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wnloads\Jerusalem aerial from south, ws060718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9"/>
          <p:cNvSpPr/>
          <p:nvPr/>
        </p:nvSpPr>
        <p:spPr>
          <a:xfrm>
            <a:off x="3365410" y="3535312"/>
            <a:ext cx="3036235" cy="2573386"/>
          </a:xfrm>
          <a:custGeom>
            <a:avLst/>
            <a:gdLst>
              <a:gd name="connsiteX0" fmla="*/ 2641600 w 2959100"/>
              <a:gd name="connsiteY0" fmla="*/ 203200 h 2540000"/>
              <a:gd name="connsiteX1" fmla="*/ 2959100 w 2959100"/>
              <a:gd name="connsiteY1" fmla="*/ 0 h 2540000"/>
              <a:gd name="connsiteX2" fmla="*/ 2806700 w 2959100"/>
              <a:gd name="connsiteY2" fmla="*/ 254000 h 2540000"/>
              <a:gd name="connsiteX3" fmla="*/ 2489200 w 2959100"/>
              <a:gd name="connsiteY3" fmla="*/ 1828800 h 2540000"/>
              <a:gd name="connsiteX4" fmla="*/ 1676400 w 2959100"/>
              <a:gd name="connsiteY4" fmla="*/ 1930400 h 2540000"/>
              <a:gd name="connsiteX5" fmla="*/ 1104900 w 2959100"/>
              <a:gd name="connsiteY5" fmla="*/ 2540000 h 2540000"/>
              <a:gd name="connsiteX6" fmla="*/ 457200 w 2959100"/>
              <a:gd name="connsiteY6" fmla="*/ 2311400 h 2540000"/>
              <a:gd name="connsiteX7" fmla="*/ 127000 w 2959100"/>
              <a:gd name="connsiteY7" fmla="*/ 1574800 h 2540000"/>
              <a:gd name="connsiteX8" fmla="*/ 0 w 2959100"/>
              <a:gd name="connsiteY8" fmla="*/ 889000 h 2540000"/>
              <a:gd name="connsiteX9" fmla="*/ 127000 w 2959100"/>
              <a:gd name="connsiteY9" fmla="*/ 114300 h 2540000"/>
              <a:gd name="connsiteX0" fmla="*/ 2641600 w 2963702"/>
              <a:gd name="connsiteY0" fmla="*/ 203557 h 2540357"/>
              <a:gd name="connsiteX1" fmla="*/ 2959100 w 2963702"/>
              <a:gd name="connsiteY1" fmla="*/ 357 h 2540357"/>
              <a:gd name="connsiteX2" fmla="*/ 2806700 w 2963702"/>
              <a:gd name="connsiteY2" fmla="*/ 254357 h 2540357"/>
              <a:gd name="connsiteX3" fmla="*/ 2489200 w 2963702"/>
              <a:gd name="connsiteY3" fmla="*/ 1829157 h 2540357"/>
              <a:gd name="connsiteX4" fmla="*/ 1676400 w 2963702"/>
              <a:gd name="connsiteY4" fmla="*/ 1930757 h 2540357"/>
              <a:gd name="connsiteX5" fmla="*/ 1104900 w 2963702"/>
              <a:gd name="connsiteY5" fmla="*/ 2540357 h 2540357"/>
              <a:gd name="connsiteX6" fmla="*/ 457200 w 2963702"/>
              <a:gd name="connsiteY6" fmla="*/ 2311757 h 2540357"/>
              <a:gd name="connsiteX7" fmla="*/ 127000 w 2963702"/>
              <a:gd name="connsiteY7" fmla="*/ 1575157 h 2540357"/>
              <a:gd name="connsiteX8" fmla="*/ 0 w 2963702"/>
              <a:gd name="connsiteY8" fmla="*/ 889357 h 2540357"/>
              <a:gd name="connsiteX9" fmla="*/ 127000 w 2963702"/>
              <a:gd name="connsiteY9" fmla="*/ 114657 h 2540357"/>
              <a:gd name="connsiteX0" fmla="*/ 2641600 w 2971082"/>
              <a:gd name="connsiteY0" fmla="*/ 205749 h 2542549"/>
              <a:gd name="connsiteX1" fmla="*/ 2959100 w 2971082"/>
              <a:gd name="connsiteY1" fmla="*/ 2549 h 2542549"/>
              <a:gd name="connsiteX2" fmla="*/ 2806700 w 2971082"/>
              <a:gd name="connsiteY2" fmla="*/ 256549 h 2542549"/>
              <a:gd name="connsiteX3" fmla="*/ 2489200 w 2971082"/>
              <a:gd name="connsiteY3" fmla="*/ 1831349 h 2542549"/>
              <a:gd name="connsiteX4" fmla="*/ 1676400 w 2971082"/>
              <a:gd name="connsiteY4" fmla="*/ 1932949 h 2542549"/>
              <a:gd name="connsiteX5" fmla="*/ 1104900 w 2971082"/>
              <a:gd name="connsiteY5" fmla="*/ 2542549 h 2542549"/>
              <a:gd name="connsiteX6" fmla="*/ 457200 w 2971082"/>
              <a:gd name="connsiteY6" fmla="*/ 2313949 h 2542549"/>
              <a:gd name="connsiteX7" fmla="*/ 127000 w 2971082"/>
              <a:gd name="connsiteY7" fmla="*/ 1577349 h 2542549"/>
              <a:gd name="connsiteX8" fmla="*/ 0 w 2971082"/>
              <a:gd name="connsiteY8" fmla="*/ 891549 h 2542549"/>
              <a:gd name="connsiteX9" fmla="*/ 127000 w 2971082"/>
              <a:gd name="connsiteY9" fmla="*/ 116849 h 2542549"/>
              <a:gd name="connsiteX0" fmla="*/ 2641600 w 2976576"/>
              <a:gd name="connsiteY0" fmla="*/ 213890 h 2550690"/>
              <a:gd name="connsiteX1" fmla="*/ 2959100 w 2976576"/>
              <a:gd name="connsiteY1" fmla="*/ 10690 h 2550690"/>
              <a:gd name="connsiteX2" fmla="*/ 2806700 w 2976576"/>
              <a:gd name="connsiteY2" fmla="*/ 264690 h 2550690"/>
              <a:gd name="connsiteX3" fmla="*/ 2489200 w 2976576"/>
              <a:gd name="connsiteY3" fmla="*/ 1839490 h 2550690"/>
              <a:gd name="connsiteX4" fmla="*/ 1676400 w 2976576"/>
              <a:gd name="connsiteY4" fmla="*/ 1941090 h 2550690"/>
              <a:gd name="connsiteX5" fmla="*/ 1104900 w 2976576"/>
              <a:gd name="connsiteY5" fmla="*/ 2550690 h 2550690"/>
              <a:gd name="connsiteX6" fmla="*/ 457200 w 2976576"/>
              <a:gd name="connsiteY6" fmla="*/ 2322090 h 2550690"/>
              <a:gd name="connsiteX7" fmla="*/ 127000 w 2976576"/>
              <a:gd name="connsiteY7" fmla="*/ 1585490 h 2550690"/>
              <a:gd name="connsiteX8" fmla="*/ 0 w 2976576"/>
              <a:gd name="connsiteY8" fmla="*/ 899690 h 2550690"/>
              <a:gd name="connsiteX9" fmla="*/ 127000 w 2976576"/>
              <a:gd name="connsiteY9" fmla="*/ 124990 h 2550690"/>
              <a:gd name="connsiteX0" fmla="*/ 2636837 w 2963917"/>
              <a:gd name="connsiteY0" fmla="*/ 228302 h 2541290"/>
              <a:gd name="connsiteX1" fmla="*/ 2959100 w 2963917"/>
              <a:gd name="connsiteY1" fmla="*/ 1290 h 2541290"/>
              <a:gd name="connsiteX2" fmla="*/ 2806700 w 2963917"/>
              <a:gd name="connsiteY2" fmla="*/ 255290 h 2541290"/>
              <a:gd name="connsiteX3" fmla="*/ 2489200 w 2963917"/>
              <a:gd name="connsiteY3" fmla="*/ 1830090 h 2541290"/>
              <a:gd name="connsiteX4" fmla="*/ 1676400 w 2963917"/>
              <a:gd name="connsiteY4" fmla="*/ 1931690 h 2541290"/>
              <a:gd name="connsiteX5" fmla="*/ 1104900 w 2963917"/>
              <a:gd name="connsiteY5" fmla="*/ 2541290 h 2541290"/>
              <a:gd name="connsiteX6" fmla="*/ 457200 w 2963917"/>
              <a:gd name="connsiteY6" fmla="*/ 2312690 h 2541290"/>
              <a:gd name="connsiteX7" fmla="*/ 127000 w 2963917"/>
              <a:gd name="connsiteY7" fmla="*/ 1576090 h 2541290"/>
              <a:gd name="connsiteX8" fmla="*/ 0 w 2963917"/>
              <a:gd name="connsiteY8" fmla="*/ 890290 h 2541290"/>
              <a:gd name="connsiteX9" fmla="*/ 127000 w 2963917"/>
              <a:gd name="connsiteY9" fmla="*/ 115590 h 2541290"/>
              <a:gd name="connsiteX0" fmla="*/ 2636837 w 2963917"/>
              <a:gd name="connsiteY0" fmla="*/ 229942 h 2542930"/>
              <a:gd name="connsiteX1" fmla="*/ 2959100 w 2963917"/>
              <a:gd name="connsiteY1" fmla="*/ 2930 h 2542930"/>
              <a:gd name="connsiteX2" fmla="*/ 2806700 w 2963917"/>
              <a:gd name="connsiteY2" fmla="*/ 256930 h 2542930"/>
              <a:gd name="connsiteX3" fmla="*/ 2489200 w 2963917"/>
              <a:gd name="connsiteY3" fmla="*/ 1831730 h 2542930"/>
              <a:gd name="connsiteX4" fmla="*/ 1676400 w 2963917"/>
              <a:gd name="connsiteY4" fmla="*/ 1933330 h 2542930"/>
              <a:gd name="connsiteX5" fmla="*/ 1104900 w 2963917"/>
              <a:gd name="connsiteY5" fmla="*/ 2542930 h 2542930"/>
              <a:gd name="connsiteX6" fmla="*/ 457200 w 2963917"/>
              <a:gd name="connsiteY6" fmla="*/ 2314330 h 2542930"/>
              <a:gd name="connsiteX7" fmla="*/ 127000 w 2963917"/>
              <a:gd name="connsiteY7" fmla="*/ 1577730 h 2542930"/>
              <a:gd name="connsiteX8" fmla="*/ 0 w 2963917"/>
              <a:gd name="connsiteY8" fmla="*/ 891930 h 2542930"/>
              <a:gd name="connsiteX9" fmla="*/ 127000 w 2963917"/>
              <a:gd name="connsiteY9" fmla="*/ 117230 h 2542930"/>
              <a:gd name="connsiteX0" fmla="*/ 2636837 w 2965262"/>
              <a:gd name="connsiteY0" fmla="*/ 239047 h 2552035"/>
              <a:gd name="connsiteX1" fmla="*/ 2959100 w 2965262"/>
              <a:gd name="connsiteY1" fmla="*/ 12035 h 2552035"/>
              <a:gd name="connsiteX2" fmla="*/ 2806700 w 2965262"/>
              <a:gd name="connsiteY2" fmla="*/ 266035 h 2552035"/>
              <a:gd name="connsiteX3" fmla="*/ 2489200 w 2965262"/>
              <a:gd name="connsiteY3" fmla="*/ 1840835 h 2552035"/>
              <a:gd name="connsiteX4" fmla="*/ 1676400 w 2965262"/>
              <a:gd name="connsiteY4" fmla="*/ 1942435 h 2552035"/>
              <a:gd name="connsiteX5" fmla="*/ 1104900 w 2965262"/>
              <a:gd name="connsiteY5" fmla="*/ 2552035 h 2552035"/>
              <a:gd name="connsiteX6" fmla="*/ 457200 w 2965262"/>
              <a:gd name="connsiteY6" fmla="*/ 2323435 h 2552035"/>
              <a:gd name="connsiteX7" fmla="*/ 127000 w 2965262"/>
              <a:gd name="connsiteY7" fmla="*/ 1586835 h 2552035"/>
              <a:gd name="connsiteX8" fmla="*/ 0 w 2965262"/>
              <a:gd name="connsiteY8" fmla="*/ 901035 h 2552035"/>
              <a:gd name="connsiteX9" fmla="*/ 127000 w 2965262"/>
              <a:gd name="connsiteY9" fmla="*/ 126335 h 2552035"/>
              <a:gd name="connsiteX0" fmla="*/ 2636837 w 2967755"/>
              <a:gd name="connsiteY0" fmla="*/ 255456 h 2568444"/>
              <a:gd name="connsiteX1" fmla="*/ 2959100 w 2967755"/>
              <a:gd name="connsiteY1" fmla="*/ 28444 h 2568444"/>
              <a:gd name="connsiteX2" fmla="*/ 2806700 w 2967755"/>
              <a:gd name="connsiteY2" fmla="*/ 282444 h 2568444"/>
              <a:gd name="connsiteX3" fmla="*/ 2489200 w 2967755"/>
              <a:gd name="connsiteY3" fmla="*/ 1857244 h 2568444"/>
              <a:gd name="connsiteX4" fmla="*/ 1676400 w 2967755"/>
              <a:gd name="connsiteY4" fmla="*/ 1958844 h 2568444"/>
              <a:gd name="connsiteX5" fmla="*/ 1104900 w 2967755"/>
              <a:gd name="connsiteY5" fmla="*/ 2568444 h 2568444"/>
              <a:gd name="connsiteX6" fmla="*/ 457200 w 2967755"/>
              <a:gd name="connsiteY6" fmla="*/ 2339844 h 2568444"/>
              <a:gd name="connsiteX7" fmla="*/ 127000 w 2967755"/>
              <a:gd name="connsiteY7" fmla="*/ 1603244 h 2568444"/>
              <a:gd name="connsiteX8" fmla="*/ 0 w 2967755"/>
              <a:gd name="connsiteY8" fmla="*/ 917444 h 2568444"/>
              <a:gd name="connsiteX9" fmla="*/ 127000 w 2967755"/>
              <a:gd name="connsiteY9" fmla="*/ 142744 h 2568444"/>
              <a:gd name="connsiteX0" fmla="*/ 2636837 w 2959176"/>
              <a:gd name="connsiteY0" fmla="*/ 259192 h 2572180"/>
              <a:gd name="connsiteX1" fmla="*/ 2959100 w 2959176"/>
              <a:gd name="connsiteY1" fmla="*/ 32180 h 2572180"/>
              <a:gd name="connsiteX2" fmla="*/ 2806700 w 2959176"/>
              <a:gd name="connsiteY2" fmla="*/ 286180 h 2572180"/>
              <a:gd name="connsiteX3" fmla="*/ 2489200 w 2959176"/>
              <a:gd name="connsiteY3" fmla="*/ 1860980 h 2572180"/>
              <a:gd name="connsiteX4" fmla="*/ 1676400 w 2959176"/>
              <a:gd name="connsiteY4" fmla="*/ 1962580 h 2572180"/>
              <a:gd name="connsiteX5" fmla="*/ 1104900 w 2959176"/>
              <a:gd name="connsiteY5" fmla="*/ 2572180 h 2572180"/>
              <a:gd name="connsiteX6" fmla="*/ 457200 w 2959176"/>
              <a:gd name="connsiteY6" fmla="*/ 2343580 h 2572180"/>
              <a:gd name="connsiteX7" fmla="*/ 127000 w 2959176"/>
              <a:gd name="connsiteY7" fmla="*/ 1606980 h 2572180"/>
              <a:gd name="connsiteX8" fmla="*/ 0 w 2959176"/>
              <a:gd name="connsiteY8" fmla="*/ 921180 h 2572180"/>
              <a:gd name="connsiteX9" fmla="*/ 127000 w 2959176"/>
              <a:gd name="connsiteY9" fmla="*/ 146480 h 2572180"/>
              <a:gd name="connsiteX0" fmla="*/ 2636837 w 2959629"/>
              <a:gd name="connsiteY0" fmla="*/ 259108 h 2572096"/>
              <a:gd name="connsiteX1" fmla="*/ 2959100 w 2959629"/>
              <a:gd name="connsiteY1" fmla="*/ 32096 h 2572096"/>
              <a:gd name="connsiteX2" fmla="*/ 2806700 w 2959629"/>
              <a:gd name="connsiteY2" fmla="*/ 286096 h 2572096"/>
              <a:gd name="connsiteX3" fmla="*/ 2489200 w 2959629"/>
              <a:gd name="connsiteY3" fmla="*/ 1860896 h 2572096"/>
              <a:gd name="connsiteX4" fmla="*/ 1676400 w 2959629"/>
              <a:gd name="connsiteY4" fmla="*/ 1962496 h 2572096"/>
              <a:gd name="connsiteX5" fmla="*/ 1104900 w 2959629"/>
              <a:gd name="connsiteY5" fmla="*/ 2572096 h 2572096"/>
              <a:gd name="connsiteX6" fmla="*/ 457200 w 2959629"/>
              <a:gd name="connsiteY6" fmla="*/ 2343496 h 2572096"/>
              <a:gd name="connsiteX7" fmla="*/ 127000 w 2959629"/>
              <a:gd name="connsiteY7" fmla="*/ 1606896 h 2572096"/>
              <a:gd name="connsiteX8" fmla="*/ 0 w 2959629"/>
              <a:gd name="connsiteY8" fmla="*/ 921096 h 2572096"/>
              <a:gd name="connsiteX9" fmla="*/ 127000 w 2959629"/>
              <a:gd name="connsiteY9" fmla="*/ 146396 h 2572096"/>
              <a:gd name="connsiteX0" fmla="*/ 2636837 w 2959477"/>
              <a:gd name="connsiteY0" fmla="*/ 239469 h 2552457"/>
              <a:gd name="connsiteX1" fmla="*/ 2959100 w 2959477"/>
              <a:gd name="connsiteY1" fmla="*/ 12457 h 2552457"/>
              <a:gd name="connsiteX2" fmla="*/ 2697162 w 2959477"/>
              <a:gd name="connsiteY2" fmla="*/ 404570 h 2552457"/>
              <a:gd name="connsiteX3" fmla="*/ 2489200 w 2959477"/>
              <a:gd name="connsiteY3" fmla="*/ 1841257 h 2552457"/>
              <a:gd name="connsiteX4" fmla="*/ 1676400 w 2959477"/>
              <a:gd name="connsiteY4" fmla="*/ 1942857 h 2552457"/>
              <a:gd name="connsiteX5" fmla="*/ 1104900 w 2959477"/>
              <a:gd name="connsiteY5" fmla="*/ 2552457 h 2552457"/>
              <a:gd name="connsiteX6" fmla="*/ 457200 w 2959477"/>
              <a:gd name="connsiteY6" fmla="*/ 2323857 h 2552457"/>
              <a:gd name="connsiteX7" fmla="*/ 127000 w 2959477"/>
              <a:gd name="connsiteY7" fmla="*/ 1587257 h 2552457"/>
              <a:gd name="connsiteX8" fmla="*/ 0 w 2959477"/>
              <a:gd name="connsiteY8" fmla="*/ 901457 h 2552457"/>
              <a:gd name="connsiteX9" fmla="*/ 127000 w 2959477"/>
              <a:gd name="connsiteY9" fmla="*/ 126757 h 2552457"/>
              <a:gd name="connsiteX0" fmla="*/ 2636837 w 2959308"/>
              <a:gd name="connsiteY0" fmla="*/ 260041 h 2573029"/>
              <a:gd name="connsiteX1" fmla="*/ 2959100 w 2959308"/>
              <a:gd name="connsiteY1" fmla="*/ 33029 h 2573029"/>
              <a:gd name="connsiteX2" fmla="*/ 2697162 w 2959308"/>
              <a:gd name="connsiteY2" fmla="*/ 425142 h 2573029"/>
              <a:gd name="connsiteX3" fmla="*/ 2489200 w 2959308"/>
              <a:gd name="connsiteY3" fmla="*/ 1861829 h 2573029"/>
              <a:gd name="connsiteX4" fmla="*/ 1676400 w 2959308"/>
              <a:gd name="connsiteY4" fmla="*/ 1963429 h 2573029"/>
              <a:gd name="connsiteX5" fmla="*/ 1104900 w 2959308"/>
              <a:gd name="connsiteY5" fmla="*/ 2573029 h 2573029"/>
              <a:gd name="connsiteX6" fmla="*/ 457200 w 2959308"/>
              <a:gd name="connsiteY6" fmla="*/ 2344429 h 2573029"/>
              <a:gd name="connsiteX7" fmla="*/ 127000 w 2959308"/>
              <a:gd name="connsiteY7" fmla="*/ 1607829 h 2573029"/>
              <a:gd name="connsiteX8" fmla="*/ 0 w 2959308"/>
              <a:gd name="connsiteY8" fmla="*/ 922029 h 2573029"/>
              <a:gd name="connsiteX9" fmla="*/ 127000 w 2959308"/>
              <a:gd name="connsiteY9" fmla="*/ 147329 h 2573029"/>
              <a:gd name="connsiteX0" fmla="*/ 2636837 w 2959946"/>
              <a:gd name="connsiteY0" fmla="*/ 260398 h 2573386"/>
              <a:gd name="connsiteX1" fmla="*/ 2959100 w 2959946"/>
              <a:gd name="connsiteY1" fmla="*/ 33386 h 2573386"/>
              <a:gd name="connsiteX2" fmla="*/ 2697162 w 2959946"/>
              <a:gd name="connsiteY2" fmla="*/ 425499 h 2573386"/>
              <a:gd name="connsiteX3" fmla="*/ 2489200 w 2959946"/>
              <a:gd name="connsiteY3" fmla="*/ 1862186 h 2573386"/>
              <a:gd name="connsiteX4" fmla="*/ 1676400 w 2959946"/>
              <a:gd name="connsiteY4" fmla="*/ 1963786 h 2573386"/>
              <a:gd name="connsiteX5" fmla="*/ 1104900 w 2959946"/>
              <a:gd name="connsiteY5" fmla="*/ 2573386 h 2573386"/>
              <a:gd name="connsiteX6" fmla="*/ 457200 w 2959946"/>
              <a:gd name="connsiteY6" fmla="*/ 2344786 h 2573386"/>
              <a:gd name="connsiteX7" fmla="*/ 127000 w 2959946"/>
              <a:gd name="connsiteY7" fmla="*/ 1608186 h 2573386"/>
              <a:gd name="connsiteX8" fmla="*/ 0 w 2959946"/>
              <a:gd name="connsiteY8" fmla="*/ 922386 h 2573386"/>
              <a:gd name="connsiteX9" fmla="*/ 127000 w 2959946"/>
              <a:gd name="connsiteY9" fmla="*/ 147686 h 2573386"/>
              <a:gd name="connsiteX0" fmla="*/ 2636837 w 2959946"/>
              <a:gd name="connsiteY0" fmla="*/ 260398 h 2573386"/>
              <a:gd name="connsiteX1" fmla="*/ 2959100 w 2959946"/>
              <a:gd name="connsiteY1" fmla="*/ 33386 h 2573386"/>
              <a:gd name="connsiteX2" fmla="*/ 2697162 w 2959946"/>
              <a:gd name="connsiteY2" fmla="*/ 425499 h 2573386"/>
              <a:gd name="connsiteX3" fmla="*/ 2489200 w 2959946"/>
              <a:gd name="connsiteY3" fmla="*/ 1862186 h 2573386"/>
              <a:gd name="connsiteX4" fmla="*/ 1676400 w 2959946"/>
              <a:gd name="connsiteY4" fmla="*/ 1963786 h 2573386"/>
              <a:gd name="connsiteX5" fmla="*/ 1104900 w 2959946"/>
              <a:gd name="connsiteY5" fmla="*/ 2573386 h 2573386"/>
              <a:gd name="connsiteX6" fmla="*/ 457200 w 2959946"/>
              <a:gd name="connsiteY6" fmla="*/ 2344786 h 2573386"/>
              <a:gd name="connsiteX7" fmla="*/ 127000 w 2959946"/>
              <a:gd name="connsiteY7" fmla="*/ 1608186 h 2573386"/>
              <a:gd name="connsiteX8" fmla="*/ 0 w 2959946"/>
              <a:gd name="connsiteY8" fmla="*/ 922386 h 2573386"/>
              <a:gd name="connsiteX9" fmla="*/ 127000 w 2959946"/>
              <a:gd name="connsiteY9" fmla="*/ 147686 h 2573386"/>
              <a:gd name="connsiteX0" fmla="*/ 2636837 w 2959946"/>
              <a:gd name="connsiteY0" fmla="*/ 260398 h 2573386"/>
              <a:gd name="connsiteX1" fmla="*/ 2959100 w 2959946"/>
              <a:gd name="connsiteY1" fmla="*/ 33386 h 2573386"/>
              <a:gd name="connsiteX2" fmla="*/ 2697162 w 2959946"/>
              <a:gd name="connsiteY2" fmla="*/ 425499 h 2573386"/>
              <a:gd name="connsiteX3" fmla="*/ 2489200 w 2959946"/>
              <a:gd name="connsiteY3" fmla="*/ 1862186 h 2573386"/>
              <a:gd name="connsiteX4" fmla="*/ 1676400 w 2959946"/>
              <a:gd name="connsiteY4" fmla="*/ 1963786 h 2573386"/>
              <a:gd name="connsiteX5" fmla="*/ 1104900 w 2959946"/>
              <a:gd name="connsiteY5" fmla="*/ 2573386 h 2573386"/>
              <a:gd name="connsiteX6" fmla="*/ 457200 w 2959946"/>
              <a:gd name="connsiteY6" fmla="*/ 2344786 h 2573386"/>
              <a:gd name="connsiteX7" fmla="*/ 127000 w 2959946"/>
              <a:gd name="connsiteY7" fmla="*/ 1608186 h 2573386"/>
              <a:gd name="connsiteX8" fmla="*/ 0 w 2959946"/>
              <a:gd name="connsiteY8" fmla="*/ 922386 h 2573386"/>
              <a:gd name="connsiteX9" fmla="*/ 127000 w 2959946"/>
              <a:gd name="connsiteY9" fmla="*/ 147686 h 2573386"/>
              <a:gd name="connsiteX0" fmla="*/ 2636837 w 2959946"/>
              <a:gd name="connsiteY0" fmla="*/ 260398 h 2589717"/>
              <a:gd name="connsiteX1" fmla="*/ 2959100 w 2959946"/>
              <a:gd name="connsiteY1" fmla="*/ 33386 h 2589717"/>
              <a:gd name="connsiteX2" fmla="*/ 2697162 w 2959946"/>
              <a:gd name="connsiteY2" fmla="*/ 425499 h 2589717"/>
              <a:gd name="connsiteX3" fmla="*/ 2489200 w 2959946"/>
              <a:gd name="connsiteY3" fmla="*/ 1862186 h 2589717"/>
              <a:gd name="connsiteX4" fmla="*/ 1676400 w 2959946"/>
              <a:gd name="connsiteY4" fmla="*/ 1963786 h 2589717"/>
              <a:gd name="connsiteX5" fmla="*/ 1104900 w 2959946"/>
              <a:gd name="connsiteY5" fmla="*/ 2573386 h 2589717"/>
              <a:gd name="connsiteX6" fmla="*/ 457200 w 2959946"/>
              <a:gd name="connsiteY6" fmla="*/ 2344786 h 2589717"/>
              <a:gd name="connsiteX7" fmla="*/ 127000 w 2959946"/>
              <a:gd name="connsiteY7" fmla="*/ 1608186 h 2589717"/>
              <a:gd name="connsiteX8" fmla="*/ 0 w 2959946"/>
              <a:gd name="connsiteY8" fmla="*/ 922386 h 2589717"/>
              <a:gd name="connsiteX9" fmla="*/ 127000 w 2959946"/>
              <a:gd name="connsiteY9" fmla="*/ 147686 h 2589717"/>
              <a:gd name="connsiteX0" fmla="*/ 2636837 w 2959946"/>
              <a:gd name="connsiteY0" fmla="*/ 260398 h 2573386"/>
              <a:gd name="connsiteX1" fmla="*/ 2959100 w 2959946"/>
              <a:gd name="connsiteY1" fmla="*/ 33386 h 2573386"/>
              <a:gd name="connsiteX2" fmla="*/ 2697162 w 2959946"/>
              <a:gd name="connsiteY2" fmla="*/ 425499 h 2573386"/>
              <a:gd name="connsiteX3" fmla="*/ 2489200 w 2959946"/>
              <a:gd name="connsiteY3" fmla="*/ 1862186 h 2573386"/>
              <a:gd name="connsiteX4" fmla="*/ 1676400 w 2959946"/>
              <a:gd name="connsiteY4" fmla="*/ 1963786 h 2573386"/>
              <a:gd name="connsiteX5" fmla="*/ 1104900 w 2959946"/>
              <a:gd name="connsiteY5" fmla="*/ 2573386 h 2573386"/>
              <a:gd name="connsiteX6" fmla="*/ 457200 w 2959946"/>
              <a:gd name="connsiteY6" fmla="*/ 2344786 h 2573386"/>
              <a:gd name="connsiteX7" fmla="*/ 127000 w 2959946"/>
              <a:gd name="connsiteY7" fmla="*/ 1608186 h 2573386"/>
              <a:gd name="connsiteX8" fmla="*/ 0 w 2959946"/>
              <a:gd name="connsiteY8" fmla="*/ 922386 h 2573386"/>
              <a:gd name="connsiteX9" fmla="*/ 127000 w 2959946"/>
              <a:gd name="connsiteY9" fmla="*/ 147686 h 2573386"/>
              <a:gd name="connsiteX0" fmla="*/ 2645979 w 2969088"/>
              <a:gd name="connsiteY0" fmla="*/ 260398 h 2573386"/>
              <a:gd name="connsiteX1" fmla="*/ 2968242 w 2969088"/>
              <a:gd name="connsiteY1" fmla="*/ 33386 h 2573386"/>
              <a:gd name="connsiteX2" fmla="*/ 2706304 w 2969088"/>
              <a:gd name="connsiteY2" fmla="*/ 425499 h 2573386"/>
              <a:gd name="connsiteX3" fmla="*/ 2498342 w 2969088"/>
              <a:gd name="connsiteY3" fmla="*/ 1862186 h 2573386"/>
              <a:gd name="connsiteX4" fmla="*/ 1685542 w 2969088"/>
              <a:gd name="connsiteY4" fmla="*/ 1963786 h 2573386"/>
              <a:gd name="connsiteX5" fmla="*/ 1114042 w 2969088"/>
              <a:gd name="connsiteY5" fmla="*/ 2573386 h 2573386"/>
              <a:gd name="connsiteX6" fmla="*/ 466342 w 2969088"/>
              <a:gd name="connsiteY6" fmla="*/ 2344786 h 2573386"/>
              <a:gd name="connsiteX7" fmla="*/ 136142 w 2969088"/>
              <a:gd name="connsiteY7" fmla="*/ 1608186 h 2573386"/>
              <a:gd name="connsiteX8" fmla="*/ 9142 w 2969088"/>
              <a:gd name="connsiteY8" fmla="*/ 922386 h 2573386"/>
              <a:gd name="connsiteX9" fmla="*/ 136142 w 2969088"/>
              <a:gd name="connsiteY9" fmla="*/ 147686 h 2573386"/>
              <a:gd name="connsiteX0" fmla="*/ 2680860 w 3003969"/>
              <a:gd name="connsiteY0" fmla="*/ 260398 h 2573386"/>
              <a:gd name="connsiteX1" fmla="*/ 3003123 w 3003969"/>
              <a:gd name="connsiteY1" fmla="*/ 33386 h 2573386"/>
              <a:gd name="connsiteX2" fmla="*/ 2741185 w 3003969"/>
              <a:gd name="connsiteY2" fmla="*/ 425499 h 2573386"/>
              <a:gd name="connsiteX3" fmla="*/ 2533223 w 3003969"/>
              <a:gd name="connsiteY3" fmla="*/ 1862186 h 2573386"/>
              <a:gd name="connsiteX4" fmla="*/ 1720423 w 3003969"/>
              <a:gd name="connsiteY4" fmla="*/ 1963786 h 2573386"/>
              <a:gd name="connsiteX5" fmla="*/ 1148923 w 3003969"/>
              <a:gd name="connsiteY5" fmla="*/ 2573386 h 2573386"/>
              <a:gd name="connsiteX6" fmla="*/ 501223 w 3003969"/>
              <a:gd name="connsiteY6" fmla="*/ 2344786 h 2573386"/>
              <a:gd name="connsiteX7" fmla="*/ 171023 w 3003969"/>
              <a:gd name="connsiteY7" fmla="*/ 1608186 h 2573386"/>
              <a:gd name="connsiteX8" fmla="*/ 44023 w 3003969"/>
              <a:gd name="connsiteY8" fmla="*/ 922386 h 2573386"/>
              <a:gd name="connsiteX9" fmla="*/ 171023 w 3003969"/>
              <a:gd name="connsiteY9" fmla="*/ 147686 h 2573386"/>
              <a:gd name="connsiteX0" fmla="*/ 2637970 w 2961079"/>
              <a:gd name="connsiteY0" fmla="*/ 260398 h 2573386"/>
              <a:gd name="connsiteX1" fmla="*/ 2960233 w 2961079"/>
              <a:gd name="connsiteY1" fmla="*/ 33386 h 2573386"/>
              <a:gd name="connsiteX2" fmla="*/ 2698295 w 2961079"/>
              <a:gd name="connsiteY2" fmla="*/ 425499 h 2573386"/>
              <a:gd name="connsiteX3" fmla="*/ 2490333 w 2961079"/>
              <a:gd name="connsiteY3" fmla="*/ 1862186 h 2573386"/>
              <a:gd name="connsiteX4" fmla="*/ 1677533 w 2961079"/>
              <a:gd name="connsiteY4" fmla="*/ 1963786 h 2573386"/>
              <a:gd name="connsiteX5" fmla="*/ 1106033 w 2961079"/>
              <a:gd name="connsiteY5" fmla="*/ 2573386 h 2573386"/>
              <a:gd name="connsiteX6" fmla="*/ 458333 w 2961079"/>
              <a:gd name="connsiteY6" fmla="*/ 2344786 h 2573386"/>
              <a:gd name="connsiteX7" fmla="*/ 128133 w 2961079"/>
              <a:gd name="connsiteY7" fmla="*/ 1608186 h 2573386"/>
              <a:gd name="connsiteX8" fmla="*/ 1133 w 2961079"/>
              <a:gd name="connsiteY8" fmla="*/ 922386 h 2573386"/>
              <a:gd name="connsiteX9" fmla="*/ 204333 w 2961079"/>
              <a:gd name="connsiteY9" fmla="*/ 154036 h 2573386"/>
              <a:gd name="connsiteX0" fmla="*/ 2691888 w 3014997"/>
              <a:gd name="connsiteY0" fmla="*/ 260398 h 2573386"/>
              <a:gd name="connsiteX1" fmla="*/ 3014151 w 3014997"/>
              <a:gd name="connsiteY1" fmla="*/ 33386 h 2573386"/>
              <a:gd name="connsiteX2" fmla="*/ 2752213 w 3014997"/>
              <a:gd name="connsiteY2" fmla="*/ 425499 h 2573386"/>
              <a:gd name="connsiteX3" fmla="*/ 2544251 w 3014997"/>
              <a:gd name="connsiteY3" fmla="*/ 1862186 h 2573386"/>
              <a:gd name="connsiteX4" fmla="*/ 1731451 w 3014997"/>
              <a:gd name="connsiteY4" fmla="*/ 1963786 h 2573386"/>
              <a:gd name="connsiteX5" fmla="*/ 1159951 w 3014997"/>
              <a:gd name="connsiteY5" fmla="*/ 2573386 h 2573386"/>
              <a:gd name="connsiteX6" fmla="*/ 512251 w 3014997"/>
              <a:gd name="connsiteY6" fmla="*/ 2344786 h 2573386"/>
              <a:gd name="connsiteX7" fmla="*/ 182051 w 3014997"/>
              <a:gd name="connsiteY7" fmla="*/ 1608186 h 2573386"/>
              <a:gd name="connsiteX8" fmla="*/ 55051 w 3014997"/>
              <a:gd name="connsiteY8" fmla="*/ 922386 h 2573386"/>
              <a:gd name="connsiteX9" fmla="*/ 258251 w 3014997"/>
              <a:gd name="connsiteY9" fmla="*/ 154036 h 2573386"/>
              <a:gd name="connsiteX0" fmla="*/ 2713126 w 3036235"/>
              <a:gd name="connsiteY0" fmla="*/ 260398 h 2573386"/>
              <a:gd name="connsiteX1" fmla="*/ 3035389 w 3036235"/>
              <a:gd name="connsiteY1" fmla="*/ 33386 h 2573386"/>
              <a:gd name="connsiteX2" fmla="*/ 2773451 w 3036235"/>
              <a:gd name="connsiteY2" fmla="*/ 425499 h 2573386"/>
              <a:gd name="connsiteX3" fmla="*/ 2565489 w 3036235"/>
              <a:gd name="connsiteY3" fmla="*/ 1862186 h 2573386"/>
              <a:gd name="connsiteX4" fmla="*/ 1752689 w 3036235"/>
              <a:gd name="connsiteY4" fmla="*/ 1963786 h 2573386"/>
              <a:gd name="connsiteX5" fmla="*/ 1181189 w 3036235"/>
              <a:gd name="connsiteY5" fmla="*/ 2573386 h 2573386"/>
              <a:gd name="connsiteX6" fmla="*/ 533489 w 3036235"/>
              <a:gd name="connsiteY6" fmla="*/ 2344786 h 2573386"/>
              <a:gd name="connsiteX7" fmla="*/ 203289 w 3036235"/>
              <a:gd name="connsiteY7" fmla="*/ 1608186 h 2573386"/>
              <a:gd name="connsiteX8" fmla="*/ 76289 w 3036235"/>
              <a:gd name="connsiteY8" fmla="*/ 922386 h 2573386"/>
              <a:gd name="connsiteX9" fmla="*/ 279489 w 3036235"/>
              <a:gd name="connsiteY9" fmla="*/ 154036 h 257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6235" h="2573386">
                <a:moveTo>
                  <a:pt x="2713126" y="260398"/>
                </a:moveTo>
                <a:cubicBezTo>
                  <a:pt x="2833246" y="2165"/>
                  <a:pt x="3051517" y="-42572"/>
                  <a:pt x="3035389" y="33386"/>
                </a:cubicBezTo>
                <a:cubicBezTo>
                  <a:pt x="3014201" y="133174"/>
                  <a:pt x="2851768" y="120699"/>
                  <a:pt x="2773451" y="425499"/>
                </a:cubicBezTo>
                <a:cubicBezTo>
                  <a:pt x="2704130" y="904395"/>
                  <a:pt x="2898256" y="1510884"/>
                  <a:pt x="2565489" y="1862186"/>
                </a:cubicBezTo>
                <a:cubicBezTo>
                  <a:pt x="2421397" y="2014304"/>
                  <a:pt x="1983406" y="1845253"/>
                  <a:pt x="1752689" y="1963786"/>
                </a:cubicBezTo>
                <a:lnTo>
                  <a:pt x="1181189" y="2573386"/>
                </a:lnTo>
                <a:cubicBezTo>
                  <a:pt x="1006564" y="2546398"/>
                  <a:pt x="696472" y="2505653"/>
                  <a:pt x="533489" y="2344786"/>
                </a:cubicBezTo>
                <a:cubicBezTo>
                  <a:pt x="370506" y="2183919"/>
                  <a:pt x="279489" y="1845253"/>
                  <a:pt x="203289" y="1608186"/>
                </a:cubicBezTo>
                <a:cubicBezTo>
                  <a:pt x="160956" y="1379586"/>
                  <a:pt x="118987" y="1161291"/>
                  <a:pt x="76289" y="922386"/>
                </a:cubicBezTo>
                <a:cubicBezTo>
                  <a:pt x="31839" y="673678"/>
                  <a:pt x="-150194" y="190019"/>
                  <a:pt x="279489" y="154036"/>
                </a:cubicBezTo>
              </a:path>
            </a:pathLst>
          </a:custGeom>
          <a:noFill/>
          <a:ln>
            <a:solidFill>
              <a:srgbClr val="FEFF00"/>
            </a:solidFill>
            <a:tailEnd type="stealth" w="lg" len="lg"/>
          </a:ln>
          <a:effectLst>
            <a:glow rad="50800">
              <a:srgbClr val="010000">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2298990E-6AFB-4E50-917A-267AE17174CC}"/>
              </a:ext>
            </a:extLst>
          </p:cNvPr>
          <p:cNvSpPr>
            <a:spLocks noGrp="1"/>
          </p:cNvSpPr>
          <p:nvPr>
            <p:ph type="body" sz="quarter" idx="10"/>
          </p:nvPr>
        </p:nvSpPr>
        <p:spPr/>
        <p:txBody>
          <a:bodyPr/>
          <a:lstStyle/>
          <a:p>
            <a:r>
              <a:rPr lang="en-US" dirty="0"/>
              <a:t>Jerusalem at dawn (aerial view from the south)</a:t>
            </a:r>
          </a:p>
        </p:txBody>
      </p:sp>
      <p:sp>
        <p:nvSpPr>
          <p:cNvPr id="3" name="Text Placeholder 2">
            <a:extLst>
              <a:ext uri="{FF2B5EF4-FFF2-40B4-BE49-F238E27FC236}">
                <a16:creationId xmlns:a16="http://schemas.microsoft.com/office/drawing/2014/main" id="{924B6790-78D8-44DF-8305-7A3A13182975}"/>
              </a:ext>
            </a:extLst>
          </p:cNvPr>
          <p:cNvSpPr>
            <a:spLocks noGrp="1"/>
          </p:cNvSpPr>
          <p:nvPr>
            <p:ph type="body" sz="quarter" idx="12"/>
          </p:nvPr>
        </p:nvSpPr>
        <p:spPr/>
        <p:txBody>
          <a:bodyPr/>
          <a:lstStyle/>
          <a:p>
            <a:r>
              <a:rPr lang="en-US" dirty="0"/>
              <a:t>2:15</a:t>
            </a:r>
          </a:p>
        </p:txBody>
      </p:sp>
      <p:sp>
        <p:nvSpPr>
          <p:cNvPr id="4" name="Title 3">
            <a:extLst>
              <a:ext uri="{FF2B5EF4-FFF2-40B4-BE49-F238E27FC236}">
                <a16:creationId xmlns:a16="http://schemas.microsoft.com/office/drawing/2014/main" id="{38102122-4AF6-4663-ADC0-5963A06D8C51}"/>
              </a:ext>
            </a:extLst>
          </p:cNvPr>
          <p:cNvSpPr>
            <a:spLocks noGrp="1"/>
          </p:cNvSpPr>
          <p:nvPr>
            <p:ph type="title"/>
          </p:nvPr>
        </p:nvSpPr>
        <p:spPr/>
        <p:txBody>
          <a:bodyPr/>
          <a:lstStyle/>
          <a:p>
            <a:r>
              <a:rPr lang="en-US" dirty="0"/>
              <a:t>Then I turned around and went back to the Valley Gate, and so returned</a:t>
            </a:r>
          </a:p>
        </p:txBody>
      </p:sp>
      <p:sp>
        <p:nvSpPr>
          <p:cNvPr id="5" name="Freeform 4"/>
          <p:cNvSpPr/>
          <p:nvPr/>
        </p:nvSpPr>
        <p:spPr>
          <a:xfrm>
            <a:off x="3281363" y="2274094"/>
            <a:ext cx="2636255" cy="3303795"/>
          </a:xfrm>
          <a:custGeom>
            <a:avLst/>
            <a:gdLst>
              <a:gd name="connsiteX0" fmla="*/ 723900 w 2686050"/>
              <a:gd name="connsiteY0" fmla="*/ 0 h 3314700"/>
              <a:gd name="connsiteX1" fmla="*/ 0 w 2686050"/>
              <a:gd name="connsiteY1" fmla="*/ 38100 h 3314700"/>
              <a:gd name="connsiteX2" fmla="*/ 419100 w 2686050"/>
              <a:gd name="connsiteY2" fmla="*/ 1123950 h 3314700"/>
              <a:gd name="connsiteX3" fmla="*/ 209550 w 2686050"/>
              <a:gd name="connsiteY3" fmla="*/ 2343150 h 3314700"/>
              <a:gd name="connsiteX4" fmla="*/ 1428750 w 2686050"/>
              <a:gd name="connsiteY4" fmla="*/ 3314700 h 3314700"/>
              <a:gd name="connsiteX5" fmla="*/ 2171700 w 2686050"/>
              <a:gd name="connsiteY5" fmla="*/ 2381250 h 3314700"/>
              <a:gd name="connsiteX6" fmla="*/ 1885950 w 2686050"/>
              <a:gd name="connsiteY6" fmla="*/ 1314450 h 3314700"/>
              <a:gd name="connsiteX7" fmla="*/ 2076450 w 2686050"/>
              <a:gd name="connsiteY7" fmla="*/ 895350 h 3314700"/>
              <a:gd name="connsiteX8" fmla="*/ 2667000 w 2686050"/>
              <a:gd name="connsiteY8" fmla="*/ 628650 h 3314700"/>
              <a:gd name="connsiteX9" fmla="*/ 2686050 w 2686050"/>
              <a:gd name="connsiteY9" fmla="*/ 419100 h 3314700"/>
              <a:gd name="connsiteX10" fmla="*/ 2133600 w 2686050"/>
              <a:gd name="connsiteY10" fmla="*/ 114300 h 3314700"/>
              <a:gd name="connsiteX11" fmla="*/ 990600 w 2686050"/>
              <a:gd name="connsiteY11" fmla="*/ 38100 h 3314700"/>
              <a:gd name="connsiteX0" fmla="*/ 723900 w 2686050"/>
              <a:gd name="connsiteY0" fmla="*/ 0 h 3314749"/>
              <a:gd name="connsiteX1" fmla="*/ 0 w 2686050"/>
              <a:gd name="connsiteY1" fmla="*/ 38100 h 3314749"/>
              <a:gd name="connsiteX2" fmla="*/ 419100 w 2686050"/>
              <a:gd name="connsiteY2" fmla="*/ 1123950 h 3314749"/>
              <a:gd name="connsiteX3" fmla="*/ 209550 w 2686050"/>
              <a:gd name="connsiteY3" fmla="*/ 2343150 h 3314749"/>
              <a:gd name="connsiteX4" fmla="*/ 1428750 w 2686050"/>
              <a:gd name="connsiteY4" fmla="*/ 3314700 h 3314749"/>
              <a:gd name="connsiteX5" fmla="*/ 2171700 w 2686050"/>
              <a:gd name="connsiteY5" fmla="*/ 2381250 h 3314749"/>
              <a:gd name="connsiteX6" fmla="*/ 1885950 w 2686050"/>
              <a:gd name="connsiteY6" fmla="*/ 1314450 h 3314749"/>
              <a:gd name="connsiteX7" fmla="*/ 2076450 w 2686050"/>
              <a:gd name="connsiteY7" fmla="*/ 895350 h 3314749"/>
              <a:gd name="connsiteX8" fmla="*/ 2667000 w 2686050"/>
              <a:gd name="connsiteY8" fmla="*/ 628650 h 3314749"/>
              <a:gd name="connsiteX9" fmla="*/ 2686050 w 2686050"/>
              <a:gd name="connsiteY9" fmla="*/ 419100 h 3314749"/>
              <a:gd name="connsiteX10" fmla="*/ 2133600 w 2686050"/>
              <a:gd name="connsiteY10" fmla="*/ 114300 h 3314749"/>
              <a:gd name="connsiteX11" fmla="*/ 990600 w 2686050"/>
              <a:gd name="connsiteY11" fmla="*/ 38100 h 3314749"/>
              <a:gd name="connsiteX0" fmla="*/ 723900 w 2686050"/>
              <a:gd name="connsiteY0" fmla="*/ 0 h 3329988"/>
              <a:gd name="connsiteX1" fmla="*/ 0 w 2686050"/>
              <a:gd name="connsiteY1" fmla="*/ 38100 h 3329988"/>
              <a:gd name="connsiteX2" fmla="*/ 419100 w 2686050"/>
              <a:gd name="connsiteY2" fmla="*/ 1123950 h 3329988"/>
              <a:gd name="connsiteX3" fmla="*/ 209550 w 2686050"/>
              <a:gd name="connsiteY3" fmla="*/ 2343150 h 3329988"/>
              <a:gd name="connsiteX4" fmla="*/ 1604010 w 2686050"/>
              <a:gd name="connsiteY4" fmla="*/ 3329940 h 3329988"/>
              <a:gd name="connsiteX5" fmla="*/ 2171700 w 2686050"/>
              <a:gd name="connsiteY5" fmla="*/ 2381250 h 3329988"/>
              <a:gd name="connsiteX6" fmla="*/ 1885950 w 2686050"/>
              <a:gd name="connsiteY6" fmla="*/ 1314450 h 3329988"/>
              <a:gd name="connsiteX7" fmla="*/ 2076450 w 2686050"/>
              <a:gd name="connsiteY7" fmla="*/ 895350 h 3329988"/>
              <a:gd name="connsiteX8" fmla="*/ 2667000 w 2686050"/>
              <a:gd name="connsiteY8" fmla="*/ 628650 h 3329988"/>
              <a:gd name="connsiteX9" fmla="*/ 2686050 w 2686050"/>
              <a:gd name="connsiteY9" fmla="*/ 419100 h 3329988"/>
              <a:gd name="connsiteX10" fmla="*/ 2133600 w 2686050"/>
              <a:gd name="connsiteY10" fmla="*/ 114300 h 3329988"/>
              <a:gd name="connsiteX11" fmla="*/ 990600 w 2686050"/>
              <a:gd name="connsiteY11" fmla="*/ 38100 h 3329988"/>
              <a:gd name="connsiteX0" fmla="*/ 723900 w 2686050"/>
              <a:gd name="connsiteY0" fmla="*/ 0 h 3329988"/>
              <a:gd name="connsiteX1" fmla="*/ 0 w 2686050"/>
              <a:gd name="connsiteY1" fmla="*/ 38100 h 3329988"/>
              <a:gd name="connsiteX2" fmla="*/ 419100 w 2686050"/>
              <a:gd name="connsiteY2" fmla="*/ 1123950 h 3329988"/>
              <a:gd name="connsiteX3" fmla="*/ 209550 w 2686050"/>
              <a:gd name="connsiteY3" fmla="*/ 2343150 h 3329988"/>
              <a:gd name="connsiteX4" fmla="*/ 1604010 w 2686050"/>
              <a:gd name="connsiteY4" fmla="*/ 3329940 h 3329988"/>
              <a:gd name="connsiteX5" fmla="*/ 2171700 w 2686050"/>
              <a:gd name="connsiteY5" fmla="*/ 2381250 h 3329988"/>
              <a:gd name="connsiteX6" fmla="*/ 1885950 w 2686050"/>
              <a:gd name="connsiteY6" fmla="*/ 1314450 h 3329988"/>
              <a:gd name="connsiteX7" fmla="*/ 2076450 w 2686050"/>
              <a:gd name="connsiteY7" fmla="*/ 895350 h 3329988"/>
              <a:gd name="connsiteX8" fmla="*/ 2667000 w 2686050"/>
              <a:gd name="connsiteY8" fmla="*/ 628650 h 3329988"/>
              <a:gd name="connsiteX9" fmla="*/ 2686050 w 2686050"/>
              <a:gd name="connsiteY9" fmla="*/ 419100 h 3329988"/>
              <a:gd name="connsiteX10" fmla="*/ 2133600 w 2686050"/>
              <a:gd name="connsiteY10" fmla="*/ 114300 h 3329988"/>
              <a:gd name="connsiteX11" fmla="*/ 990600 w 2686050"/>
              <a:gd name="connsiteY11" fmla="*/ 38100 h 3329988"/>
              <a:gd name="connsiteX0" fmla="*/ 723900 w 2686050"/>
              <a:gd name="connsiteY0" fmla="*/ 0 h 3329988"/>
              <a:gd name="connsiteX1" fmla="*/ 0 w 2686050"/>
              <a:gd name="connsiteY1" fmla="*/ 38100 h 3329988"/>
              <a:gd name="connsiteX2" fmla="*/ 419100 w 2686050"/>
              <a:gd name="connsiteY2" fmla="*/ 1123950 h 3329988"/>
              <a:gd name="connsiteX3" fmla="*/ 209550 w 2686050"/>
              <a:gd name="connsiteY3" fmla="*/ 2343150 h 3329988"/>
              <a:gd name="connsiteX4" fmla="*/ 1604010 w 2686050"/>
              <a:gd name="connsiteY4" fmla="*/ 3329940 h 3329988"/>
              <a:gd name="connsiteX5" fmla="*/ 2171700 w 2686050"/>
              <a:gd name="connsiteY5" fmla="*/ 2381250 h 3329988"/>
              <a:gd name="connsiteX6" fmla="*/ 1885950 w 2686050"/>
              <a:gd name="connsiteY6" fmla="*/ 1314450 h 3329988"/>
              <a:gd name="connsiteX7" fmla="*/ 2076450 w 2686050"/>
              <a:gd name="connsiteY7" fmla="*/ 895350 h 3329988"/>
              <a:gd name="connsiteX8" fmla="*/ 2667000 w 2686050"/>
              <a:gd name="connsiteY8" fmla="*/ 628650 h 3329988"/>
              <a:gd name="connsiteX9" fmla="*/ 2686050 w 2686050"/>
              <a:gd name="connsiteY9" fmla="*/ 419100 h 3329988"/>
              <a:gd name="connsiteX10" fmla="*/ 2133600 w 2686050"/>
              <a:gd name="connsiteY10" fmla="*/ 114300 h 3329988"/>
              <a:gd name="connsiteX11" fmla="*/ 990600 w 2686050"/>
              <a:gd name="connsiteY11" fmla="*/ 38100 h 3329988"/>
              <a:gd name="connsiteX0" fmla="*/ 723900 w 2686050"/>
              <a:gd name="connsiteY0" fmla="*/ 0 h 3330094"/>
              <a:gd name="connsiteX1" fmla="*/ 0 w 2686050"/>
              <a:gd name="connsiteY1" fmla="*/ 38100 h 3330094"/>
              <a:gd name="connsiteX2" fmla="*/ 419100 w 2686050"/>
              <a:gd name="connsiteY2" fmla="*/ 1123950 h 3330094"/>
              <a:gd name="connsiteX3" fmla="*/ 361950 w 2686050"/>
              <a:gd name="connsiteY3" fmla="*/ 2312670 h 3330094"/>
              <a:gd name="connsiteX4" fmla="*/ 1604010 w 2686050"/>
              <a:gd name="connsiteY4" fmla="*/ 3329940 h 3330094"/>
              <a:gd name="connsiteX5" fmla="*/ 2171700 w 2686050"/>
              <a:gd name="connsiteY5" fmla="*/ 2381250 h 3330094"/>
              <a:gd name="connsiteX6" fmla="*/ 1885950 w 2686050"/>
              <a:gd name="connsiteY6" fmla="*/ 1314450 h 3330094"/>
              <a:gd name="connsiteX7" fmla="*/ 2076450 w 2686050"/>
              <a:gd name="connsiteY7" fmla="*/ 895350 h 3330094"/>
              <a:gd name="connsiteX8" fmla="*/ 2667000 w 2686050"/>
              <a:gd name="connsiteY8" fmla="*/ 628650 h 3330094"/>
              <a:gd name="connsiteX9" fmla="*/ 2686050 w 2686050"/>
              <a:gd name="connsiteY9" fmla="*/ 419100 h 3330094"/>
              <a:gd name="connsiteX10" fmla="*/ 2133600 w 2686050"/>
              <a:gd name="connsiteY10" fmla="*/ 114300 h 3330094"/>
              <a:gd name="connsiteX11" fmla="*/ 990600 w 2686050"/>
              <a:gd name="connsiteY11" fmla="*/ 38100 h 3330094"/>
              <a:gd name="connsiteX0" fmla="*/ 723900 w 2686050"/>
              <a:gd name="connsiteY0" fmla="*/ 0 h 3330093"/>
              <a:gd name="connsiteX1" fmla="*/ 0 w 2686050"/>
              <a:gd name="connsiteY1" fmla="*/ 38100 h 3330093"/>
              <a:gd name="connsiteX2" fmla="*/ 419100 w 2686050"/>
              <a:gd name="connsiteY2" fmla="*/ 1123950 h 3330093"/>
              <a:gd name="connsiteX3" fmla="*/ 361950 w 2686050"/>
              <a:gd name="connsiteY3" fmla="*/ 2312670 h 3330093"/>
              <a:gd name="connsiteX4" fmla="*/ 1604010 w 2686050"/>
              <a:gd name="connsiteY4" fmla="*/ 3329940 h 3330093"/>
              <a:gd name="connsiteX5" fmla="*/ 2171700 w 2686050"/>
              <a:gd name="connsiteY5" fmla="*/ 2381250 h 3330093"/>
              <a:gd name="connsiteX6" fmla="*/ 1885950 w 2686050"/>
              <a:gd name="connsiteY6" fmla="*/ 1314450 h 3330093"/>
              <a:gd name="connsiteX7" fmla="*/ 2076450 w 2686050"/>
              <a:gd name="connsiteY7" fmla="*/ 895350 h 3330093"/>
              <a:gd name="connsiteX8" fmla="*/ 2667000 w 2686050"/>
              <a:gd name="connsiteY8" fmla="*/ 628650 h 3330093"/>
              <a:gd name="connsiteX9" fmla="*/ 2686050 w 2686050"/>
              <a:gd name="connsiteY9" fmla="*/ 419100 h 3330093"/>
              <a:gd name="connsiteX10" fmla="*/ 2133600 w 2686050"/>
              <a:gd name="connsiteY10" fmla="*/ 114300 h 3330093"/>
              <a:gd name="connsiteX11" fmla="*/ 990600 w 2686050"/>
              <a:gd name="connsiteY11" fmla="*/ 38100 h 3330093"/>
              <a:gd name="connsiteX0" fmla="*/ 723900 w 2686050"/>
              <a:gd name="connsiteY0" fmla="*/ 0 h 3329947"/>
              <a:gd name="connsiteX1" fmla="*/ 0 w 2686050"/>
              <a:gd name="connsiteY1" fmla="*/ 38100 h 3329947"/>
              <a:gd name="connsiteX2" fmla="*/ 419100 w 2686050"/>
              <a:gd name="connsiteY2" fmla="*/ 1123950 h 3329947"/>
              <a:gd name="connsiteX3" fmla="*/ 361950 w 2686050"/>
              <a:gd name="connsiteY3" fmla="*/ 2312670 h 3329947"/>
              <a:gd name="connsiteX4" fmla="*/ 1604010 w 2686050"/>
              <a:gd name="connsiteY4" fmla="*/ 3329940 h 3329947"/>
              <a:gd name="connsiteX5" fmla="*/ 2171700 w 2686050"/>
              <a:gd name="connsiteY5" fmla="*/ 2297430 h 3329947"/>
              <a:gd name="connsiteX6" fmla="*/ 1885950 w 2686050"/>
              <a:gd name="connsiteY6" fmla="*/ 1314450 h 3329947"/>
              <a:gd name="connsiteX7" fmla="*/ 2076450 w 2686050"/>
              <a:gd name="connsiteY7" fmla="*/ 895350 h 3329947"/>
              <a:gd name="connsiteX8" fmla="*/ 2667000 w 2686050"/>
              <a:gd name="connsiteY8" fmla="*/ 628650 h 3329947"/>
              <a:gd name="connsiteX9" fmla="*/ 2686050 w 2686050"/>
              <a:gd name="connsiteY9" fmla="*/ 419100 h 3329947"/>
              <a:gd name="connsiteX10" fmla="*/ 2133600 w 2686050"/>
              <a:gd name="connsiteY10" fmla="*/ 114300 h 3329947"/>
              <a:gd name="connsiteX11" fmla="*/ 990600 w 2686050"/>
              <a:gd name="connsiteY11" fmla="*/ 38100 h 3329947"/>
              <a:gd name="connsiteX0" fmla="*/ 723900 w 2686050"/>
              <a:gd name="connsiteY0" fmla="*/ 0 h 3329947"/>
              <a:gd name="connsiteX1" fmla="*/ 0 w 2686050"/>
              <a:gd name="connsiteY1" fmla="*/ 38100 h 3329947"/>
              <a:gd name="connsiteX2" fmla="*/ 419100 w 2686050"/>
              <a:gd name="connsiteY2" fmla="*/ 1123950 h 3329947"/>
              <a:gd name="connsiteX3" fmla="*/ 361950 w 2686050"/>
              <a:gd name="connsiteY3" fmla="*/ 2312670 h 3329947"/>
              <a:gd name="connsiteX4" fmla="*/ 1604010 w 2686050"/>
              <a:gd name="connsiteY4" fmla="*/ 3329940 h 3329947"/>
              <a:gd name="connsiteX5" fmla="*/ 2171700 w 2686050"/>
              <a:gd name="connsiteY5" fmla="*/ 2297430 h 3329947"/>
              <a:gd name="connsiteX6" fmla="*/ 1885950 w 2686050"/>
              <a:gd name="connsiteY6" fmla="*/ 1314450 h 3329947"/>
              <a:gd name="connsiteX7" fmla="*/ 2076450 w 2686050"/>
              <a:gd name="connsiteY7" fmla="*/ 895350 h 3329947"/>
              <a:gd name="connsiteX8" fmla="*/ 2667000 w 2686050"/>
              <a:gd name="connsiteY8" fmla="*/ 628650 h 3329947"/>
              <a:gd name="connsiteX9" fmla="*/ 2686050 w 2686050"/>
              <a:gd name="connsiteY9" fmla="*/ 419100 h 3329947"/>
              <a:gd name="connsiteX10" fmla="*/ 2133600 w 2686050"/>
              <a:gd name="connsiteY10" fmla="*/ 114300 h 3329947"/>
              <a:gd name="connsiteX11" fmla="*/ 990600 w 2686050"/>
              <a:gd name="connsiteY11" fmla="*/ 38100 h 3329947"/>
              <a:gd name="connsiteX0" fmla="*/ 723900 w 2686050"/>
              <a:gd name="connsiteY0" fmla="*/ 0 h 3329988"/>
              <a:gd name="connsiteX1" fmla="*/ 0 w 2686050"/>
              <a:gd name="connsiteY1" fmla="*/ 38100 h 3329988"/>
              <a:gd name="connsiteX2" fmla="*/ 419100 w 2686050"/>
              <a:gd name="connsiteY2" fmla="*/ 1123950 h 3329988"/>
              <a:gd name="connsiteX3" fmla="*/ 361950 w 2686050"/>
              <a:gd name="connsiteY3" fmla="*/ 2312670 h 3329988"/>
              <a:gd name="connsiteX4" fmla="*/ 1604010 w 2686050"/>
              <a:gd name="connsiteY4" fmla="*/ 3329940 h 3329988"/>
              <a:gd name="connsiteX5" fmla="*/ 2148840 w 2686050"/>
              <a:gd name="connsiteY5" fmla="*/ 2274570 h 3329988"/>
              <a:gd name="connsiteX6" fmla="*/ 1885950 w 2686050"/>
              <a:gd name="connsiteY6" fmla="*/ 1314450 h 3329988"/>
              <a:gd name="connsiteX7" fmla="*/ 2076450 w 2686050"/>
              <a:gd name="connsiteY7" fmla="*/ 895350 h 3329988"/>
              <a:gd name="connsiteX8" fmla="*/ 2667000 w 2686050"/>
              <a:gd name="connsiteY8" fmla="*/ 628650 h 3329988"/>
              <a:gd name="connsiteX9" fmla="*/ 2686050 w 2686050"/>
              <a:gd name="connsiteY9" fmla="*/ 419100 h 3329988"/>
              <a:gd name="connsiteX10" fmla="*/ 2133600 w 2686050"/>
              <a:gd name="connsiteY10" fmla="*/ 114300 h 3329988"/>
              <a:gd name="connsiteX11" fmla="*/ 990600 w 2686050"/>
              <a:gd name="connsiteY11" fmla="*/ 38100 h 3329988"/>
              <a:gd name="connsiteX0" fmla="*/ 723900 w 2686050"/>
              <a:gd name="connsiteY0" fmla="*/ 0 h 3329988"/>
              <a:gd name="connsiteX1" fmla="*/ 0 w 2686050"/>
              <a:gd name="connsiteY1" fmla="*/ 38100 h 3329988"/>
              <a:gd name="connsiteX2" fmla="*/ 419100 w 2686050"/>
              <a:gd name="connsiteY2" fmla="*/ 1123950 h 3329988"/>
              <a:gd name="connsiteX3" fmla="*/ 361950 w 2686050"/>
              <a:gd name="connsiteY3" fmla="*/ 2312670 h 3329988"/>
              <a:gd name="connsiteX4" fmla="*/ 1604010 w 2686050"/>
              <a:gd name="connsiteY4" fmla="*/ 3329940 h 3329988"/>
              <a:gd name="connsiteX5" fmla="*/ 2148840 w 2686050"/>
              <a:gd name="connsiteY5" fmla="*/ 2274570 h 3329988"/>
              <a:gd name="connsiteX6" fmla="*/ 1885950 w 2686050"/>
              <a:gd name="connsiteY6" fmla="*/ 1314450 h 3329988"/>
              <a:gd name="connsiteX7" fmla="*/ 2076450 w 2686050"/>
              <a:gd name="connsiteY7" fmla="*/ 895350 h 3329988"/>
              <a:gd name="connsiteX8" fmla="*/ 2667000 w 2686050"/>
              <a:gd name="connsiteY8" fmla="*/ 628650 h 3329988"/>
              <a:gd name="connsiteX9" fmla="*/ 2686050 w 2686050"/>
              <a:gd name="connsiteY9" fmla="*/ 419100 h 3329988"/>
              <a:gd name="connsiteX10" fmla="*/ 2133600 w 2686050"/>
              <a:gd name="connsiteY10" fmla="*/ 114300 h 3329988"/>
              <a:gd name="connsiteX11" fmla="*/ 990600 w 2686050"/>
              <a:gd name="connsiteY11" fmla="*/ 38100 h 3329988"/>
              <a:gd name="connsiteX0" fmla="*/ 723900 w 2686050"/>
              <a:gd name="connsiteY0" fmla="*/ 0 h 3329988"/>
              <a:gd name="connsiteX1" fmla="*/ 0 w 2686050"/>
              <a:gd name="connsiteY1" fmla="*/ 38100 h 3329988"/>
              <a:gd name="connsiteX2" fmla="*/ 419100 w 2686050"/>
              <a:gd name="connsiteY2" fmla="*/ 1123950 h 3329988"/>
              <a:gd name="connsiteX3" fmla="*/ 361950 w 2686050"/>
              <a:gd name="connsiteY3" fmla="*/ 2312670 h 3329988"/>
              <a:gd name="connsiteX4" fmla="*/ 1604010 w 2686050"/>
              <a:gd name="connsiteY4" fmla="*/ 3329940 h 3329988"/>
              <a:gd name="connsiteX5" fmla="*/ 2148840 w 2686050"/>
              <a:gd name="connsiteY5" fmla="*/ 2274570 h 3329988"/>
              <a:gd name="connsiteX6" fmla="*/ 1885950 w 2686050"/>
              <a:gd name="connsiteY6" fmla="*/ 1314450 h 3329988"/>
              <a:gd name="connsiteX7" fmla="*/ 2076450 w 2686050"/>
              <a:gd name="connsiteY7" fmla="*/ 895350 h 3329988"/>
              <a:gd name="connsiteX8" fmla="*/ 2667000 w 2686050"/>
              <a:gd name="connsiteY8" fmla="*/ 628650 h 3329988"/>
              <a:gd name="connsiteX9" fmla="*/ 2686050 w 2686050"/>
              <a:gd name="connsiteY9" fmla="*/ 419100 h 3329988"/>
              <a:gd name="connsiteX10" fmla="*/ 2133600 w 2686050"/>
              <a:gd name="connsiteY10" fmla="*/ 114300 h 3329988"/>
              <a:gd name="connsiteX11" fmla="*/ 990600 w 2686050"/>
              <a:gd name="connsiteY11" fmla="*/ 38100 h 3329988"/>
              <a:gd name="connsiteX0" fmla="*/ 723900 w 2667000"/>
              <a:gd name="connsiteY0" fmla="*/ 0 h 3329988"/>
              <a:gd name="connsiteX1" fmla="*/ 0 w 2667000"/>
              <a:gd name="connsiteY1" fmla="*/ 38100 h 3329988"/>
              <a:gd name="connsiteX2" fmla="*/ 419100 w 2667000"/>
              <a:gd name="connsiteY2" fmla="*/ 1123950 h 3329988"/>
              <a:gd name="connsiteX3" fmla="*/ 361950 w 2667000"/>
              <a:gd name="connsiteY3" fmla="*/ 2312670 h 3329988"/>
              <a:gd name="connsiteX4" fmla="*/ 1604010 w 2667000"/>
              <a:gd name="connsiteY4" fmla="*/ 3329940 h 3329988"/>
              <a:gd name="connsiteX5" fmla="*/ 2148840 w 2667000"/>
              <a:gd name="connsiteY5" fmla="*/ 2274570 h 3329988"/>
              <a:gd name="connsiteX6" fmla="*/ 1885950 w 2667000"/>
              <a:gd name="connsiteY6" fmla="*/ 1314450 h 3329988"/>
              <a:gd name="connsiteX7" fmla="*/ 2076450 w 2667000"/>
              <a:gd name="connsiteY7" fmla="*/ 895350 h 3329988"/>
              <a:gd name="connsiteX8" fmla="*/ 2667000 w 2667000"/>
              <a:gd name="connsiteY8" fmla="*/ 628650 h 3329988"/>
              <a:gd name="connsiteX9" fmla="*/ 2662238 w 2667000"/>
              <a:gd name="connsiteY9" fmla="*/ 397669 h 3329988"/>
              <a:gd name="connsiteX10" fmla="*/ 2133600 w 2667000"/>
              <a:gd name="connsiteY10" fmla="*/ 114300 h 3329988"/>
              <a:gd name="connsiteX11" fmla="*/ 990600 w 2667000"/>
              <a:gd name="connsiteY11" fmla="*/ 38100 h 3329988"/>
              <a:gd name="connsiteX0" fmla="*/ 723900 w 2667000"/>
              <a:gd name="connsiteY0" fmla="*/ 0 h 3329988"/>
              <a:gd name="connsiteX1" fmla="*/ 0 w 2667000"/>
              <a:gd name="connsiteY1" fmla="*/ 38100 h 3329988"/>
              <a:gd name="connsiteX2" fmla="*/ 419100 w 2667000"/>
              <a:gd name="connsiteY2" fmla="*/ 1123950 h 3329988"/>
              <a:gd name="connsiteX3" fmla="*/ 361950 w 2667000"/>
              <a:gd name="connsiteY3" fmla="*/ 2312670 h 3329988"/>
              <a:gd name="connsiteX4" fmla="*/ 1604010 w 2667000"/>
              <a:gd name="connsiteY4" fmla="*/ 3329940 h 3329988"/>
              <a:gd name="connsiteX5" fmla="*/ 2148840 w 2667000"/>
              <a:gd name="connsiteY5" fmla="*/ 2274570 h 3329988"/>
              <a:gd name="connsiteX6" fmla="*/ 1885950 w 2667000"/>
              <a:gd name="connsiteY6" fmla="*/ 1314450 h 3329988"/>
              <a:gd name="connsiteX7" fmla="*/ 2076450 w 2667000"/>
              <a:gd name="connsiteY7" fmla="*/ 895350 h 3329988"/>
              <a:gd name="connsiteX8" fmla="*/ 2667000 w 2667000"/>
              <a:gd name="connsiteY8" fmla="*/ 628650 h 3329988"/>
              <a:gd name="connsiteX9" fmla="*/ 2640807 w 2667000"/>
              <a:gd name="connsiteY9" fmla="*/ 397669 h 3329988"/>
              <a:gd name="connsiteX10" fmla="*/ 2133600 w 2667000"/>
              <a:gd name="connsiteY10" fmla="*/ 114300 h 3329988"/>
              <a:gd name="connsiteX11" fmla="*/ 990600 w 2667000"/>
              <a:gd name="connsiteY11" fmla="*/ 38100 h 3329988"/>
              <a:gd name="connsiteX0" fmla="*/ 723900 w 2641018"/>
              <a:gd name="connsiteY0" fmla="*/ 0 h 3329988"/>
              <a:gd name="connsiteX1" fmla="*/ 0 w 2641018"/>
              <a:gd name="connsiteY1" fmla="*/ 38100 h 3329988"/>
              <a:gd name="connsiteX2" fmla="*/ 419100 w 2641018"/>
              <a:gd name="connsiteY2" fmla="*/ 1123950 h 3329988"/>
              <a:gd name="connsiteX3" fmla="*/ 361950 w 2641018"/>
              <a:gd name="connsiteY3" fmla="*/ 2312670 h 3329988"/>
              <a:gd name="connsiteX4" fmla="*/ 1604010 w 2641018"/>
              <a:gd name="connsiteY4" fmla="*/ 3329940 h 3329988"/>
              <a:gd name="connsiteX5" fmla="*/ 2148840 w 2641018"/>
              <a:gd name="connsiteY5" fmla="*/ 2274570 h 3329988"/>
              <a:gd name="connsiteX6" fmla="*/ 1885950 w 2641018"/>
              <a:gd name="connsiteY6" fmla="*/ 1314450 h 3329988"/>
              <a:gd name="connsiteX7" fmla="*/ 2076450 w 2641018"/>
              <a:gd name="connsiteY7" fmla="*/ 895350 h 3329988"/>
              <a:gd name="connsiteX8" fmla="*/ 2636044 w 2641018"/>
              <a:gd name="connsiteY8" fmla="*/ 609600 h 3329988"/>
              <a:gd name="connsiteX9" fmla="*/ 2640807 w 2641018"/>
              <a:gd name="connsiteY9" fmla="*/ 397669 h 3329988"/>
              <a:gd name="connsiteX10" fmla="*/ 2133600 w 2641018"/>
              <a:gd name="connsiteY10" fmla="*/ 114300 h 3329988"/>
              <a:gd name="connsiteX11" fmla="*/ 990600 w 2641018"/>
              <a:gd name="connsiteY11" fmla="*/ 38100 h 3329988"/>
              <a:gd name="connsiteX0" fmla="*/ 723900 w 2641018"/>
              <a:gd name="connsiteY0" fmla="*/ 0 h 3329988"/>
              <a:gd name="connsiteX1" fmla="*/ 0 w 2641018"/>
              <a:gd name="connsiteY1" fmla="*/ 38100 h 3329988"/>
              <a:gd name="connsiteX2" fmla="*/ 419100 w 2641018"/>
              <a:gd name="connsiteY2" fmla="*/ 1123950 h 3329988"/>
              <a:gd name="connsiteX3" fmla="*/ 361950 w 2641018"/>
              <a:gd name="connsiteY3" fmla="*/ 2312670 h 3329988"/>
              <a:gd name="connsiteX4" fmla="*/ 1604010 w 2641018"/>
              <a:gd name="connsiteY4" fmla="*/ 3329940 h 3329988"/>
              <a:gd name="connsiteX5" fmla="*/ 2148840 w 2641018"/>
              <a:gd name="connsiteY5" fmla="*/ 2274570 h 3329988"/>
              <a:gd name="connsiteX6" fmla="*/ 1885950 w 2641018"/>
              <a:gd name="connsiteY6" fmla="*/ 1314450 h 3329988"/>
              <a:gd name="connsiteX7" fmla="*/ 2076450 w 2641018"/>
              <a:gd name="connsiteY7" fmla="*/ 895350 h 3329988"/>
              <a:gd name="connsiteX8" fmla="*/ 2636044 w 2641018"/>
              <a:gd name="connsiteY8" fmla="*/ 609600 h 3329988"/>
              <a:gd name="connsiteX9" fmla="*/ 2640807 w 2641018"/>
              <a:gd name="connsiteY9" fmla="*/ 397669 h 3329988"/>
              <a:gd name="connsiteX10" fmla="*/ 1905000 w 2641018"/>
              <a:gd name="connsiteY10" fmla="*/ 28575 h 3329988"/>
              <a:gd name="connsiteX11" fmla="*/ 990600 w 2641018"/>
              <a:gd name="connsiteY11" fmla="*/ 38100 h 3329988"/>
              <a:gd name="connsiteX0" fmla="*/ 723900 w 2641018"/>
              <a:gd name="connsiteY0" fmla="*/ 0 h 3329988"/>
              <a:gd name="connsiteX1" fmla="*/ 0 w 2641018"/>
              <a:gd name="connsiteY1" fmla="*/ 38100 h 3329988"/>
              <a:gd name="connsiteX2" fmla="*/ 419100 w 2641018"/>
              <a:gd name="connsiteY2" fmla="*/ 1123950 h 3329988"/>
              <a:gd name="connsiteX3" fmla="*/ 361950 w 2641018"/>
              <a:gd name="connsiteY3" fmla="*/ 2312670 h 3329988"/>
              <a:gd name="connsiteX4" fmla="*/ 1604010 w 2641018"/>
              <a:gd name="connsiteY4" fmla="*/ 3329940 h 3329988"/>
              <a:gd name="connsiteX5" fmla="*/ 2148840 w 2641018"/>
              <a:gd name="connsiteY5" fmla="*/ 2274570 h 3329988"/>
              <a:gd name="connsiteX6" fmla="*/ 1885950 w 2641018"/>
              <a:gd name="connsiteY6" fmla="*/ 1314450 h 3329988"/>
              <a:gd name="connsiteX7" fmla="*/ 2076450 w 2641018"/>
              <a:gd name="connsiteY7" fmla="*/ 895350 h 3329988"/>
              <a:gd name="connsiteX8" fmla="*/ 2636044 w 2641018"/>
              <a:gd name="connsiteY8" fmla="*/ 609600 h 3329988"/>
              <a:gd name="connsiteX9" fmla="*/ 2640807 w 2641018"/>
              <a:gd name="connsiteY9" fmla="*/ 397669 h 3329988"/>
              <a:gd name="connsiteX10" fmla="*/ 1905000 w 2641018"/>
              <a:gd name="connsiteY10" fmla="*/ 28575 h 3329988"/>
              <a:gd name="connsiteX11" fmla="*/ 950119 w 2641018"/>
              <a:gd name="connsiteY11" fmla="*/ 38100 h 3329988"/>
              <a:gd name="connsiteX0" fmla="*/ 771525 w 2641018"/>
              <a:gd name="connsiteY0" fmla="*/ 2381 h 3301413"/>
              <a:gd name="connsiteX1" fmla="*/ 0 w 2641018"/>
              <a:gd name="connsiteY1" fmla="*/ 9525 h 3301413"/>
              <a:gd name="connsiteX2" fmla="*/ 419100 w 2641018"/>
              <a:gd name="connsiteY2" fmla="*/ 1095375 h 3301413"/>
              <a:gd name="connsiteX3" fmla="*/ 361950 w 2641018"/>
              <a:gd name="connsiteY3" fmla="*/ 2284095 h 3301413"/>
              <a:gd name="connsiteX4" fmla="*/ 1604010 w 2641018"/>
              <a:gd name="connsiteY4" fmla="*/ 3301365 h 3301413"/>
              <a:gd name="connsiteX5" fmla="*/ 2148840 w 2641018"/>
              <a:gd name="connsiteY5" fmla="*/ 2245995 h 3301413"/>
              <a:gd name="connsiteX6" fmla="*/ 1885950 w 2641018"/>
              <a:gd name="connsiteY6" fmla="*/ 1285875 h 3301413"/>
              <a:gd name="connsiteX7" fmla="*/ 2076450 w 2641018"/>
              <a:gd name="connsiteY7" fmla="*/ 866775 h 3301413"/>
              <a:gd name="connsiteX8" fmla="*/ 2636044 w 2641018"/>
              <a:gd name="connsiteY8" fmla="*/ 581025 h 3301413"/>
              <a:gd name="connsiteX9" fmla="*/ 2640807 w 2641018"/>
              <a:gd name="connsiteY9" fmla="*/ 369094 h 3301413"/>
              <a:gd name="connsiteX10" fmla="*/ 1905000 w 2641018"/>
              <a:gd name="connsiteY10" fmla="*/ 0 h 3301413"/>
              <a:gd name="connsiteX11" fmla="*/ 950119 w 2641018"/>
              <a:gd name="connsiteY11" fmla="*/ 9525 h 3301413"/>
              <a:gd name="connsiteX0" fmla="*/ 759619 w 2641018"/>
              <a:gd name="connsiteY0" fmla="*/ 0 h 3303795"/>
              <a:gd name="connsiteX1" fmla="*/ 0 w 2641018"/>
              <a:gd name="connsiteY1" fmla="*/ 11907 h 3303795"/>
              <a:gd name="connsiteX2" fmla="*/ 419100 w 2641018"/>
              <a:gd name="connsiteY2" fmla="*/ 1097757 h 3303795"/>
              <a:gd name="connsiteX3" fmla="*/ 361950 w 2641018"/>
              <a:gd name="connsiteY3" fmla="*/ 2286477 h 3303795"/>
              <a:gd name="connsiteX4" fmla="*/ 1604010 w 2641018"/>
              <a:gd name="connsiteY4" fmla="*/ 3303747 h 3303795"/>
              <a:gd name="connsiteX5" fmla="*/ 2148840 w 2641018"/>
              <a:gd name="connsiteY5" fmla="*/ 2248377 h 3303795"/>
              <a:gd name="connsiteX6" fmla="*/ 1885950 w 2641018"/>
              <a:gd name="connsiteY6" fmla="*/ 1288257 h 3303795"/>
              <a:gd name="connsiteX7" fmla="*/ 2076450 w 2641018"/>
              <a:gd name="connsiteY7" fmla="*/ 869157 h 3303795"/>
              <a:gd name="connsiteX8" fmla="*/ 2636044 w 2641018"/>
              <a:gd name="connsiteY8" fmla="*/ 583407 h 3303795"/>
              <a:gd name="connsiteX9" fmla="*/ 2640807 w 2641018"/>
              <a:gd name="connsiteY9" fmla="*/ 371476 h 3303795"/>
              <a:gd name="connsiteX10" fmla="*/ 1905000 w 2641018"/>
              <a:gd name="connsiteY10" fmla="*/ 2382 h 3303795"/>
              <a:gd name="connsiteX11" fmla="*/ 950119 w 2641018"/>
              <a:gd name="connsiteY11" fmla="*/ 11907 h 3303795"/>
              <a:gd name="connsiteX0" fmla="*/ 754856 w 2636255"/>
              <a:gd name="connsiteY0" fmla="*/ 0 h 3303795"/>
              <a:gd name="connsiteX1" fmla="*/ 0 w 2636255"/>
              <a:gd name="connsiteY1" fmla="*/ 2382 h 3303795"/>
              <a:gd name="connsiteX2" fmla="*/ 414337 w 2636255"/>
              <a:gd name="connsiteY2" fmla="*/ 1097757 h 3303795"/>
              <a:gd name="connsiteX3" fmla="*/ 357187 w 2636255"/>
              <a:gd name="connsiteY3" fmla="*/ 2286477 h 3303795"/>
              <a:gd name="connsiteX4" fmla="*/ 1599247 w 2636255"/>
              <a:gd name="connsiteY4" fmla="*/ 3303747 h 3303795"/>
              <a:gd name="connsiteX5" fmla="*/ 2144077 w 2636255"/>
              <a:gd name="connsiteY5" fmla="*/ 2248377 h 3303795"/>
              <a:gd name="connsiteX6" fmla="*/ 1881187 w 2636255"/>
              <a:gd name="connsiteY6" fmla="*/ 1288257 h 3303795"/>
              <a:gd name="connsiteX7" fmla="*/ 2071687 w 2636255"/>
              <a:gd name="connsiteY7" fmla="*/ 869157 h 3303795"/>
              <a:gd name="connsiteX8" fmla="*/ 2631281 w 2636255"/>
              <a:gd name="connsiteY8" fmla="*/ 583407 h 3303795"/>
              <a:gd name="connsiteX9" fmla="*/ 2636044 w 2636255"/>
              <a:gd name="connsiteY9" fmla="*/ 371476 h 3303795"/>
              <a:gd name="connsiteX10" fmla="*/ 1900237 w 2636255"/>
              <a:gd name="connsiteY10" fmla="*/ 2382 h 3303795"/>
              <a:gd name="connsiteX11" fmla="*/ 945356 w 2636255"/>
              <a:gd name="connsiteY11" fmla="*/ 11907 h 330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6255" h="3303795">
                <a:moveTo>
                  <a:pt x="754856" y="0"/>
                </a:moveTo>
                <a:lnTo>
                  <a:pt x="0" y="2382"/>
                </a:lnTo>
                <a:lnTo>
                  <a:pt x="414337" y="1097757"/>
                </a:lnTo>
                <a:cubicBezTo>
                  <a:pt x="449262" y="1481932"/>
                  <a:pt x="289242" y="1911192"/>
                  <a:pt x="357187" y="2286477"/>
                </a:cubicBezTo>
                <a:cubicBezTo>
                  <a:pt x="431538" y="2697147"/>
                  <a:pt x="1301432" y="3310097"/>
                  <a:pt x="1599247" y="3303747"/>
                </a:cubicBezTo>
                <a:cubicBezTo>
                  <a:pt x="1897062" y="3297397"/>
                  <a:pt x="2171598" y="2571085"/>
                  <a:pt x="2144077" y="2248377"/>
                </a:cubicBezTo>
                <a:cubicBezTo>
                  <a:pt x="2115082" y="1908387"/>
                  <a:pt x="1976437" y="1615917"/>
                  <a:pt x="1881187" y="1288257"/>
                </a:cubicBezTo>
                <a:cubicBezTo>
                  <a:pt x="1944687" y="1148557"/>
                  <a:pt x="1946671" y="986632"/>
                  <a:pt x="2071687" y="869157"/>
                </a:cubicBezTo>
                <a:cubicBezTo>
                  <a:pt x="2196703" y="751682"/>
                  <a:pt x="2529681" y="662782"/>
                  <a:pt x="2631281" y="583407"/>
                </a:cubicBezTo>
                <a:cubicBezTo>
                  <a:pt x="2629694" y="506413"/>
                  <a:pt x="2637631" y="448470"/>
                  <a:pt x="2636044" y="371476"/>
                </a:cubicBezTo>
                <a:lnTo>
                  <a:pt x="1900237" y="2382"/>
                </a:lnTo>
                <a:lnTo>
                  <a:pt x="945356" y="11907"/>
                </a:lnTo>
              </a:path>
            </a:pathLst>
          </a:custGeom>
          <a:noFill/>
          <a:ln>
            <a:solidFill>
              <a:srgbClr val="FE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13">
            <a:extLst>
              <a:ext uri="{FF2B5EF4-FFF2-40B4-BE49-F238E27FC236}">
                <a16:creationId xmlns:a16="http://schemas.microsoft.com/office/drawing/2014/main" id="{AE208B4D-BF98-4CF6-98D8-8B45327622F5}"/>
              </a:ext>
            </a:extLst>
          </p:cNvPr>
          <p:cNvSpPr txBox="1">
            <a:spLocks noChangeArrowheads="1"/>
          </p:cNvSpPr>
          <p:nvPr/>
        </p:nvSpPr>
        <p:spPr bwMode="auto">
          <a:xfrm>
            <a:off x="1673588" y="3307158"/>
            <a:ext cx="1374094"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Valley Gate</a:t>
            </a:r>
          </a:p>
        </p:txBody>
      </p:sp>
      <p:sp>
        <p:nvSpPr>
          <p:cNvPr id="10" name="Line 9">
            <a:extLst>
              <a:ext uri="{FF2B5EF4-FFF2-40B4-BE49-F238E27FC236}">
                <a16:creationId xmlns:a16="http://schemas.microsoft.com/office/drawing/2014/main" id="{9831FEBD-6BC9-4FE3-98D1-E537C43CC961}"/>
              </a:ext>
            </a:extLst>
          </p:cNvPr>
          <p:cNvSpPr>
            <a:spLocks noChangeShapeType="1"/>
          </p:cNvSpPr>
          <p:nvPr/>
        </p:nvSpPr>
        <p:spPr bwMode="auto">
          <a:xfrm flipH="1" flipV="1">
            <a:off x="3047682" y="3507213"/>
            <a:ext cx="541802" cy="100544"/>
          </a:xfrm>
          <a:prstGeom prst="line">
            <a:avLst/>
          </a:prstGeom>
          <a:noFill/>
          <a:ln w="22225"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1" name="Text Box 13">
            <a:extLst>
              <a:ext uri="{FF2B5EF4-FFF2-40B4-BE49-F238E27FC236}">
                <a16:creationId xmlns:a16="http://schemas.microsoft.com/office/drawing/2014/main" id="{AE208B4D-BF98-4CF6-98D8-8B45327622F5}"/>
              </a:ext>
            </a:extLst>
          </p:cNvPr>
          <p:cNvSpPr txBox="1">
            <a:spLocks noChangeArrowheads="1"/>
          </p:cNvSpPr>
          <p:nvPr/>
        </p:nvSpPr>
        <p:spPr bwMode="auto">
          <a:xfrm>
            <a:off x="2127049" y="5166056"/>
            <a:ext cx="1316386"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King’s Pool</a:t>
            </a:r>
          </a:p>
        </p:txBody>
      </p:sp>
      <p:sp>
        <p:nvSpPr>
          <p:cNvPr id="14" name="Text Box 13">
            <a:extLst>
              <a:ext uri="{FF2B5EF4-FFF2-40B4-BE49-F238E27FC236}">
                <a16:creationId xmlns:a16="http://schemas.microsoft.com/office/drawing/2014/main" id="{AE208B4D-BF98-4CF6-98D8-8B45327622F5}"/>
              </a:ext>
            </a:extLst>
          </p:cNvPr>
          <p:cNvSpPr txBox="1">
            <a:spLocks noChangeArrowheads="1"/>
          </p:cNvSpPr>
          <p:nvPr/>
        </p:nvSpPr>
        <p:spPr bwMode="auto">
          <a:xfrm>
            <a:off x="2949678" y="6070484"/>
            <a:ext cx="1289135"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Dung Gate</a:t>
            </a:r>
          </a:p>
        </p:txBody>
      </p:sp>
      <p:sp>
        <p:nvSpPr>
          <p:cNvPr id="15" name="Line 9">
            <a:extLst>
              <a:ext uri="{FF2B5EF4-FFF2-40B4-BE49-F238E27FC236}">
                <a16:creationId xmlns:a16="http://schemas.microsoft.com/office/drawing/2014/main" id="{9831FEBD-6BC9-4FE3-98D1-E537C43CC961}"/>
              </a:ext>
            </a:extLst>
          </p:cNvPr>
          <p:cNvSpPr>
            <a:spLocks noChangeShapeType="1"/>
          </p:cNvSpPr>
          <p:nvPr/>
        </p:nvSpPr>
        <p:spPr bwMode="auto">
          <a:xfrm flipH="1">
            <a:off x="4193380" y="6062972"/>
            <a:ext cx="302659" cy="202097"/>
          </a:xfrm>
          <a:prstGeom prst="line">
            <a:avLst/>
          </a:prstGeom>
          <a:noFill/>
          <a:ln w="22225"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6" name="Text Box 13">
            <a:extLst>
              <a:ext uri="{FF2B5EF4-FFF2-40B4-BE49-F238E27FC236}">
                <a16:creationId xmlns:a16="http://schemas.microsoft.com/office/drawing/2014/main" id="{AE208B4D-BF98-4CF6-98D8-8B45327622F5}"/>
              </a:ext>
            </a:extLst>
          </p:cNvPr>
          <p:cNvSpPr txBox="1">
            <a:spLocks noChangeArrowheads="1"/>
          </p:cNvSpPr>
          <p:nvPr/>
        </p:nvSpPr>
        <p:spPr bwMode="auto">
          <a:xfrm>
            <a:off x="5428029" y="5827194"/>
            <a:ext cx="1669047"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Fountain Gate</a:t>
            </a:r>
          </a:p>
        </p:txBody>
      </p:sp>
      <p:sp>
        <p:nvSpPr>
          <p:cNvPr id="17" name="Line 9">
            <a:extLst>
              <a:ext uri="{FF2B5EF4-FFF2-40B4-BE49-F238E27FC236}">
                <a16:creationId xmlns:a16="http://schemas.microsoft.com/office/drawing/2014/main" id="{9831FEBD-6BC9-4FE3-98D1-E537C43CC961}"/>
              </a:ext>
            </a:extLst>
          </p:cNvPr>
          <p:cNvSpPr>
            <a:spLocks noChangeShapeType="1"/>
          </p:cNvSpPr>
          <p:nvPr/>
        </p:nvSpPr>
        <p:spPr bwMode="auto">
          <a:xfrm flipH="1" flipV="1">
            <a:off x="5059516" y="5556543"/>
            <a:ext cx="337123" cy="375840"/>
          </a:xfrm>
          <a:prstGeom prst="line">
            <a:avLst/>
          </a:prstGeom>
          <a:noFill/>
          <a:ln w="22225"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8" name="Text Box 13">
            <a:extLst>
              <a:ext uri="{FF2B5EF4-FFF2-40B4-BE49-F238E27FC236}">
                <a16:creationId xmlns:a16="http://schemas.microsoft.com/office/drawing/2014/main" id="{AE208B4D-BF98-4CF6-98D8-8B45327622F5}"/>
              </a:ext>
            </a:extLst>
          </p:cNvPr>
          <p:cNvSpPr txBox="1">
            <a:spLocks noChangeArrowheads="1"/>
          </p:cNvSpPr>
          <p:nvPr/>
        </p:nvSpPr>
        <p:spPr bwMode="auto">
          <a:xfrm>
            <a:off x="6064767" y="5163760"/>
            <a:ext cx="915635"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Rubble</a:t>
            </a:r>
          </a:p>
        </p:txBody>
      </p:sp>
      <p:sp>
        <p:nvSpPr>
          <p:cNvPr id="19" name="Line 9">
            <a:extLst>
              <a:ext uri="{FF2B5EF4-FFF2-40B4-BE49-F238E27FC236}">
                <a16:creationId xmlns:a16="http://schemas.microsoft.com/office/drawing/2014/main" id="{9831FEBD-6BC9-4FE3-98D1-E537C43CC961}"/>
              </a:ext>
            </a:extLst>
          </p:cNvPr>
          <p:cNvSpPr>
            <a:spLocks noChangeShapeType="1"/>
          </p:cNvSpPr>
          <p:nvPr/>
        </p:nvSpPr>
        <p:spPr bwMode="auto">
          <a:xfrm flipH="1" flipV="1">
            <a:off x="5648325" y="5163759"/>
            <a:ext cx="416442" cy="200055"/>
          </a:xfrm>
          <a:prstGeom prst="line">
            <a:avLst/>
          </a:prstGeom>
          <a:noFill/>
          <a:ln w="22225"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6" name="Freeform 5"/>
          <p:cNvSpPr/>
          <p:nvPr/>
        </p:nvSpPr>
        <p:spPr>
          <a:xfrm>
            <a:off x="3667125" y="4991100"/>
            <a:ext cx="1266825" cy="1038225"/>
          </a:xfrm>
          <a:custGeom>
            <a:avLst/>
            <a:gdLst>
              <a:gd name="connsiteX0" fmla="*/ 238125 w 1314450"/>
              <a:gd name="connsiteY0" fmla="*/ 0 h 1028700"/>
              <a:gd name="connsiteX1" fmla="*/ 0 w 1314450"/>
              <a:gd name="connsiteY1" fmla="*/ 190500 h 1028700"/>
              <a:gd name="connsiteX2" fmla="*/ 390525 w 1314450"/>
              <a:gd name="connsiteY2" fmla="*/ 819150 h 1028700"/>
              <a:gd name="connsiteX3" fmla="*/ 904875 w 1314450"/>
              <a:gd name="connsiteY3" fmla="*/ 1028700 h 1028700"/>
              <a:gd name="connsiteX4" fmla="*/ 1314450 w 1314450"/>
              <a:gd name="connsiteY4" fmla="*/ 647700 h 1028700"/>
              <a:gd name="connsiteX0" fmla="*/ 238125 w 1314450"/>
              <a:gd name="connsiteY0" fmla="*/ 0 h 1033651"/>
              <a:gd name="connsiteX1" fmla="*/ 0 w 1314450"/>
              <a:gd name="connsiteY1" fmla="*/ 190500 h 1033651"/>
              <a:gd name="connsiteX2" fmla="*/ 390525 w 1314450"/>
              <a:gd name="connsiteY2" fmla="*/ 819150 h 1033651"/>
              <a:gd name="connsiteX3" fmla="*/ 904875 w 1314450"/>
              <a:gd name="connsiteY3" fmla="*/ 1028700 h 1033651"/>
              <a:gd name="connsiteX4" fmla="*/ 1314450 w 1314450"/>
              <a:gd name="connsiteY4" fmla="*/ 647700 h 1033651"/>
              <a:gd name="connsiteX0" fmla="*/ 238125 w 1314450"/>
              <a:gd name="connsiteY0" fmla="*/ 0 h 1032216"/>
              <a:gd name="connsiteX1" fmla="*/ 0 w 1314450"/>
              <a:gd name="connsiteY1" fmla="*/ 190500 h 1032216"/>
              <a:gd name="connsiteX2" fmla="*/ 433387 w 1314450"/>
              <a:gd name="connsiteY2" fmla="*/ 766763 h 1032216"/>
              <a:gd name="connsiteX3" fmla="*/ 904875 w 1314450"/>
              <a:gd name="connsiteY3" fmla="*/ 1028700 h 1032216"/>
              <a:gd name="connsiteX4" fmla="*/ 1314450 w 1314450"/>
              <a:gd name="connsiteY4" fmla="*/ 647700 h 1032216"/>
              <a:gd name="connsiteX0" fmla="*/ 238125 w 1314450"/>
              <a:gd name="connsiteY0" fmla="*/ 0 h 1041591"/>
              <a:gd name="connsiteX1" fmla="*/ 0 w 1314450"/>
              <a:gd name="connsiteY1" fmla="*/ 190500 h 1041591"/>
              <a:gd name="connsiteX2" fmla="*/ 433387 w 1314450"/>
              <a:gd name="connsiteY2" fmla="*/ 766763 h 1041591"/>
              <a:gd name="connsiteX3" fmla="*/ 928688 w 1314450"/>
              <a:gd name="connsiteY3" fmla="*/ 1038225 h 1041591"/>
              <a:gd name="connsiteX4" fmla="*/ 1314450 w 1314450"/>
              <a:gd name="connsiteY4" fmla="*/ 647700 h 1041591"/>
              <a:gd name="connsiteX0" fmla="*/ 238125 w 1314450"/>
              <a:gd name="connsiteY0" fmla="*/ 0 h 1038225"/>
              <a:gd name="connsiteX1" fmla="*/ 0 w 1314450"/>
              <a:gd name="connsiteY1" fmla="*/ 190500 h 1038225"/>
              <a:gd name="connsiteX2" fmla="*/ 433387 w 1314450"/>
              <a:gd name="connsiteY2" fmla="*/ 766763 h 1038225"/>
              <a:gd name="connsiteX3" fmla="*/ 928688 w 1314450"/>
              <a:gd name="connsiteY3" fmla="*/ 1038225 h 1038225"/>
              <a:gd name="connsiteX4" fmla="*/ 1314450 w 1314450"/>
              <a:gd name="connsiteY4" fmla="*/ 647700 h 1038225"/>
              <a:gd name="connsiteX0" fmla="*/ 190500 w 1266825"/>
              <a:gd name="connsiteY0" fmla="*/ 0 h 1038225"/>
              <a:gd name="connsiteX1" fmla="*/ 0 w 1266825"/>
              <a:gd name="connsiteY1" fmla="*/ 161925 h 1038225"/>
              <a:gd name="connsiteX2" fmla="*/ 385762 w 1266825"/>
              <a:gd name="connsiteY2" fmla="*/ 766763 h 1038225"/>
              <a:gd name="connsiteX3" fmla="*/ 881063 w 1266825"/>
              <a:gd name="connsiteY3" fmla="*/ 1038225 h 1038225"/>
              <a:gd name="connsiteX4" fmla="*/ 1266825 w 1266825"/>
              <a:gd name="connsiteY4" fmla="*/ 647700 h 103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825" h="1038225">
                <a:moveTo>
                  <a:pt x="190500" y="0"/>
                </a:moveTo>
                <a:lnTo>
                  <a:pt x="0" y="161925"/>
                </a:lnTo>
                <a:cubicBezTo>
                  <a:pt x="25400" y="298450"/>
                  <a:pt x="238918" y="620713"/>
                  <a:pt x="385762" y="766763"/>
                </a:cubicBezTo>
                <a:cubicBezTo>
                  <a:pt x="532606" y="912813"/>
                  <a:pt x="746126" y="1019175"/>
                  <a:pt x="881063" y="1038225"/>
                </a:cubicBezTo>
                <a:lnTo>
                  <a:pt x="1266825" y="647700"/>
                </a:lnTo>
              </a:path>
            </a:pathLst>
          </a:custGeom>
          <a:noFill/>
          <a:ln>
            <a:solidFill>
              <a:srgbClr val="FE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305425" y="3933825"/>
            <a:ext cx="342900" cy="1076325"/>
          </a:xfrm>
          <a:custGeom>
            <a:avLst/>
            <a:gdLst>
              <a:gd name="connsiteX0" fmla="*/ 66675 w 342900"/>
              <a:gd name="connsiteY0" fmla="*/ 1076325 h 1076325"/>
              <a:gd name="connsiteX1" fmla="*/ 342900 w 342900"/>
              <a:gd name="connsiteY1" fmla="*/ 800100 h 1076325"/>
              <a:gd name="connsiteX2" fmla="*/ 209550 w 342900"/>
              <a:gd name="connsiteY2" fmla="*/ 9525 h 1076325"/>
              <a:gd name="connsiteX3" fmla="*/ 0 w 342900"/>
              <a:gd name="connsiteY3" fmla="*/ 0 h 1076325"/>
            </a:gdLst>
            <a:ahLst/>
            <a:cxnLst>
              <a:cxn ang="0">
                <a:pos x="connsiteX0" y="connsiteY0"/>
              </a:cxn>
              <a:cxn ang="0">
                <a:pos x="connsiteX1" y="connsiteY1"/>
              </a:cxn>
              <a:cxn ang="0">
                <a:pos x="connsiteX2" y="connsiteY2"/>
              </a:cxn>
              <a:cxn ang="0">
                <a:pos x="connsiteX3" y="connsiteY3"/>
              </a:cxn>
            </a:cxnLst>
            <a:rect l="l" t="t" r="r" b="b"/>
            <a:pathLst>
              <a:path w="342900" h="1076325">
                <a:moveTo>
                  <a:pt x="66675" y="1076325"/>
                </a:moveTo>
                <a:lnTo>
                  <a:pt x="342900" y="800100"/>
                </a:lnTo>
                <a:lnTo>
                  <a:pt x="209550" y="9525"/>
                </a:lnTo>
                <a:lnTo>
                  <a:pt x="0" y="0"/>
                </a:lnTo>
              </a:path>
            </a:pathLst>
          </a:custGeom>
          <a:noFill/>
          <a:ln>
            <a:solidFill>
              <a:srgbClr val="FE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ine 9">
            <a:extLst>
              <a:ext uri="{FF2B5EF4-FFF2-40B4-BE49-F238E27FC236}">
                <a16:creationId xmlns:a16="http://schemas.microsoft.com/office/drawing/2014/main" id="{9831FEBD-6BC9-4FE3-98D1-E537C43CC961}"/>
              </a:ext>
            </a:extLst>
          </p:cNvPr>
          <p:cNvSpPr>
            <a:spLocks noChangeShapeType="1"/>
          </p:cNvSpPr>
          <p:nvPr/>
        </p:nvSpPr>
        <p:spPr bwMode="auto">
          <a:xfrm flipH="1" flipV="1">
            <a:off x="3503637" y="5394656"/>
            <a:ext cx="454706" cy="93053"/>
          </a:xfrm>
          <a:prstGeom prst="line">
            <a:avLst/>
          </a:prstGeom>
          <a:noFill/>
          <a:ln w="22225"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22" name="Text Box 6">
            <a:extLst>
              <a:ext uri="{FF2B5EF4-FFF2-40B4-BE49-F238E27FC236}">
                <a16:creationId xmlns:a16="http://schemas.microsoft.com/office/drawing/2014/main" id="{63282618-37A2-4876-B5FC-E768551CD4CA}"/>
              </a:ext>
            </a:extLst>
          </p:cNvPr>
          <p:cNvSpPr txBox="1">
            <a:spLocks noChangeArrowheads="1"/>
          </p:cNvSpPr>
          <p:nvPr/>
        </p:nvSpPr>
        <p:spPr bwMode="auto">
          <a:xfrm>
            <a:off x="4118452" y="3535312"/>
            <a:ext cx="815498" cy="1015663"/>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City of David</a:t>
            </a:r>
          </a:p>
        </p:txBody>
      </p:sp>
    </p:spTree>
    <p:extLst>
      <p:ext uri="{BB962C8B-B14F-4D97-AF65-F5344CB8AC3E}">
        <p14:creationId xmlns:p14="http://schemas.microsoft.com/office/powerpoint/2010/main" val="86972770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white robes&#10;&#10;Description automatically generated with low confidence">
            <a:extLst>
              <a:ext uri="{FF2B5EF4-FFF2-40B4-BE49-F238E27FC236}">
                <a16:creationId xmlns:a16="http://schemas.microsoft.com/office/drawing/2014/main" id="{E874196E-0B52-4A61-8C39-18DBA977E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CC50F5ED-7B14-4315-B150-8309BDF258DE}"/>
              </a:ext>
            </a:extLst>
          </p:cNvPr>
          <p:cNvSpPr>
            <a:spLocks noGrp="1"/>
          </p:cNvSpPr>
          <p:nvPr>
            <p:ph type="body" sz="quarter" idx="10"/>
          </p:nvPr>
        </p:nvSpPr>
        <p:spPr/>
        <p:txBody>
          <a:bodyPr/>
          <a:lstStyle/>
          <a:p>
            <a:r>
              <a:rPr lang="en-US" dirty="0"/>
              <a:t>Jewish men at the Western Wall in Jerusalem during the Feast of Tabernacles</a:t>
            </a:r>
          </a:p>
        </p:txBody>
      </p:sp>
      <p:sp>
        <p:nvSpPr>
          <p:cNvPr id="3" name="Text Placeholder 2">
            <a:extLst>
              <a:ext uri="{FF2B5EF4-FFF2-40B4-BE49-F238E27FC236}">
                <a16:creationId xmlns:a16="http://schemas.microsoft.com/office/drawing/2014/main" id="{99BC8B24-BC46-40C5-94CA-34BFFE60780A}"/>
              </a:ext>
            </a:extLst>
          </p:cNvPr>
          <p:cNvSpPr>
            <a:spLocks noGrp="1"/>
          </p:cNvSpPr>
          <p:nvPr>
            <p:ph type="body" sz="quarter" idx="12"/>
          </p:nvPr>
        </p:nvSpPr>
        <p:spPr/>
        <p:txBody>
          <a:bodyPr/>
          <a:lstStyle/>
          <a:p>
            <a:r>
              <a:rPr lang="en-US" dirty="0"/>
              <a:t>2:16</a:t>
            </a:r>
          </a:p>
        </p:txBody>
      </p:sp>
      <p:sp>
        <p:nvSpPr>
          <p:cNvPr id="4" name="Title 3">
            <a:extLst>
              <a:ext uri="{FF2B5EF4-FFF2-40B4-BE49-F238E27FC236}">
                <a16:creationId xmlns:a16="http://schemas.microsoft.com/office/drawing/2014/main" id="{44E51352-09E4-4656-9B22-FFF7FFCB23BD}"/>
              </a:ext>
            </a:extLst>
          </p:cNvPr>
          <p:cNvSpPr>
            <a:spLocks noGrp="1"/>
          </p:cNvSpPr>
          <p:nvPr>
            <p:ph type="title"/>
          </p:nvPr>
        </p:nvSpPr>
        <p:spPr/>
        <p:txBody>
          <a:bodyPr/>
          <a:lstStyle/>
          <a:p>
            <a:r>
              <a:rPr lang="en-US" dirty="0"/>
              <a:t>I had not yet told it to the Jews, the priests, the nobles, the officials, or the rest who did the work</a:t>
            </a:r>
          </a:p>
        </p:txBody>
      </p:sp>
    </p:spTree>
    <p:extLst>
      <p:ext uri="{BB962C8B-B14F-4D97-AF65-F5344CB8AC3E}">
        <p14:creationId xmlns:p14="http://schemas.microsoft.com/office/powerpoint/2010/main" val="339609038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rock, nature, old&#10;&#10;Description automatically generated">
            <a:extLst>
              <a:ext uri="{FF2B5EF4-FFF2-40B4-BE49-F238E27FC236}">
                <a16:creationId xmlns:a16="http://schemas.microsoft.com/office/drawing/2014/main" id="{87B01717-9698-40AE-A28B-973FDB35A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070"/>
            <a:ext cx="9144000" cy="6499860"/>
          </a:xfrm>
          <a:prstGeom prst="rect">
            <a:avLst/>
          </a:prstGeom>
        </p:spPr>
      </p:pic>
      <p:sp>
        <p:nvSpPr>
          <p:cNvPr id="2" name="Text Placeholder 1">
            <a:extLst>
              <a:ext uri="{FF2B5EF4-FFF2-40B4-BE49-F238E27FC236}">
                <a16:creationId xmlns:a16="http://schemas.microsoft.com/office/drawing/2014/main" id="{CC50F5ED-7B14-4315-B150-8309BDF258DE}"/>
              </a:ext>
            </a:extLst>
          </p:cNvPr>
          <p:cNvSpPr>
            <a:spLocks noGrp="1"/>
          </p:cNvSpPr>
          <p:nvPr>
            <p:ph type="body" sz="quarter" idx="10"/>
          </p:nvPr>
        </p:nvSpPr>
        <p:spPr/>
        <p:txBody>
          <a:bodyPr/>
          <a:lstStyle/>
          <a:p>
            <a:r>
              <a:rPr lang="en-US" dirty="0"/>
              <a:t>Workers digging out rock to build a terrace at Abu Gosh, circa 1943</a:t>
            </a:r>
          </a:p>
        </p:txBody>
      </p:sp>
      <p:sp>
        <p:nvSpPr>
          <p:cNvPr id="3" name="Text Placeholder 2">
            <a:extLst>
              <a:ext uri="{FF2B5EF4-FFF2-40B4-BE49-F238E27FC236}">
                <a16:creationId xmlns:a16="http://schemas.microsoft.com/office/drawing/2014/main" id="{99BC8B24-BC46-40C5-94CA-34BFFE60780A}"/>
              </a:ext>
            </a:extLst>
          </p:cNvPr>
          <p:cNvSpPr>
            <a:spLocks noGrp="1"/>
          </p:cNvSpPr>
          <p:nvPr>
            <p:ph type="body" sz="quarter" idx="12"/>
          </p:nvPr>
        </p:nvSpPr>
        <p:spPr/>
        <p:txBody>
          <a:bodyPr/>
          <a:lstStyle/>
          <a:p>
            <a:r>
              <a:rPr lang="en-US" dirty="0"/>
              <a:t>2:16</a:t>
            </a:r>
          </a:p>
        </p:txBody>
      </p:sp>
      <p:sp>
        <p:nvSpPr>
          <p:cNvPr id="4" name="Title 3">
            <a:extLst>
              <a:ext uri="{FF2B5EF4-FFF2-40B4-BE49-F238E27FC236}">
                <a16:creationId xmlns:a16="http://schemas.microsoft.com/office/drawing/2014/main" id="{44E51352-09E4-4656-9B22-FFF7FFCB23BD}"/>
              </a:ext>
            </a:extLst>
          </p:cNvPr>
          <p:cNvSpPr>
            <a:spLocks noGrp="1"/>
          </p:cNvSpPr>
          <p:nvPr>
            <p:ph type="title"/>
          </p:nvPr>
        </p:nvSpPr>
        <p:spPr/>
        <p:txBody>
          <a:bodyPr/>
          <a:lstStyle/>
          <a:p>
            <a:r>
              <a:rPr lang="en-US" dirty="0"/>
              <a:t>I had not yet told it to the Jews, the priests, the nobles, the officials, or the rest who did the work</a:t>
            </a:r>
          </a:p>
        </p:txBody>
      </p:sp>
    </p:spTree>
    <p:extLst>
      <p:ext uri="{BB962C8B-B14F-4D97-AF65-F5344CB8AC3E}">
        <p14:creationId xmlns:p14="http://schemas.microsoft.com/office/powerpoint/2010/main" val="397712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DE4998AB-2F23-4AD7-AEF6-3D58A3468C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9570"/>
            <a:ext cx="9144000" cy="6118860"/>
          </a:xfrm>
          <a:prstGeom prst="rect">
            <a:avLst/>
          </a:prstGeom>
        </p:spPr>
      </p:pic>
      <p:sp>
        <p:nvSpPr>
          <p:cNvPr id="2" name="Text Placeholder 1">
            <a:extLst>
              <a:ext uri="{FF2B5EF4-FFF2-40B4-BE49-F238E27FC236}">
                <a16:creationId xmlns:a16="http://schemas.microsoft.com/office/drawing/2014/main" id="{CC50F5ED-7B14-4315-B150-8309BDF258DE}"/>
              </a:ext>
            </a:extLst>
          </p:cNvPr>
          <p:cNvSpPr>
            <a:spLocks noGrp="1"/>
          </p:cNvSpPr>
          <p:nvPr>
            <p:ph type="body" sz="quarter" idx="10"/>
          </p:nvPr>
        </p:nvSpPr>
        <p:spPr/>
        <p:txBody>
          <a:bodyPr/>
          <a:lstStyle/>
          <a:p>
            <a:r>
              <a:rPr lang="en-US" dirty="0" err="1"/>
              <a:t>Bonei</a:t>
            </a:r>
            <a:r>
              <a:rPr lang="en-US" dirty="0"/>
              <a:t> </a:t>
            </a:r>
            <a:r>
              <a:rPr lang="en-US" dirty="0" err="1"/>
              <a:t>HaHoma</a:t>
            </a:r>
            <a:r>
              <a:rPr lang="en-US" dirty="0"/>
              <a:t>, “Builders of the Wall Street” sign in the Jewish Quarter of Jerusalem</a:t>
            </a:r>
          </a:p>
        </p:txBody>
      </p:sp>
      <p:sp>
        <p:nvSpPr>
          <p:cNvPr id="3" name="Text Placeholder 2">
            <a:extLst>
              <a:ext uri="{FF2B5EF4-FFF2-40B4-BE49-F238E27FC236}">
                <a16:creationId xmlns:a16="http://schemas.microsoft.com/office/drawing/2014/main" id="{99BC8B24-BC46-40C5-94CA-34BFFE60780A}"/>
              </a:ext>
            </a:extLst>
          </p:cNvPr>
          <p:cNvSpPr>
            <a:spLocks noGrp="1"/>
          </p:cNvSpPr>
          <p:nvPr>
            <p:ph type="body" sz="quarter" idx="12"/>
          </p:nvPr>
        </p:nvSpPr>
        <p:spPr/>
        <p:txBody>
          <a:bodyPr/>
          <a:lstStyle/>
          <a:p>
            <a:r>
              <a:rPr lang="en-US" dirty="0"/>
              <a:t>2:16</a:t>
            </a:r>
          </a:p>
        </p:txBody>
      </p:sp>
      <p:sp>
        <p:nvSpPr>
          <p:cNvPr id="4" name="Title 3">
            <a:extLst>
              <a:ext uri="{FF2B5EF4-FFF2-40B4-BE49-F238E27FC236}">
                <a16:creationId xmlns:a16="http://schemas.microsoft.com/office/drawing/2014/main" id="{44E51352-09E4-4656-9B22-FFF7FFCB23BD}"/>
              </a:ext>
            </a:extLst>
          </p:cNvPr>
          <p:cNvSpPr>
            <a:spLocks noGrp="1"/>
          </p:cNvSpPr>
          <p:nvPr>
            <p:ph type="title"/>
          </p:nvPr>
        </p:nvSpPr>
        <p:spPr/>
        <p:txBody>
          <a:bodyPr/>
          <a:lstStyle/>
          <a:p>
            <a:r>
              <a:rPr lang="en-US" dirty="0"/>
              <a:t>I had not yet told it to the Jews, the priests, the nobles, the officials, or the rest who did the work</a:t>
            </a:r>
          </a:p>
        </p:txBody>
      </p:sp>
    </p:spTree>
    <p:extLst>
      <p:ext uri="{BB962C8B-B14F-4D97-AF65-F5344CB8AC3E}">
        <p14:creationId xmlns:p14="http://schemas.microsoft.com/office/powerpoint/2010/main" val="239753731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crowd of people in a city&#10;&#10;Description automatically generated with low confidence">
            <a:extLst>
              <a:ext uri="{FF2B5EF4-FFF2-40B4-BE49-F238E27FC236}">
                <a16:creationId xmlns:a16="http://schemas.microsoft.com/office/drawing/2014/main" id="{61F8A3BD-5542-4DAC-930A-063F05876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9570"/>
            <a:ext cx="9144000" cy="6118860"/>
          </a:xfrm>
          <a:prstGeom prst="rect">
            <a:avLst/>
          </a:prstGeom>
        </p:spPr>
      </p:pic>
      <p:sp>
        <p:nvSpPr>
          <p:cNvPr id="2" name="Text Placeholder 1">
            <a:extLst>
              <a:ext uri="{FF2B5EF4-FFF2-40B4-BE49-F238E27FC236}">
                <a16:creationId xmlns:a16="http://schemas.microsoft.com/office/drawing/2014/main" id="{0273F2A1-9B3A-45C6-8956-0CFC030E87C9}"/>
              </a:ext>
            </a:extLst>
          </p:cNvPr>
          <p:cNvSpPr>
            <a:spLocks noGrp="1"/>
          </p:cNvSpPr>
          <p:nvPr>
            <p:ph type="body" sz="quarter" idx="10"/>
          </p:nvPr>
        </p:nvSpPr>
        <p:spPr/>
        <p:txBody>
          <a:bodyPr/>
          <a:lstStyle/>
          <a:p>
            <a:r>
              <a:rPr lang="en-US" dirty="0"/>
              <a:t>Jews praying at the Western Wall during the Feast of Tabernacles</a:t>
            </a:r>
          </a:p>
        </p:txBody>
      </p:sp>
      <p:sp>
        <p:nvSpPr>
          <p:cNvPr id="3" name="Text Placeholder 2">
            <a:extLst>
              <a:ext uri="{FF2B5EF4-FFF2-40B4-BE49-F238E27FC236}">
                <a16:creationId xmlns:a16="http://schemas.microsoft.com/office/drawing/2014/main" id="{E1D91D71-094E-4646-A964-E3B24A4EF990}"/>
              </a:ext>
            </a:extLst>
          </p:cNvPr>
          <p:cNvSpPr>
            <a:spLocks noGrp="1"/>
          </p:cNvSpPr>
          <p:nvPr>
            <p:ph type="body" sz="quarter" idx="12"/>
          </p:nvPr>
        </p:nvSpPr>
        <p:spPr/>
        <p:txBody>
          <a:bodyPr/>
          <a:lstStyle/>
          <a:p>
            <a:r>
              <a:rPr lang="en-US" dirty="0"/>
              <a:t>2:17</a:t>
            </a:r>
          </a:p>
        </p:txBody>
      </p:sp>
      <p:sp>
        <p:nvSpPr>
          <p:cNvPr id="4" name="Title 3">
            <a:extLst>
              <a:ext uri="{FF2B5EF4-FFF2-40B4-BE49-F238E27FC236}">
                <a16:creationId xmlns:a16="http://schemas.microsoft.com/office/drawing/2014/main" id="{472D94EF-997B-4410-8446-6B002ED9A766}"/>
              </a:ext>
            </a:extLst>
          </p:cNvPr>
          <p:cNvSpPr>
            <a:spLocks noGrp="1"/>
          </p:cNvSpPr>
          <p:nvPr>
            <p:ph type="title"/>
          </p:nvPr>
        </p:nvSpPr>
        <p:spPr/>
        <p:txBody>
          <a:bodyPr/>
          <a:lstStyle/>
          <a:p>
            <a:r>
              <a:rPr lang="en-US" dirty="0"/>
              <a:t>Then I spoke to them</a:t>
            </a:r>
          </a:p>
        </p:txBody>
      </p:sp>
    </p:spTree>
    <p:extLst>
      <p:ext uri="{BB962C8B-B14F-4D97-AF65-F5344CB8AC3E}">
        <p14:creationId xmlns:p14="http://schemas.microsoft.com/office/powerpoint/2010/main" val="192096576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ground, tree&#10;&#10;Description automatically generated">
            <a:extLst>
              <a:ext uri="{FF2B5EF4-FFF2-40B4-BE49-F238E27FC236}">
                <a16:creationId xmlns:a16="http://schemas.microsoft.com/office/drawing/2014/main" id="{BCD68712-B104-4355-AAC3-8B5D21F9E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9570"/>
            <a:ext cx="9144000" cy="6118860"/>
          </a:xfrm>
          <a:prstGeom prst="rect">
            <a:avLst/>
          </a:prstGeom>
        </p:spPr>
      </p:pic>
      <p:sp>
        <p:nvSpPr>
          <p:cNvPr id="2" name="Text Placeholder 1">
            <a:extLst>
              <a:ext uri="{FF2B5EF4-FFF2-40B4-BE49-F238E27FC236}">
                <a16:creationId xmlns:a16="http://schemas.microsoft.com/office/drawing/2014/main" id="{88B21CEC-5BD4-46A6-8B63-27A4A0AFFBFE}"/>
              </a:ext>
            </a:extLst>
          </p:cNvPr>
          <p:cNvSpPr>
            <a:spLocks noGrp="1"/>
          </p:cNvSpPr>
          <p:nvPr>
            <p:ph type="body" sz="quarter" idx="10"/>
          </p:nvPr>
        </p:nvSpPr>
        <p:spPr/>
        <p:txBody>
          <a:bodyPr/>
          <a:lstStyle/>
          <a:p>
            <a:r>
              <a:rPr lang="en-US" dirty="0"/>
              <a:t>Ruins at Tekoa</a:t>
            </a:r>
          </a:p>
        </p:txBody>
      </p:sp>
      <p:sp>
        <p:nvSpPr>
          <p:cNvPr id="3" name="Text Placeholder 2">
            <a:extLst>
              <a:ext uri="{FF2B5EF4-FFF2-40B4-BE49-F238E27FC236}">
                <a16:creationId xmlns:a16="http://schemas.microsoft.com/office/drawing/2014/main" id="{E25F95EF-39F9-4DEA-976C-B64FC11E4EBE}"/>
              </a:ext>
            </a:extLst>
          </p:cNvPr>
          <p:cNvSpPr>
            <a:spLocks noGrp="1"/>
          </p:cNvSpPr>
          <p:nvPr>
            <p:ph type="body" sz="quarter" idx="12"/>
          </p:nvPr>
        </p:nvSpPr>
        <p:spPr/>
        <p:txBody>
          <a:bodyPr/>
          <a:lstStyle/>
          <a:p>
            <a:r>
              <a:rPr lang="en-US" dirty="0"/>
              <a:t>2:17</a:t>
            </a:r>
          </a:p>
        </p:txBody>
      </p:sp>
      <p:sp>
        <p:nvSpPr>
          <p:cNvPr id="4" name="Title 3">
            <a:extLst>
              <a:ext uri="{FF2B5EF4-FFF2-40B4-BE49-F238E27FC236}">
                <a16:creationId xmlns:a16="http://schemas.microsoft.com/office/drawing/2014/main" id="{D063CA60-8D6F-404F-82AD-A7FE01A50F32}"/>
              </a:ext>
            </a:extLst>
          </p:cNvPr>
          <p:cNvSpPr>
            <a:spLocks noGrp="1"/>
          </p:cNvSpPr>
          <p:nvPr>
            <p:ph type="title"/>
          </p:nvPr>
        </p:nvSpPr>
        <p:spPr/>
        <p:txBody>
          <a:bodyPr/>
          <a:lstStyle/>
          <a:p>
            <a:r>
              <a:rPr lang="en-US" dirty="0"/>
              <a:t>Jerusalem is desolate, and its gates are burned by fire</a:t>
            </a:r>
          </a:p>
        </p:txBody>
      </p:sp>
    </p:spTree>
    <p:extLst>
      <p:ext uri="{BB962C8B-B14F-4D97-AF65-F5344CB8AC3E}">
        <p14:creationId xmlns:p14="http://schemas.microsoft.com/office/powerpoint/2010/main" val="140245895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ountain, outdoor, nature, rock&#10;&#10;Description automatically generated">
            <a:extLst>
              <a:ext uri="{FF2B5EF4-FFF2-40B4-BE49-F238E27FC236}">
                <a16:creationId xmlns:a16="http://schemas.microsoft.com/office/drawing/2014/main" id="{8C8FB9DF-5B79-4C31-B4F3-7DAF64FE0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9570"/>
            <a:ext cx="9144000" cy="6118860"/>
          </a:xfrm>
          <a:prstGeom prst="rect">
            <a:avLst/>
          </a:prstGeom>
        </p:spPr>
      </p:pic>
      <p:sp>
        <p:nvSpPr>
          <p:cNvPr id="2" name="Text Placeholder 1">
            <a:extLst>
              <a:ext uri="{FF2B5EF4-FFF2-40B4-BE49-F238E27FC236}">
                <a16:creationId xmlns:a16="http://schemas.microsoft.com/office/drawing/2014/main" id="{88B21CEC-5BD4-46A6-8B63-27A4A0AFFBFE}"/>
              </a:ext>
            </a:extLst>
          </p:cNvPr>
          <p:cNvSpPr>
            <a:spLocks noGrp="1"/>
          </p:cNvSpPr>
          <p:nvPr>
            <p:ph type="body" sz="quarter" idx="10"/>
          </p:nvPr>
        </p:nvSpPr>
        <p:spPr/>
        <p:txBody>
          <a:bodyPr/>
          <a:lstStyle/>
          <a:p>
            <a:r>
              <a:rPr lang="en-US" dirty="0"/>
              <a:t>Ruins at Nimrod’s Fortress</a:t>
            </a:r>
          </a:p>
        </p:txBody>
      </p:sp>
      <p:sp>
        <p:nvSpPr>
          <p:cNvPr id="3" name="Text Placeholder 2">
            <a:extLst>
              <a:ext uri="{FF2B5EF4-FFF2-40B4-BE49-F238E27FC236}">
                <a16:creationId xmlns:a16="http://schemas.microsoft.com/office/drawing/2014/main" id="{E25F95EF-39F9-4DEA-976C-B64FC11E4EBE}"/>
              </a:ext>
            </a:extLst>
          </p:cNvPr>
          <p:cNvSpPr>
            <a:spLocks noGrp="1"/>
          </p:cNvSpPr>
          <p:nvPr>
            <p:ph type="body" sz="quarter" idx="12"/>
          </p:nvPr>
        </p:nvSpPr>
        <p:spPr/>
        <p:txBody>
          <a:bodyPr/>
          <a:lstStyle/>
          <a:p>
            <a:r>
              <a:rPr lang="en-US" dirty="0"/>
              <a:t>2:17</a:t>
            </a:r>
          </a:p>
        </p:txBody>
      </p:sp>
      <p:sp>
        <p:nvSpPr>
          <p:cNvPr id="4" name="Title 3">
            <a:extLst>
              <a:ext uri="{FF2B5EF4-FFF2-40B4-BE49-F238E27FC236}">
                <a16:creationId xmlns:a16="http://schemas.microsoft.com/office/drawing/2014/main" id="{D063CA60-8D6F-404F-82AD-A7FE01A50F32}"/>
              </a:ext>
            </a:extLst>
          </p:cNvPr>
          <p:cNvSpPr>
            <a:spLocks noGrp="1"/>
          </p:cNvSpPr>
          <p:nvPr>
            <p:ph type="title"/>
          </p:nvPr>
        </p:nvSpPr>
        <p:spPr/>
        <p:txBody>
          <a:bodyPr/>
          <a:lstStyle/>
          <a:p>
            <a:r>
              <a:rPr lang="en-US" dirty="0"/>
              <a:t>Jerusalem is desolate, and its gates are burned by fire</a:t>
            </a:r>
          </a:p>
        </p:txBody>
      </p:sp>
    </p:spTree>
    <p:extLst>
      <p:ext uri="{BB962C8B-B14F-4D97-AF65-F5344CB8AC3E}">
        <p14:creationId xmlns:p14="http://schemas.microsoft.com/office/powerpoint/2010/main" val="251771843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nature, mountain, hillside, highland&#10;&#10;Description automatically generated">
            <a:extLst>
              <a:ext uri="{FF2B5EF4-FFF2-40B4-BE49-F238E27FC236}">
                <a16:creationId xmlns:a16="http://schemas.microsoft.com/office/drawing/2014/main" id="{ADB2022C-BBC5-40DC-BD58-A5F8423CC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2" name="Text Placeholder 1">
            <a:extLst>
              <a:ext uri="{FF2B5EF4-FFF2-40B4-BE49-F238E27FC236}">
                <a16:creationId xmlns:a16="http://schemas.microsoft.com/office/drawing/2014/main" id="{88B21CEC-5BD4-46A6-8B63-27A4A0AFFBFE}"/>
              </a:ext>
            </a:extLst>
          </p:cNvPr>
          <p:cNvSpPr>
            <a:spLocks noGrp="1"/>
          </p:cNvSpPr>
          <p:nvPr>
            <p:ph type="body" sz="quarter" idx="10"/>
          </p:nvPr>
        </p:nvSpPr>
        <p:spPr/>
        <p:txBody>
          <a:bodyPr/>
          <a:lstStyle/>
          <a:p>
            <a:r>
              <a:rPr lang="en-US" dirty="0"/>
              <a:t>Jerusalem (from the south)</a:t>
            </a:r>
          </a:p>
        </p:txBody>
      </p:sp>
      <p:sp>
        <p:nvSpPr>
          <p:cNvPr id="3" name="Text Placeholder 2">
            <a:extLst>
              <a:ext uri="{FF2B5EF4-FFF2-40B4-BE49-F238E27FC236}">
                <a16:creationId xmlns:a16="http://schemas.microsoft.com/office/drawing/2014/main" id="{E25F95EF-39F9-4DEA-976C-B64FC11E4EBE}"/>
              </a:ext>
            </a:extLst>
          </p:cNvPr>
          <p:cNvSpPr>
            <a:spLocks noGrp="1"/>
          </p:cNvSpPr>
          <p:nvPr>
            <p:ph type="body" sz="quarter" idx="12"/>
          </p:nvPr>
        </p:nvSpPr>
        <p:spPr/>
        <p:txBody>
          <a:bodyPr/>
          <a:lstStyle/>
          <a:p>
            <a:r>
              <a:rPr lang="en-US" dirty="0"/>
              <a:t>2:17</a:t>
            </a:r>
          </a:p>
        </p:txBody>
      </p:sp>
      <p:sp>
        <p:nvSpPr>
          <p:cNvPr id="4" name="Title 3">
            <a:extLst>
              <a:ext uri="{FF2B5EF4-FFF2-40B4-BE49-F238E27FC236}">
                <a16:creationId xmlns:a16="http://schemas.microsoft.com/office/drawing/2014/main" id="{D063CA60-8D6F-404F-82AD-A7FE01A50F32}"/>
              </a:ext>
            </a:extLst>
          </p:cNvPr>
          <p:cNvSpPr>
            <a:spLocks noGrp="1"/>
          </p:cNvSpPr>
          <p:nvPr>
            <p:ph type="title"/>
          </p:nvPr>
        </p:nvSpPr>
        <p:spPr/>
        <p:txBody>
          <a:bodyPr/>
          <a:lstStyle/>
          <a:p>
            <a:r>
              <a:rPr lang="en-US" dirty="0"/>
              <a:t>Jerusalem is desolate, and its gates are burned by fire</a:t>
            </a:r>
          </a:p>
        </p:txBody>
      </p:sp>
    </p:spTree>
    <p:extLst>
      <p:ext uri="{BB962C8B-B14F-4D97-AF65-F5344CB8AC3E}">
        <p14:creationId xmlns:p14="http://schemas.microsoft.com/office/powerpoint/2010/main" val="100919542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outdoor, sky, snow&#10;&#10;Description automatically generated">
            <a:extLst>
              <a:ext uri="{FF2B5EF4-FFF2-40B4-BE49-F238E27FC236}">
                <a16:creationId xmlns:a16="http://schemas.microsoft.com/office/drawing/2014/main" id="{56EDA7FD-4C55-4F4E-8846-AFAF62FCA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652" y="0"/>
            <a:ext cx="6886695" cy="6858000"/>
          </a:xfrm>
          <a:prstGeom prst="rect">
            <a:avLst/>
          </a:prstGeom>
        </p:spPr>
      </p:pic>
      <p:sp>
        <p:nvSpPr>
          <p:cNvPr id="2" name="Text Placeholder 1">
            <a:extLst>
              <a:ext uri="{FF2B5EF4-FFF2-40B4-BE49-F238E27FC236}">
                <a16:creationId xmlns:a16="http://schemas.microsoft.com/office/drawing/2014/main" id="{72050636-4CE7-4872-A8BF-6428C63B18F3}"/>
              </a:ext>
            </a:extLst>
          </p:cNvPr>
          <p:cNvSpPr>
            <a:spLocks noGrp="1"/>
          </p:cNvSpPr>
          <p:nvPr>
            <p:ph type="body" sz="quarter" idx="10"/>
          </p:nvPr>
        </p:nvSpPr>
        <p:spPr/>
        <p:txBody>
          <a:bodyPr/>
          <a:lstStyle/>
          <a:p>
            <a:r>
              <a:rPr lang="en-US" dirty="0"/>
              <a:t>Citadel gate tower reconstruction in Jerusalem, 1967</a:t>
            </a:r>
          </a:p>
        </p:txBody>
      </p:sp>
      <p:sp>
        <p:nvSpPr>
          <p:cNvPr id="3" name="Text Placeholder 2">
            <a:extLst>
              <a:ext uri="{FF2B5EF4-FFF2-40B4-BE49-F238E27FC236}">
                <a16:creationId xmlns:a16="http://schemas.microsoft.com/office/drawing/2014/main" id="{5154EF4D-5BBE-49AE-AA4C-D908C626EA41}"/>
              </a:ext>
            </a:extLst>
          </p:cNvPr>
          <p:cNvSpPr>
            <a:spLocks noGrp="1"/>
          </p:cNvSpPr>
          <p:nvPr>
            <p:ph type="body" sz="quarter" idx="12"/>
          </p:nvPr>
        </p:nvSpPr>
        <p:spPr/>
        <p:txBody>
          <a:bodyPr/>
          <a:lstStyle/>
          <a:p>
            <a:r>
              <a:rPr lang="en-US" dirty="0"/>
              <a:t>2:17</a:t>
            </a:r>
          </a:p>
        </p:txBody>
      </p:sp>
      <p:sp>
        <p:nvSpPr>
          <p:cNvPr id="4" name="Title 3">
            <a:extLst>
              <a:ext uri="{FF2B5EF4-FFF2-40B4-BE49-F238E27FC236}">
                <a16:creationId xmlns:a16="http://schemas.microsoft.com/office/drawing/2014/main" id="{DA609F35-3F03-42BB-ABF9-AD1EB0EFFE69}"/>
              </a:ext>
            </a:extLst>
          </p:cNvPr>
          <p:cNvSpPr>
            <a:spLocks noGrp="1"/>
          </p:cNvSpPr>
          <p:nvPr>
            <p:ph type="title"/>
          </p:nvPr>
        </p:nvSpPr>
        <p:spPr/>
        <p:txBody>
          <a:bodyPr/>
          <a:lstStyle/>
          <a:p>
            <a:r>
              <a:rPr lang="en-US" dirty="0"/>
              <a:t>Come, let us rebuild the wall of Jerusalem</a:t>
            </a:r>
          </a:p>
        </p:txBody>
      </p:sp>
    </p:spTree>
    <p:extLst>
      <p:ext uri="{BB962C8B-B14F-4D97-AF65-F5344CB8AC3E}">
        <p14:creationId xmlns:p14="http://schemas.microsoft.com/office/powerpoint/2010/main" val="2551646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4667C8-D712-AC51-A34F-30CD9992A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a:t>Nehemiah 2</a:t>
            </a:r>
            <a:endParaRPr lang="en-US" dirty="0"/>
          </a:p>
        </p:txBody>
      </p:sp>
      <p:pic>
        <p:nvPicPr>
          <p:cNvPr id="4" name="Picture 3">
            <a:extLst>
              <a:ext uri="{FF2B5EF4-FFF2-40B4-BE49-F238E27FC236}">
                <a16:creationId xmlns:a16="http://schemas.microsoft.com/office/drawing/2014/main" id="{6B5686A3-E59B-AFCE-E880-86EF247003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
        <p:nvSpPr>
          <p:cNvPr id="2" name="Title 4">
            <a:extLst>
              <a:ext uri="{FF2B5EF4-FFF2-40B4-BE49-F238E27FC236}">
                <a16:creationId xmlns:a16="http://schemas.microsoft.com/office/drawing/2014/main" id="{F2F36CEE-440D-8F31-6366-F2F8ACA02247}"/>
              </a:ext>
            </a:extLst>
          </p:cNvPr>
          <p:cNvSpPr txBox="1">
            <a:spLocks/>
          </p:cNvSpPr>
          <p:nvPr/>
        </p:nvSpPr>
        <p:spPr>
          <a:xfrm>
            <a:off x="975360" y="1301112"/>
            <a:ext cx="7193280" cy="4551048"/>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t>This is a free sample of the Nehemiah 2 presentation from the </a:t>
            </a:r>
            <a:r>
              <a:rPr lang="en-US" sz="2000" i="1" dirty="0"/>
              <a:t>Photo Companion to the Bible.</a:t>
            </a:r>
            <a:r>
              <a:rPr lang="en-US" sz="2000" dirty="0"/>
              <a:t> To purchase the full volume, visit https://www.bibleplaces.com/nehemiah/</a:t>
            </a:r>
            <a:br>
              <a:rPr lang="en-US" sz="2000" dirty="0"/>
            </a:br>
            <a:br>
              <a:rPr lang="en-US" sz="2000" dirty="0"/>
            </a:br>
            <a:r>
              <a:rPr lang="en-US" sz="2000" dirty="0"/>
              <a:t>The </a:t>
            </a:r>
            <a:r>
              <a:rPr lang="en-US" sz="2000" i="1" dirty="0"/>
              <a:t>Photo Companion to the Bible</a:t>
            </a:r>
            <a:r>
              <a:rPr lang="en-US" sz="2000" dirty="0"/>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2000" dirty="0"/>
            </a:br>
            <a:br>
              <a:rPr lang="en-US" sz="2000" dirty="0"/>
            </a:br>
            <a:r>
              <a:rPr lang="en-US" sz="2000" dirty="0"/>
              <a:t>For more details (for this and every slide), see the Notes section below.</a:t>
            </a:r>
            <a:br>
              <a:rPr lang="en-US" sz="2000" dirty="0"/>
            </a:br>
            <a:br>
              <a:rPr lang="en-US" sz="2000" dirty="0"/>
            </a:br>
            <a:endParaRPr lang="en-US" sz="2000" dirty="0"/>
          </a:p>
        </p:txBody>
      </p:sp>
      <p:sp>
        <p:nvSpPr>
          <p:cNvPr id="6" name="Arrow: Right 5">
            <a:extLst>
              <a:ext uri="{FF2B5EF4-FFF2-40B4-BE49-F238E27FC236}">
                <a16:creationId xmlns:a16="http://schemas.microsoft.com/office/drawing/2014/main" id="{80A54EAC-3C60-089C-92F9-8B87CCCE3073}"/>
              </a:ext>
            </a:extLst>
          </p:cNvPr>
          <p:cNvSpPr/>
          <p:nvPr/>
        </p:nvSpPr>
        <p:spPr>
          <a:xfrm rot="5400000">
            <a:off x="4277360" y="5228661"/>
            <a:ext cx="589280" cy="454518"/>
          </a:xfrm>
          <a:prstGeom prst="rightArrow">
            <a:avLst/>
          </a:prstGeom>
          <a:noFill/>
          <a:ln>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0712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AE0B44-8205-40E1-B6E5-BEE596AC3AFB}"/>
              </a:ext>
            </a:extLst>
          </p:cNvPr>
          <p:cNvPicPr>
            <a:picLocks noChangeAspect="1"/>
          </p:cNvPicPr>
          <p:nvPr/>
        </p:nvPicPr>
        <p:blipFill rotWithShape="1">
          <a:blip r:embed="rId3">
            <a:extLst>
              <a:ext uri="{28A0092B-C50C-407E-A947-70E740481C1C}">
                <a14:useLocalDpi xmlns:a14="http://schemas.microsoft.com/office/drawing/2010/main" val="0"/>
              </a:ext>
            </a:extLst>
          </a:blip>
          <a:srcRect b="2650"/>
          <a:stretch/>
        </p:blipFill>
        <p:spPr>
          <a:xfrm>
            <a:off x="0" y="59733"/>
            <a:ext cx="9144000" cy="6738534"/>
          </a:xfrm>
          <a:prstGeom prst="rect">
            <a:avLst/>
          </a:prstGeom>
        </p:spPr>
      </p:pic>
      <p:sp>
        <p:nvSpPr>
          <p:cNvPr id="2" name="Text Placeholder 1">
            <a:extLst>
              <a:ext uri="{FF2B5EF4-FFF2-40B4-BE49-F238E27FC236}">
                <a16:creationId xmlns:a16="http://schemas.microsoft.com/office/drawing/2014/main" id="{2CDECAFB-AB22-462D-9B9B-08E76C2A0D81}"/>
              </a:ext>
            </a:extLst>
          </p:cNvPr>
          <p:cNvSpPr>
            <a:spLocks noGrp="1"/>
          </p:cNvSpPr>
          <p:nvPr>
            <p:ph type="body" sz="quarter" idx="10"/>
          </p:nvPr>
        </p:nvSpPr>
        <p:spPr/>
        <p:txBody>
          <a:bodyPr/>
          <a:lstStyle/>
          <a:p>
            <a:r>
              <a:rPr lang="en-US" dirty="0"/>
              <a:t>Gold beaker with wildcats, 6th–5th centuries BC</a:t>
            </a:r>
          </a:p>
        </p:txBody>
      </p:sp>
      <p:sp>
        <p:nvSpPr>
          <p:cNvPr id="3" name="Text Placeholder 2">
            <a:extLst>
              <a:ext uri="{FF2B5EF4-FFF2-40B4-BE49-F238E27FC236}">
                <a16:creationId xmlns:a16="http://schemas.microsoft.com/office/drawing/2014/main" id="{9C4FF8E0-4EBB-4267-A534-86EAFEA30FF4}"/>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0F03CF3C-D3C8-4FF9-AAE0-74822205326E}"/>
              </a:ext>
            </a:extLst>
          </p:cNvPr>
          <p:cNvSpPr>
            <a:spLocks noGrp="1"/>
          </p:cNvSpPr>
          <p:nvPr>
            <p:ph type="title"/>
          </p:nvPr>
        </p:nvSpPr>
        <p:spPr/>
        <p:txBody>
          <a:bodyPr/>
          <a:lstStyle/>
          <a:p>
            <a:r>
              <a:rPr lang="en-US" dirty="0"/>
              <a:t>When wine was served, I carried the wine and gave it to the king</a:t>
            </a:r>
          </a:p>
        </p:txBody>
      </p:sp>
    </p:spTree>
    <p:extLst>
      <p:ext uri="{BB962C8B-B14F-4D97-AF65-F5344CB8AC3E}">
        <p14:creationId xmlns:p14="http://schemas.microsoft.com/office/powerpoint/2010/main" val="26267608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 outdoor, building, stone&#10;&#10;Description automatically generated">
            <a:extLst>
              <a:ext uri="{FF2B5EF4-FFF2-40B4-BE49-F238E27FC236}">
                <a16:creationId xmlns:a16="http://schemas.microsoft.com/office/drawing/2014/main" id="{EAC4639C-3947-4100-83CA-D14ED30B9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72050636-4CE7-4872-A8BF-6428C63B18F3}"/>
              </a:ext>
            </a:extLst>
          </p:cNvPr>
          <p:cNvSpPr>
            <a:spLocks noGrp="1"/>
          </p:cNvSpPr>
          <p:nvPr>
            <p:ph type="body" sz="quarter" idx="10"/>
          </p:nvPr>
        </p:nvSpPr>
        <p:spPr/>
        <p:txBody>
          <a:bodyPr/>
          <a:lstStyle/>
          <a:p>
            <a:r>
              <a:rPr lang="en-US" dirty="0"/>
              <a:t>Middle Bronze and Iron Age walls on the eastern slope of the City of David (from the east)</a:t>
            </a:r>
          </a:p>
        </p:txBody>
      </p:sp>
      <p:sp>
        <p:nvSpPr>
          <p:cNvPr id="3" name="Text Placeholder 2">
            <a:extLst>
              <a:ext uri="{FF2B5EF4-FFF2-40B4-BE49-F238E27FC236}">
                <a16:creationId xmlns:a16="http://schemas.microsoft.com/office/drawing/2014/main" id="{5154EF4D-5BBE-49AE-AA4C-D908C626EA41}"/>
              </a:ext>
            </a:extLst>
          </p:cNvPr>
          <p:cNvSpPr>
            <a:spLocks noGrp="1"/>
          </p:cNvSpPr>
          <p:nvPr>
            <p:ph type="body" sz="quarter" idx="12"/>
          </p:nvPr>
        </p:nvSpPr>
        <p:spPr/>
        <p:txBody>
          <a:bodyPr/>
          <a:lstStyle/>
          <a:p>
            <a:r>
              <a:rPr lang="en-US" dirty="0"/>
              <a:t>2:17</a:t>
            </a:r>
          </a:p>
        </p:txBody>
      </p:sp>
      <p:sp>
        <p:nvSpPr>
          <p:cNvPr id="4" name="Title 3">
            <a:extLst>
              <a:ext uri="{FF2B5EF4-FFF2-40B4-BE49-F238E27FC236}">
                <a16:creationId xmlns:a16="http://schemas.microsoft.com/office/drawing/2014/main" id="{DA609F35-3F03-42BB-ABF9-AD1EB0EFFE69}"/>
              </a:ext>
            </a:extLst>
          </p:cNvPr>
          <p:cNvSpPr>
            <a:spLocks noGrp="1"/>
          </p:cNvSpPr>
          <p:nvPr>
            <p:ph type="title"/>
          </p:nvPr>
        </p:nvSpPr>
        <p:spPr/>
        <p:txBody>
          <a:bodyPr/>
          <a:lstStyle/>
          <a:p>
            <a:r>
              <a:rPr lang="en-US" dirty="0"/>
              <a:t>Come, let us rebuild the wall of Jerusalem</a:t>
            </a:r>
          </a:p>
        </p:txBody>
      </p:sp>
    </p:spTree>
    <p:extLst>
      <p:ext uri="{BB962C8B-B14F-4D97-AF65-F5344CB8AC3E}">
        <p14:creationId xmlns:p14="http://schemas.microsoft.com/office/powerpoint/2010/main" val="122310184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grass, building&#10;&#10;Description automatically generated">
            <a:extLst>
              <a:ext uri="{FF2B5EF4-FFF2-40B4-BE49-F238E27FC236}">
                <a16:creationId xmlns:a16="http://schemas.microsoft.com/office/drawing/2014/main" id="{A74917A9-0E76-43C1-B929-0D875D36F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9570"/>
            <a:ext cx="9144000" cy="6118860"/>
          </a:xfrm>
          <a:prstGeom prst="rect">
            <a:avLst/>
          </a:prstGeom>
        </p:spPr>
      </p:pic>
      <p:sp>
        <p:nvSpPr>
          <p:cNvPr id="2" name="Text Placeholder 1">
            <a:extLst>
              <a:ext uri="{FF2B5EF4-FFF2-40B4-BE49-F238E27FC236}">
                <a16:creationId xmlns:a16="http://schemas.microsoft.com/office/drawing/2014/main" id="{72050636-4CE7-4872-A8BF-6428C63B18F3}"/>
              </a:ext>
            </a:extLst>
          </p:cNvPr>
          <p:cNvSpPr>
            <a:spLocks noGrp="1"/>
          </p:cNvSpPr>
          <p:nvPr>
            <p:ph type="body" sz="quarter" idx="10"/>
          </p:nvPr>
        </p:nvSpPr>
        <p:spPr/>
        <p:txBody>
          <a:bodyPr/>
          <a:lstStyle/>
          <a:p>
            <a:r>
              <a:rPr lang="en-US" dirty="0"/>
              <a:t>South wall of the Old City of Jerusalem, with olive trees</a:t>
            </a:r>
          </a:p>
        </p:txBody>
      </p:sp>
      <p:sp>
        <p:nvSpPr>
          <p:cNvPr id="3" name="Text Placeholder 2">
            <a:extLst>
              <a:ext uri="{FF2B5EF4-FFF2-40B4-BE49-F238E27FC236}">
                <a16:creationId xmlns:a16="http://schemas.microsoft.com/office/drawing/2014/main" id="{5154EF4D-5BBE-49AE-AA4C-D908C626EA41}"/>
              </a:ext>
            </a:extLst>
          </p:cNvPr>
          <p:cNvSpPr>
            <a:spLocks noGrp="1"/>
          </p:cNvSpPr>
          <p:nvPr>
            <p:ph type="body" sz="quarter" idx="12"/>
          </p:nvPr>
        </p:nvSpPr>
        <p:spPr/>
        <p:txBody>
          <a:bodyPr/>
          <a:lstStyle/>
          <a:p>
            <a:r>
              <a:rPr lang="en-US" dirty="0"/>
              <a:t>2:17</a:t>
            </a:r>
          </a:p>
        </p:txBody>
      </p:sp>
      <p:sp>
        <p:nvSpPr>
          <p:cNvPr id="4" name="Title 3">
            <a:extLst>
              <a:ext uri="{FF2B5EF4-FFF2-40B4-BE49-F238E27FC236}">
                <a16:creationId xmlns:a16="http://schemas.microsoft.com/office/drawing/2014/main" id="{DA609F35-3F03-42BB-ABF9-AD1EB0EFFE69}"/>
              </a:ext>
            </a:extLst>
          </p:cNvPr>
          <p:cNvSpPr>
            <a:spLocks noGrp="1"/>
          </p:cNvSpPr>
          <p:nvPr>
            <p:ph type="title"/>
          </p:nvPr>
        </p:nvSpPr>
        <p:spPr/>
        <p:txBody>
          <a:bodyPr/>
          <a:lstStyle/>
          <a:p>
            <a:r>
              <a:rPr lang="en-US" dirty="0"/>
              <a:t>Come, let us rebuild the wall of Jerusalem</a:t>
            </a:r>
          </a:p>
        </p:txBody>
      </p:sp>
    </p:spTree>
    <p:extLst>
      <p:ext uri="{BB962C8B-B14F-4D97-AF65-F5344CB8AC3E}">
        <p14:creationId xmlns:p14="http://schemas.microsoft.com/office/powerpoint/2010/main" val="101411490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building material, stone&#10;&#10;Description automatically generated">
            <a:extLst>
              <a:ext uri="{FF2B5EF4-FFF2-40B4-BE49-F238E27FC236}">
                <a16:creationId xmlns:a16="http://schemas.microsoft.com/office/drawing/2014/main" id="{B85FD9BC-A26D-421D-AFF9-D0A6A91E5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2" name="Text Placeholder 1">
            <a:extLst>
              <a:ext uri="{FF2B5EF4-FFF2-40B4-BE49-F238E27FC236}">
                <a16:creationId xmlns:a16="http://schemas.microsoft.com/office/drawing/2014/main" id="{6FC5585D-6A85-407D-9686-7789B11EB6F1}"/>
              </a:ext>
            </a:extLst>
          </p:cNvPr>
          <p:cNvSpPr>
            <a:spLocks noGrp="1"/>
          </p:cNvSpPr>
          <p:nvPr>
            <p:ph type="body" sz="quarter" idx="10"/>
          </p:nvPr>
        </p:nvSpPr>
        <p:spPr/>
        <p:txBody>
          <a:bodyPr/>
          <a:lstStyle/>
          <a:p>
            <a:r>
              <a:rPr lang="en-US" dirty="0"/>
              <a:t>Hundred-Column Hall doorway with reliefs, at Persepolis</a:t>
            </a:r>
          </a:p>
        </p:txBody>
      </p:sp>
      <p:sp>
        <p:nvSpPr>
          <p:cNvPr id="3" name="Text Placeholder 2">
            <a:extLst>
              <a:ext uri="{FF2B5EF4-FFF2-40B4-BE49-F238E27FC236}">
                <a16:creationId xmlns:a16="http://schemas.microsoft.com/office/drawing/2014/main" id="{B7E52121-8C8A-4098-8F62-E8E0C0736154}"/>
              </a:ext>
            </a:extLst>
          </p:cNvPr>
          <p:cNvSpPr>
            <a:spLocks noGrp="1"/>
          </p:cNvSpPr>
          <p:nvPr>
            <p:ph type="body" sz="quarter" idx="12"/>
          </p:nvPr>
        </p:nvSpPr>
        <p:spPr/>
        <p:txBody>
          <a:bodyPr/>
          <a:lstStyle/>
          <a:p>
            <a:r>
              <a:rPr lang="en-US" dirty="0"/>
              <a:t>2:18</a:t>
            </a:r>
          </a:p>
        </p:txBody>
      </p:sp>
      <p:sp>
        <p:nvSpPr>
          <p:cNvPr id="4" name="Title 3">
            <a:extLst>
              <a:ext uri="{FF2B5EF4-FFF2-40B4-BE49-F238E27FC236}">
                <a16:creationId xmlns:a16="http://schemas.microsoft.com/office/drawing/2014/main" id="{E050A8BD-58B2-41B7-AD47-5328C6B95204}"/>
              </a:ext>
            </a:extLst>
          </p:cNvPr>
          <p:cNvSpPr>
            <a:spLocks noGrp="1"/>
          </p:cNvSpPr>
          <p:nvPr>
            <p:ph type="title"/>
          </p:nvPr>
        </p:nvSpPr>
        <p:spPr/>
        <p:txBody>
          <a:bodyPr/>
          <a:lstStyle/>
          <a:p>
            <a:r>
              <a:rPr lang="en-US" dirty="0"/>
              <a:t>I told them . . . what the king had said to me</a:t>
            </a:r>
          </a:p>
        </p:txBody>
      </p:sp>
    </p:spTree>
    <p:extLst>
      <p:ext uri="{BB962C8B-B14F-4D97-AF65-F5344CB8AC3E}">
        <p14:creationId xmlns:p14="http://schemas.microsoft.com/office/powerpoint/2010/main" val="32854123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ound, outdoor, rock, stone&#10;&#10;Description automatically generated">
            <a:extLst>
              <a:ext uri="{FF2B5EF4-FFF2-40B4-BE49-F238E27FC236}">
                <a16:creationId xmlns:a16="http://schemas.microsoft.com/office/drawing/2014/main" id="{E7063676-F2EB-459F-B1F9-6000C4B75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7ABF83DA-B294-45C3-B8EA-276E1FEA6231}"/>
              </a:ext>
            </a:extLst>
          </p:cNvPr>
          <p:cNvSpPr>
            <a:spLocks noGrp="1"/>
          </p:cNvSpPr>
          <p:nvPr>
            <p:ph type="body" sz="quarter" idx="10"/>
          </p:nvPr>
        </p:nvSpPr>
        <p:spPr/>
        <p:txBody>
          <a:bodyPr/>
          <a:lstStyle/>
          <a:p>
            <a:r>
              <a:rPr lang="en-US" dirty="0"/>
              <a:t>Construction tools at </a:t>
            </a:r>
            <a:r>
              <a:rPr lang="en-US" dirty="0" err="1"/>
              <a:t>Qatzrin</a:t>
            </a:r>
            <a:endParaRPr lang="en-US" dirty="0"/>
          </a:p>
        </p:txBody>
      </p:sp>
      <p:sp>
        <p:nvSpPr>
          <p:cNvPr id="3" name="Text Placeholder 2">
            <a:extLst>
              <a:ext uri="{FF2B5EF4-FFF2-40B4-BE49-F238E27FC236}">
                <a16:creationId xmlns:a16="http://schemas.microsoft.com/office/drawing/2014/main" id="{3C317A59-E013-40D0-9970-0BE9494D45C7}"/>
              </a:ext>
            </a:extLst>
          </p:cNvPr>
          <p:cNvSpPr>
            <a:spLocks noGrp="1"/>
          </p:cNvSpPr>
          <p:nvPr>
            <p:ph type="body" sz="quarter" idx="12"/>
          </p:nvPr>
        </p:nvSpPr>
        <p:spPr/>
        <p:txBody>
          <a:bodyPr/>
          <a:lstStyle/>
          <a:p>
            <a:r>
              <a:rPr lang="en-US" dirty="0"/>
              <a:t>2:18</a:t>
            </a:r>
          </a:p>
        </p:txBody>
      </p:sp>
      <p:sp>
        <p:nvSpPr>
          <p:cNvPr id="4" name="Title 3">
            <a:extLst>
              <a:ext uri="{FF2B5EF4-FFF2-40B4-BE49-F238E27FC236}">
                <a16:creationId xmlns:a16="http://schemas.microsoft.com/office/drawing/2014/main" id="{CC6C9057-8479-4572-9210-433B8E2554C2}"/>
              </a:ext>
            </a:extLst>
          </p:cNvPr>
          <p:cNvSpPr>
            <a:spLocks noGrp="1"/>
          </p:cNvSpPr>
          <p:nvPr>
            <p:ph type="title"/>
          </p:nvPr>
        </p:nvSpPr>
        <p:spPr/>
        <p:txBody>
          <a:bodyPr/>
          <a:lstStyle/>
          <a:p>
            <a:r>
              <a:rPr lang="en-US" dirty="0"/>
              <a:t>And they replied, “Let us rise up and build”</a:t>
            </a:r>
          </a:p>
        </p:txBody>
      </p:sp>
    </p:spTree>
    <p:extLst>
      <p:ext uri="{BB962C8B-B14F-4D97-AF65-F5344CB8AC3E}">
        <p14:creationId xmlns:p14="http://schemas.microsoft.com/office/powerpoint/2010/main" val="161689902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E30300-6286-495B-BC43-058677BD948B}"/>
              </a:ext>
            </a:extLst>
          </p:cNvPr>
          <p:cNvPicPr>
            <a:picLocks noChangeAspect="1"/>
          </p:cNvPicPr>
          <p:nvPr/>
        </p:nvPicPr>
        <p:blipFill rotWithShape="1">
          <a:blip r:embed="rId3">
            <a:extLst>
              <a:ext uri="{28A0092B-C50C-407E-A947-70E740481C1C}">
                <a14:useLocalDpi xmlns:a14="http://schemas.microsoft.com/office/drawing/2010/main" val="0"/>
              </a:ext>
            </a:extLst>
          </a:blip>
          <a:srcRect l="8677" r="8677"/>
          <a:stretch/>
        </p:blipFill>
        <p:spPr>
          <a:xfrm>
            <a:off x="0" y="485263"/>
            <a:ext cx="9144000" cy="5887474"/>
          </a:xfrm>
          <a:prstGeom prst="rect">
            <a:avLst/>
          </a:prstGeom>
        </p:spPr>
      </p:pic>
      <p:sp>
        <p:nvSpPr>
          <p:cNvPr id="9" name="Text Placeholder 8">
            <a:extLst>
              <a:ext uri="{FF2B5EF4-FFF2-40B4-BE49-F238E27FC236}">
                <a16:creationId xmlns:a16="http://schemas.microsoft.com/office/drawing/2014/main" id="{93881682-5F63-4803-8220-3CE72B100A80}"/>
              </a:ext>
            </a:extLst>
          </p:cNvPr>
          <p:cNvSpPr>
            <a:spLocks noGrp="1"/>
          </p:cNvSpPr>
          <p:nvPr>
            <p:ph type="body" sz="quarter" idx="10"/>
          </p:nvPr>
        </p:nvSpPr>
        <p:spPr/>
        <p:txBody>
          <a:bodyPr/>
          <a:lstStyle/>
          <a:p>
            <a:r>
              <a:rPr lang="en-US" dirty="0"/>
              <a:t>Seal impression of “</a:t>
            </a:r>
            <a:r>
              <a:rPr lang="en-US" dirty="0" err="1"/>
              <a:t>Sanballat</a:t>
            </a:r>
            <a:r>
              <a:rPr lang="en-US" dirty="0"/>
              <a:t>, governor of Samaria,” from Wadi </a:t>
            </a:r>
            <a:r>
              <a:rPr lang="en-US" dirty="0" err="1"/>
              <a:t>ed-Daliyeh</a:t>
            </a:r>
            <a:r>
              <a:rPr lang="en-US" dirty="0"/>
              <a:t>, 4th century BC</a:t>
            </a:r>
          </a:p>
        </p:txBody>
      </p:sp>
      <p:sp>
        <p:nvSpPr>
          <p:cNvPr id="3" name="Text Placeholder 2"/>
          <p:cNvSpPr>
            <a:spLocks noGrp="1"/>
          </p:cNvSpPr>
          <p:nvPr>
            <p:ph type="body" sz="quarter" idx="12"/>
          </p:nvPr>
        </p:nvSpPr>
        <p:spPr/>
        <p:txBody>
          <a:bodyPr/>
          <a:lstStyle/>
          <a:p>
            <a:r>
              <a:rPr lang="en-US" dirty="0"/>
              <a:t>2:19</a:t>
            </a:r>
          </a:p>
        </p:txBody>
      </p:sp>
      <p:sp>
        <p:nvSpPr>
          <p:cNvPr id="4" name="Title 3"/>
          <p:cNvSpPr>
            <a:spLocks noGrp="1"/>
          </p:cNvSpPr>
          <p:nvPr>
            <p:ph type="title"/>
          </p:nvPr>
        </p:nvSpPr>
        <p:spPr/>
        <p:txBody>
          <a:bodyPr/>
          <a:lstStyle/>
          <a:p>
            <a:r>
              <a:rPr lang="en-US" dirty="0"/>
              <a:t>When Sanballat the </a:t>
            </a:r>
            <a:r>
              <a:rPr lang="en-US" dirty="0" err="1"/>
              <a:t>Horonite</a:t>
            </a:r>
            <a:r>
              <a:rPr lang="en-US" dirty="0"/>
              <a:t>, and </a:t>
            </a:r>
            <a:r>
              <a:rPr lang="en-US" dirty="0" err="1"/>
              <a:t>Tobiah</a:t>
            </a:r>
            <a:r>
              <a:rPr lang="en-US" dirty="0"/>
              <a:t> the Ammonite official, and Geshem the Arab heard</a:t>
            </a:r>
          </a:p>
        </p:txBody>
      </p:sp>
    </p:spTree>
    <p:extLst>
      <p:ext uri="{BB962C8B-B14F-4D97-AF65-F5344CB8AC3E}">
        <p14:creationId xmlns:p14="http://schemas.microsoft.com/office/powerpoint/2010/main" val="264128589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3881682-5F63-4803-8220-3CE72B100A80}"/>
              </a:ext>
            </a:extLst>
          </p:cNvPr>
          <p:cNvSpPr>
            <a:spLocks noGrp="1"/>
          </p:cNvSpPr>
          <p:nvPr>
            <p:ph type="body" sz="quarter" idx="10"/>
          </p:nvPr>
        </p:nvSpPr>
        <p:spPr/>
        <p:txBody>
          <a:bodyPr/>
          <a:lstStyle/>
          <a:p>
            <a:r>
              <a:rPr lang="en-US" dirty="0"/>
              <a:t>Seal impression of “</a:t>
            </a:r>
            <a:r>
              <a:rPr lang="en-US" dirty="0" err="1"/>
              <a:t>Sanballat</a:t>
            </a:r>
            <a:r>
              <a:rPr lang="en-US" dirty="0"/>
              <a:t>, governor of Samaria,” from Wadi </a:t>
            </a:r>
            <a:r>
              <a:rPr lang="en-US" dirty="0" err="1"/>
              <a:t>ed-Daliyeh</a:t>
            </a:r>
            <a:r>
              <a:rPr lang="en-US" dirty="0"/>
              <a:t>, 4th century BC</a:t>
            </a:r>
          </a:p>
        </p:txBody>
      </p:sp>
      <p:sp>
        <p:nvSpPr>
          <p:cNvPr id="3" name="Text Placeholder 2"/>
          <p:cNvSpPr>
            <a:spLocks noGrp="1"/>
          </p:cNvSpPr>
          <p:nvPr>
            <p:ph type="body" sz="quarter" idx="12"/>
          </p:nvPr>
        </p:nvSpPr>
        <p:spPr/>
        <p:txBody>
          <a:bodyPr/>
          <a:lstStyle/>
          <a:p>
            <a:r>
              <a:rPr lang="en-US" dirty="0"/>
              <a:t>2:19</a:t>
            </a:r>
          </a:p>
        </p:txBody>
      </p:sp>
      <p:sp>
        <p:nvSpPr>
          <p:cNvPr id="4" name="Title 3"/>
          <p:cNvSpPr>
            <a:spLocks noGrp="1"/>
          </p:cNvSpPr>
          <p:nvPr>
            <p:ph type="title"/>
          </p:nvPr>
        </p:nvSpPr>
        <p:spPr/>
        <p:txBody>
          <a:bodyPr/>
          <a:lstStyle/>
          <a:p>
            <a:r>
              <a:rPr lang="en-US" dirty="0"/>
              <a:t>When Sanballat the </a:t>
            </a:r>
            <a:r>
              <a:rPr lang="en-US" dirty="0" err="1"/>
              <a:t>Horonite</a:t>
            </a:r>
            <a:r>
              <a:rPr lang="en-US" dirty="0"/>
              <a:t>, and </a:t>
            </a:r>
            <a:r>
              <a:rPr lang="en-US" dirty="0" err="1"/>
              <a:t>Tobiah</a:t>
            </a:r>
            <a:r>
              <a:rPr lang="en-US" dirty="0"/>
              <a:t> the Ammonite official, and Geshem the Arab heard</a:t>
            </a:r>
          </a:p>
        </p:txBody>
      </p:sp>
      <p:grpSp>
        <p:nvGrpSpPr>
          <p:cNvPr id="14" name="Group 13"/>
          <p:cNvGrpSpPr/>
          <p:nvPr/>
        </p:nvGrpSpPr>
        <p:grpSpPr>
          <a:xfrm>
            <a:off x="0" y="485263"/>
            <a:ext cx="9144000" cy="5887474"/>
            <a:chOff x="0" y="485263"/>
            <a:chExt cx="9144000" cy="5887474"/>
          </a:xfrm>
        </p:grpSpPr>
        <p:pic>
          <p:nvPicPr>
            <p:cNvPr id="5" name="Picture 4">
              <a:extLst>
                <a:ext uri="{FF2B5EF4-FFF2-40B4-BE49-F238E27FC236}">
                  <a16:creationId xmlns:a16="http://schemas.microsoft.com/office/drawing/2014/main" id="{CCE30300-6286-495B-BC43-058677BD948B}"/>
                </a:ext>
              </a:extLst>
            </p:cNvPr>
            <p:cNvPicPr>
              <a:picLocks noChangeAspect="1"/>
            </p:cNvPicPr>
            <p:nvPr/>
          </p:nvPicPr>
          <p:blipFill rotWithShape="1">
            <a:blip r:embed="rId3">
              <a:extLst>
                <a:ext uri="{28A0092B-C50C-407E-A947-70E740481C1C}">
                  <a14:useLocalDpi xmlns:a14="http://schemas.microsoft.com/office/drawing/2010/main" val="0"/>
                </a:ext>
              </a:extLst>
            </a:blip>
            <a:srcRect l="8677" r="8677"/>
            <a:stretch/>
          </p:blipFill>
          <p:spPr>
            <a:xfrm>
              <a:off x="0" y="485263"/>
              <a:ext cx="9144000" cy="5887474"/>
            </a:xfrm>
            <a:prstGeom prst="rect">
              <a:avLst/>
            </a:prstGeom>
          </p:spPr>
        </p:pic>
        <p:sp>
          <p:nvSpPr>
            <p:cNvPr id="2" name="Freeform 1"/>
            <p:cNvSpPr/>
            <p:nvPr/>
          </p:nvSpPr>
          <p:spPr>
            <a:xfrm>
              <a:off x="3796506" y="3400425"/>
              <a:ext cx="270669" cy="316706"/>
            </a:xfrm>
            <a:custGeom>
              <a:avLst/>
              <a:gdLst>
                <a:gd name="connsiteX0" fmla="*/ 228600 w 311150"/>
                <a:gd name="connsiteY0" fmla="*/ 0 h 311150"/>
                <a:gd name="connsiteX1" fmla="*/ 127000 w 311150"/>
                <a:gd name="connsiteY1" fmla="*/ 130175 h 311150"/>
                <a:gd name="connsiteX2" fmla="*/ 177800 w 311150"/>
                <a:gd name="connsiteY2" fmla="*/ 82550 h 311150"/>
                <a:gd name="connsiteX3" fmla="*/ 219075 w 311150"/>
                <a:gd name="connsiteY3" fmla="*/ 123825 h 311150"/>
                <a:gd name="connsiteX4" fmla="*/ 263525 w 311150"/>
                <a:gd name="connsiteY4" fmla="*/ 69850 h 311150"/>
                <a:gd name="connsiteX5" fmla="*/ 187325 w 311150"/>
                <a:gd name="connsiteY5" fmla="*/ 152400 h 311150"/>
                <a:gd name="connsiteX6" fmla="*/ 219075 w 311150"/>
                <a:gd name="connsiteY6" fmla="*/ 117475 h 311150"/>
                <a:gd name="connsiteX7" fmla="*/ 260350 w 311150"/>
                <a:gd name="connsiteY7" fmla="*/ 155575 h 311150"/>
                <a:gd name="connsiteX8" fmla="*/ 311150 w 311150"/>
                <a:gd name="connsiteY8" fmla="*/ 92075 h 311150"/>
                <a:gd name="connsiteX9" fmla="*/ 149225 w 311150"/>
                <a:gd name="connsiteY9" fmla="*/ 311150 h 311150"/>
                <a:gd name="connsiteX10" fmla="*/ 0 w 311150"/>
                <a:gd name="connsiteY10" fmla="*/ 304800 h 311150"/>
                <a:gd name="connsiteX0" fmla="*/ 188119 w 270669"/>
                <a:gd name="connsiteY0" fmla="*/ 0 h 316706"/>
                <a:gd name="connsiteX1" fmla="*/ 86519 w 270669"/>
                <a:gd name="connsiteY1" fmla="*/ 130175 h 316706"/>
                <a:gd name="connsiteX2" fmla="*/ 137319 w 270669"/>
                <a:gd name="connsiteY2" fmla="*/ 82550 h 316706"/>
                <a:gd name="connsiteX3" fmla="*/ 178594 w 270669"/>
                <a:gd name="connsiteY3" fmla="*/ 123825 h 316706"/>
                <a:gd name="connsiteX4" fmla="*/ 223044 w 270669"/>
                <a:gd name="connsiteY4" fmla="*/ 69850 h 316706"/>
                <a:gd name="connsiteX5" fmla="*/ 146844 w 270669"/>
                <a:gd name="connsiteY5" fmla="*/ 152400 h 316706"/>
                <a:gd name="connsiteX6" fmla="*/ 178594 w 270669"/>
                <a:gd name="connsiteY6" fmla="*/ 117475 h 316706"/>
                <a:gd name="connsiteX7" fmla="*/ 219869 w 270669"/>
                <a:gd name="connsiteY7" fmla="*/ 155575 h 316706"/>
                <a:gd name="connsiteX8" fmla="*/ 270669 w 270669"/>
                <a:gd name="connsiteY8" fmla="*/ 92075 h 316706"/>
                <a:gd name="connsiteX9" fmla="*/ 108744 w 270669"/>
                <a:gd name="connsiteY9" fmla="*/ 311150 h 316706"/>
                <a:gd name="connsiteX10" fmla="*/ 0 w 270669"/>
                <a:gd name="connsiteY10" fmla="*/ 316706 h 316706"/>
                <a:gd name="connsiteX0" fmla="*/ 188119 w 270669"/>
                <a:gd name="connsiteY0" fmla="*/ 0 h 328892"/>
                <a:gd name="connsiteX1" fmla="*/ 86519 w 270669"/>
                <a:gd name="connsiteY1" fmla="*/ 130175 h 328892"/>
                <a:gd name="connsiteX2" fmla="*/ 137319 w 270669"/>
                <a:gd name="connsiteY2" fmla="*/ 82550 h 328892"/>
                <a:gd name="connsiteX3" fmla="*/ 178594 w 270669"/>
                <a:gd name="connsiteY3" fmla="*/ 123825 h 328892"/>
                <a:gd name="connsiteX4" fmla="*/ 223044 w 270669"/>
                <a:gd name="connsiteY4" fmla="*/ 69850 h 328892"/>
                <a:gd name="connsiteX5" fmla="*/ 146844 w 270669"/>
                <a:gd name="connsiteY5" fmla="*/ 152400 h 328892"/>
                <a:gd name="connsiteX6" fmla="*/ 178594 w 270669"/>
                <a:gd name="connsiteY6" fmla="*/ 117475 h 328892"/>
                <a:gd name="connsiteX7" fmla="*/ 219869 w 270669"/>
                <a:gd name="connsiteY7" fmla="*/ 155575 h 328892"/>
                <a:gd name="connsiteX8" fmla="*/ 270669 w 270669"/>
                <a:gd name="connsiteY8" fmla="*/ 92075 h 328892"/>
                <a:gd name="connsiteX9" fmla="*/ 108744 w 270669"/>
                <a:gd name="connsiteY9" fmla="*/ 311150 h 328892"/>
                <a:gd name="connsiteX10" fmla="*/ 0 w 270669"/>
                <a:gd name="connsiteY10" fmla="*/ 316706 h 328892"/>
                <a:gd name="connsiteX0" fmla="*/ 188119 w 270669"/>
                <a:gd name="connsiteY0" fmla="*/ 0 h 316706"/>
                <a:gd name="connsiteX1" fmla="*/ 86519 w 270669"/>
                <a:gd name="connsiteY1" fmla="*/ 130175 h 316706"/>
                <a:gd name="connsiteX2" fmla="*/ 137319 w 270669"/>
                <a:gd name="connsiteY2" fmla="*/ 82550 h 316706"/>
                <a:gd name="connsiteX3" fmla="*/ 178594 w 270669"/>
                <a:gd name="connsiteY3" fmla="*/ 123825 h 316706"/>
                <a:gd name="connsiteX4" fmla="*/ 223044 w 270669"/>
                <a:gd name="connsiteY4" fmla="*/ 69850 h 316706"/>
                <a:gd name="connsiteX5" fmla="*/ 146844 w 270669"/>
                <a:gd name="connsiteY5" fmla="*/ 152400 h 316706"/>
                <a:gd name="connsiteX6" fmla="*/ 178594 w 270669"/>
                <a:gd name="connsiteY6" fmla="*/ 117475 h 316706"/>
                <a:gd name="connsiteX7" fmla="*/ 219869 w 270669"/>
                <a:gd name="connsiteY7" fmla="*/ 155575 h 316706"/>
                <a:gd name="connsiteX8" fmla="*/ 270669 w 270669"/>
                <a:gd name="connsiteY8" fmla="*/ 92075 h 316706"/>
                <a:gd name="connsiteX9" fmla="*/ 120651 w 270669"/>
                <a:gd name="connsiteY9" fmla="*/ 287337 h 316706"/>
                <a:gd name="connsiteX10" fmla="*/ 0 w 270669"/>
                <a:gd name="connsiteY10" fmla="*/ 316706 h 316706"/>
                <a:gd name="connsiteX0" fmla="*/ 188119 w 270669"/>
                <a:gd name="connsiteY0" fmla="*/ 0 h 316706"/>
                <a:gd name="connsiteX1" fmla="*/ 86519 w 270669"/>
                <a:gd name="connsiteY1" fmla="*/ 130175 h 316706"/>
                <a:gd name="connsiteX2" fmla="*/ 130175 w 270669"/>
                <a:gd name="connsiteY2" fmla="*/ 75406 h 316706"/>
                <a:gd name="connsiteX3" fmla="*/ 178594 w 270669"/>
                <a:gd name="connsiteY3" fmla="*/ 123825 h 316706"/>
                <a:gd name="connsiteX4" fmla="*/ 223044 w 270669"/>
                <a:gd name="connsiteY4" fmla="*/ 69850 h 316706"/>
                <a:gd name="connsiteX5" fmla="*/ 146844 w 270669"/>
                <a:gd name="connsiteY5" fmla="*/ 152400 h 316706"/>
                <a:gd name="connsiteX6" fmla="*/ 178594 w 270669"/>
                <a:gd name="connsiteY6" fmla="*/ 117475 h 316706"/>
                <a:gd name="connsiteX7" fmla="*/ 219869 w 270669"/>
                <a:gd name="connsiteY7" fmla="*/ 155575 h 316706"/>
                <a:gd name="connsiteX8" fmla="*/ 270669 w 270669"/>
                <a:gd name="connsiteY8" fmla="*/ 92075 h 316706"/>
                <a:gd name="connsiteX9" fmla="*/ 120651 w 270669"/>
                <a:gd name="connsiteY9" fmla="*/ 287337 h 316706"/>
                <a:gd name="connsiteX10" fmla="*/ 0 w 270669"/>
                <a:gd name="connsiteY10" fmla="*/ 316706 h 316706"/>
                <a:gd name="connsiteX0" fmla="*/ 188119 w 270669"/>
                <a:gd name="connsiteY0" fmla="*/ 0 h 316706"/>
                <a:gd name="connsiteX1" fmla="*/ 86519 w 270669"/>
                <a:gd name="connsiteY1" fmla="*/ 130175 h 316706"/>
                <a:gd name="connsiteX2" fmla="*/ 130175 w 270669"/>
                <a:gd name="connsiteY2" fmla="*/ 75406 h 316706"/>
                <a:gd name="connsiteX3" fmla="*/ 178594 w 270669"/>
                <a:gd name="connsiteY3" fmla="*/ 123825 h 316706"/>
                <a:gd name="connsiteX4" fmla="*/ 223044 w 270669"/>
                <a:gd name="connsiteY4" fmla="*/ 69850 h 316706"/>
                <a:gd name="connsiteX5" fmla="*/ 146844 w 270669"/>
                <a:gd name="connsiteY5" fmla="*/ 152400 h 316706"/>
                <a:gd name="connsiteX6" fmla="*/ 178594 w 270669"/>
                <a:gd name="connsiteY6" fmla="*/ 117475 h 316706"/>
                <a:gd name="connsiteX7" fmla="*/ 227013 w 270669"/>
                <a:gd name="connsiteY7" fmla="*/ 162718 h 316706"/>
                <a:gd name="connsiteX8" fmla="*/ 270669 w 270669"/>
                <a:gd name="connsiteY8" fmla="*/ 92075 h 316706"/>
                <a:gd name="connsiteX9" fmla="*/ 120651 w 270669"/>
                <a:gd name="connsiteY9" fmla="*/ 287337 h 316706"/>
                <a:gd name="connsiteX10" fmla="*/ 0 w 270669"/>
                <a:gd name="connsiteY10" fmla="*/ 316706 h 316706"/>
                <a:gd name="connsiteX0" fmla="*/ 188119 w 270669"/>
                <a:gd name="connsiteY0" fmla="*/ 0 h 316706"/>
                <a:gd name="connsiteX1" fmla="*/ 86519 w 270669"/>
                <a:gd name="connsiteY1" fmla="*/ 130175 h 316706"/>
                <a:gd name="connsiteX2" fmla="*/ 130175 w 270669"/>
                <a:gd name="connsiteY2" fmla="*/ 75406 h 316706"/>
                <a:gd name="connsiteX3" fmla="*/ 178594 w 270669"/>
                <a:gd name="connsiteY3" fmla="*/ 123825 h 316706"/>
                <a:gd name="connsiteX4" fmla="*/ 223044 w 270669"/>
                <a:gd name="connsiteY4" fmla="*/ 69850 h 316706"/>
                <a:gd name="connsiteX5" fmla="*/ 146844 w 270669"/>
                <a:gd name="connsiteY5" fmla="*/ 152400 h 316706"/>
                <a:gd name="connsiteX6" fmla="*/ 178594 w 270669"/>
                <a:gd name="connsiteY6" fmla="*/ 117475 h 316706"/>
                <a:gd name="connsiteX7" fmla="*/ 224632 w 270669"/>
                <a:gd name="connsiteY7" fmla="*/ 157956 h 316706"/>
                <a:gd name="connsiteX8" fmla="*/ 270669 w 270669"/>
                <a:gd name="connsiteY8" fmla="*/ 92075 h 316706"/>
                <a:gd name="connsiteX9" fmla="*/ 120651 w 270669"/>
                <a:gd name="connsiteY9" fmla="*/ 287337 h 316706"/>
                <a:gd name="connsiteX10" fmla="*/ 0 w 270669"/>
                <a:gd name="connsiteY10" fmla="*/ 316706 h 3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0669" h="316706">
                  <a:moveTo>
                    <a:pt x="188119" y="0"/>
                  </a:moveTo>
                  <a:lnTo>
                    <a:pt x="86519" y="130175"/>
                  </a:lnTo>
                  <a:lnTo>
                    <a:pt x="130175" y="75406"/>
                  </a:lnTo>
                  <a:lnTo>
                    <a:pt x="178594" y="123825"/>
                  </a:lnTo>
                  <a:lnTo>
                    <a:pt x="223044" y="69850"/>
                  </a:lnTo>
                  <a:lnTo>
                    <a:pt x="146844" y="152400"/>
                  </a:lnTo>
                  <a:lnTo>
                    <a:pt x="178594" y="117475"/>
                  </a:lnTo>
                  <a:lnTo>
                    <a:pt x="224632" y="157956"/>
                  </a:lnTo>
                  <a:lnTo>
                    <a:pt x="270669" y="92075"/>
                  </a:lnTo>
                  <a:cubicBezTo>
                    <a:pt x="252148" y="118004"/>
                    <a:pt x="165763" y="249898"/>
                    <a:pt x="120651" y="287337"/>
                  </a:cubicBezTo>
                  <a:cubicBezTo>
                    <a:pt x="75539" y="324776"/>
                    <a:pt x="36248" y="314854"/>
                    <a:pt x="0" y="316706"/>
                  </a:cubicBezTo>
                </a:path>
              </a:pathLst>
            </a:custGeom>
            <a:noFill/>
            <a:ln w="19050" cap="rnd">
              <a:solidFill>
                <a:srgbClr val="FEFFF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638550" y="3419475"/>
              <a:ext cx="107950" cy="301625"/>
            </a:xfrm>
            <a:custGeom>
              <a:avLst/>
              <a:gdLst>
                <a:gd name="connsiteX0" fmla="*/ 88900 w 107950"/>
                <a:gd name="connsiteY0" fmla="*/ 301625 h 301625"/>
                <a:gd name="connsiteX1" fmla="*/ 107950 w 107950"/>
                <a:gd name="connsiteY1" fmla="*/ 0 h 301625"/>
                <a:gd name="connsiteX2" fmla="*/ 0 w 107950"/>
                <a:gd name="connsiteY2" fmla="*/ 53975 h 301625"/>
                <a:gd name="connsiteX3" fmla="*/ 98425 w 107950"/>
                <a:gd name="connsiteY3" fmla="*/ 95250 h 301625"/>
              </a:gdLst>
              <a:ahLst/>
              <a:cxnLst>
                <a:cxn ang="0">
                  <a:pos x="connsiteX0" y="connsiteY0"/>
                </a:cxn>
                <a:cxn ang="0">
                  <a:pos x="connsiteX1" y="connsiteY1"/>
                </a:cxn>
                <a:cxn ang="0">
                  <a:pos x="connsiteX2" y="connsiteY2"/>
                </a:cxn>
                <a:cxn ang="0">
                  <a:pos x="connsiteX3" y="connsiteY3"/>
                </a:cxn>
              </a:cxnLst>
              <a:rect l="l" t="t" r="r" b="b"/>
              <a:pathLst>
                <a:path w="107950" h="301625">
                  <a:moveTo>
                    <a:pt x="88900" y="301625"/>
                  </a:moveTo>
                  <a:lnTo>
                    <a:pt x="107950" y="0"/>
                  </a:lnTo>
                  <a:lnTo>
                    <a:pt x="0" y="53975"/>
                  </a:lnTo>
                  <a:lnTo>
                    <a:pt x="98425" y="95250"/>
                  </a:lnTo>
                </a:path>
              </a:pathLst>
            </a:custGeom>
            <a:noFill/>
            <a:ln w="19050" cap="rnd">
              <a:solidFill>
                <a:srgbClr val="FEFFF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375150" y="3425825"/>
              <a:ext cx="139700" cy="207169"/>
            </a:xfrm>
            <a:custGeom>
              <a:avLst/>
              <a:gdLst>
                <a:gd name="connsiteX0" fmla="*/ 19050 w 158750"/>
                <a:gd name="connsiteY0" fmla="*/ 28575 h 257175"/>
                <a:gd name="connsiteX1" fmla="*/ 158750 w 158750"/>
                <a:gd name="connsiteY1" fmla="*/ 127000 h 257175"/>
                <a:gd name="connsiteX2" fmla="*/ 92075 w 158750"/>
                <a:gd name="connsiteY2" fmla="*/ 79375 h 257175"/>
                <a:gd name="connsiteX3" fmla="*/ 139700 w 158750"/>
                <a:gd name="connsiteY3" fmla="*/ 0 h 257175"/>
                <a:gd name="connsiteX4" fmla="*/ 0 w 158750"/>
                <a:gd name="connsiteY4" fmla="*/ 257175 h 257175"/>
                <a:gd name="connsiteX0" fmla="*/ 0 w 139700"/>
                <a:gd name="connsiteY0" fmla="*/ 28575 h 207169"/>
                <a:gd name="connsiteX1" fmla="*/ 139700 w 139700"/>
                <a:gd name="connsiteY1" fmla="*/ 127000 h 207169"/>
                <a:gd name="connsiteX2" fmla="*/ 73025 w 139700"/>
                <a:gd name="connsiteY2" fmla="*/ 79375 h 207169"/>
                <a:gd name="connsiteX3" fmla="*/ 120650 w 139700"/>
                <a:gd name="connsiteY3" fmla="*/ 0 h 207169"/>
                <a:gd name="connsiteX4" fmla="*/ 23813 w 139700"/>
                <a:gd name="connsiteY4" fmla="*/ 207169 h 207169"/>
                <a:gd name="connsiteX0" fmla="*/ 0 w 139700"/>
                <a:gd name="connsiteY0" fmla="*/ 28575 h 207169"/>
                <a:gd name="connsiteX1" fmla="*/ 139700 w 139700"/>
                <a:gd name="connsiteY1" fmla="*/ 127000 h 207169"/>
                <a:gd name="connsiteX2" fmla="*/ 82550 w 139700"/>
                <a:gd name="connsiteY2" fmla="*/ 88900 h 207169"/>
                <a:gd name="connsiteX3" fmla="*/ 120650 w 139700"/>
                <a:gd name="connsiteY3" fmla="*/ 0 h 207169"/>
                <a:gd name="connsiteX4" fmla="*/ 23813 w 139700"/>
                <a:gd name="connsiteY4" fmla="*/ 207169 h 20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00" h="207169">
                  <a:moveTo>
                    <a:pt x="0" y="28575"/>
                  </a:moveTo>
                  <a:lnTo>
                    <a:pt x="139700" y="127000"/>
                  </a:lnTo>
                  <a:lnTo>
                    <a:pt x="82550" y="88900"/>
                  </a:lnTo>
                  <a:lnTo>
                    <a:pt x="120650" y="0"/>
                  </a:lnTo>
                  <a:lnTo>
                    <a:pt x="23813" y="207169"/>
                  </a:lnTo>
                </a:path>
              </a:pathLst>
            </a:custGeom>
            <a:noFill/>
            <a:ln w="19050" cap="rnd">
              <a:solidFill>
                <a:srgbClr val="FEFFF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124325" y="3495675"/>
              <a:ext cx="206375" cy="149225"/>
            </a:xfrm>
            <a:custGeom>
              <a:avLst/>
              <a:gdLst>
                <a:gd name="connsiteX0" fmla="*/ 0 w 206375"/>
                <a:gd name="connsiteY0" fmla="*/ 0 h 149225"/>
                <a:gd name="connsiteX1" fmla="*/ 3175 w 206375"/>
                <a:gd name="connsiteY1" fmla="*/ 117475 h 149225"/>
                <a:gd name="connsiteX2" fmla="*/ 69850 w 206375"/>
                <a:gd name="connsiteY2" fmla="*/ 47625 h 149225"/>
                <a:gd name="connsiteX3" fmla="*/ 117475 w 206375"/>
                <a:gd name="connsiteY3" fmla="*/ 149225 h 149225"/>
                <a:gd name="connsiteX4" fmla="*/ 206375 w 206375"/>
                <a:gd name="connsiteY4" fmla="*/ 50800 h 14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5" h="149225">
                  <a:moveTo>
                    <a:pt x="0" y="0"/>
                  </a:moveTo>
                  <a:cubicBezTo>
                    <a:pt x="1058" y="39158"/>
                    <a:pt x="2117" y="78317"/>
                    <a:pt x="3175" y="117475"/>
                  </a:cubicBezTo>
                  <a:lnTo>
                    <a:pt x="69850" y="47625"/>
                  </a:lnTo>
                  <a:lnTo>
                    <a:pt x="117475" y="149225"/>
                  </a:lnTo>
                  <a:lnTo>
                    <a:pt x="206375" y="50800"/>
                  </a:lnTo>
                </a:path>
              </a:pathLst>
            </a:custGeom>
            <a:noFill/>
            <a:ln w="19050" cap="rnd">
              <a:solidFill>
                <a:srgbClr val="FEFFF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597400" y="3482975"/>
              <a:ext cx="263525" cy="241300"/>
            </a:xfrm>
            <a:custGeom>
              <a:avLst/>
              <a:gdLst>
                <a:gd name="connsiteX0" fmla="*/ 263525 w 263525"/>
                <a:gd name="connsiteY0" fmla="*/ 241300 h 241300"/>
                <a:gd name="connsiteX1" fmla="*/ 193675 w 263525"/>
                <a:gd name="connsiteY1" fmla="*/ 15875 h 241300"/>
                <a:gd name="connsiteX2" fmla="*/ 22225 w 263525"/>
                <a:gd name="connsiteY2" fmla="*/ 63500 h 241300"/>
                <a:gd name="connsiteX3" fmla="*/ 0 w 263525"/>
                <a:gd name="connsiteY3" fmla="*/ 0 h 241300"/>
                <a:gd name="connsiteX4" fmla="*/ 76200 w 263525"/>
                <a:gd name="connsiteY4" fmla="*/ 212725 h 241300"/>
                <a:gd name="connsiteX5" fmla="*/ 225425 w 263525"/>
                <a:gd name="connsiteY5" fmla="*/ 161925 h 241300"/>
                <a:gd name="connsiteX6" fmla="*/ 212725 w 263525"/>
                <a:gd name="connsiteY6" fmla="*/ 85725 h 241300"/>
                <a:gd name="connsiteX7" fmla="*/ 76200 w 263525"/>
                <a:gd name="connsiteY7" fmla="*/ 127000 h 241300"/>
                <a:gd name="connsiteX0" fmla="*/ 263525 w 263525"/>
                <a:gd name="connsiteY0" fmla="*/ 241300 h 241300"/>
                <a:gd name="connsiteX1" fmla="*/ 193675 w 263525"/>
                <a:gd name="connsiteY1" fmla="*/ 15875 h 241300"/>
                <a:gd name="connsiteX2" fmla="*/ 22225 w 263525"/>
                <a:gd name="connsiteY2" fmla="*/ 63500 h 241300"/>
                <a:gd name="connsiteX3" fmla="*/ 0 w 263525"/>
                <a:gd name="connsiteY3" fmla="*/ 0 h 241300"/>
                <a:gd name="connsiteX4" fmla="*/ 76200 w 263525"/>
                <a:gd name="connsiteY4" fmla="*/ 212725 h 241300"/>
                <a:gd name="connsiteX5" fmla="*/ 225425 w 263525"/>
                <a:gd name="connsiteY5" fmla="*/ 161925 h 241300"/>
                <a:gd name="connsiteX6" fmla="*/ 212725 w 263525"/>
                <a:gd name="connsiteY6" fmla="*/ 85725 h 241300"/>
                <a:gd name="connsiteX7" fmla="*/ 54768 w 263525"/>
                <a:gd name="connsiteY7" fmla="*/ 136525 h 241300"/>
                <a:gd name="connsiteX0" fmla="*/ 263525 w 263525"/>
                <a:gd name="connsiteY0" fmla="*/ 241300 h 241300"/>
                <a:gd name="connsiteX1" fmla="*/ 193675 w 263525"/>
                <a:gd name="connsiteY1" fmla="*/ 15875 h 241300"/>
                <a:gd name="connsiteX2" fmla="*/ 22225 w 263525"/>
                <a:gd name="connsiteY2" fmla="*/ 63500 h 241300"/>
                <a:gd name="connsiteX3" fmla="*/ 0 w 263525"/>
                <a:gd name="connsiteY3" fmla="*/ 0 h 241300"/>
                <a:gd name="connsiteX4" fmla="*/ 76200 w 263525"/>
                <a:gd name="connsiteY4" fmla="*/ 212725 h 241300"/>
                <a:gd name="connsiteX5" fmla="*/ 232568 w 263525"/>
                <a:gd name="connsiteY5" fmla="*/ 161925 h 241300"/>
                <a:gd name="connsiteX6" fmla="*/ 212725 w 263525"/>
                <a:gd name="connsiteY6" fmla="*/ 85725 h 241300"/>
                <a:gd name="connsiteX7" fmla="*/ 54768 w 263525"/>
                <a:gd name="connsiteY7" fmla="*/ 136525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525" h="241300">
                  <a:moveTo>
                    <a:pt x="263525" y="241300"/>
                  </a:moveTo>
                  <a:lnTo>
                    <a:pt x="193675" y="15875"/>
                  </a:lnTo>
                  <a:lnTo>
                    <a:pt x="22225" y="63500"/>
                  </a:lnTo>
                  <a:lnTo>
                    <a:pt x="0" y="0"/>
                  </a:lnTo>
                  <a:lnTo>
                    <a:pt x="76200" y="212725"/>
                  </a:lnTo>
                  <a:lnTo>
                    <a:pt x="232568" y="161925"/>
                  </a:lnTo>
                  <a:lnTo>
                    <a:pt x="212725" y="85725"/>
                  </a:lnTo>
                  <a:lnTo>
                    <a:pt x="54768" y="136525"/>
                  </a:lnTo>
                </a:path>
              </a:pathLst>
            </a:custGeom>
            <a:noFill/>
            <a:ln w="19050" cap="rnd">
              <a:solidFill>
                <a:srgbClr val="FEFFF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867275" y="3498850"/>
              <a:ext cx="161925" cy="203200"/>
            </a:xfrm>
            <a:custGeom>
              <a:avLst/>
              <a:gdLst>
                <a:gd name="connsiteX0" fmla="*/ 161925 w 161925"/>
                <a:gd name="connsiteY0" fmla="*/ 203200 h 203200"/>
                <a:gd name="connsiteX1" fmla="*/ 114300 w 161925"/>
                <a:gd name="connsiteY1" fmla="*/ 0 h 203200"/>
                <a:gd name="connsiteX2" fmla="*/ 0 w 161925"/>
                <a:gd name="connsiteY2" fmla="*/ 50800 h 203200"/>
              </a:gdLst>
              <a:ahLst/>
              <a:cxnLst>
                <a:cxn ang="0">
                  <a:pos x="connsiteX0" y="connsiteY0"/>
                </a:cxn>
                <a:cxn ang="0">
                  <a:pos x="connsiteX1" y="connsiteY1"/>
                </a:cxn>
                <a:cxn ang="0">
                  <a:pos x="connsiteX2" y="connsiteY2"/>
                </a:cxn>
              </a:cxnLst>
              <a:rect l="l" t="t" r="r" b="b"/>
              <a:pathLst>
                <a:path w="161925" h="203200">
                  <a:moveTo>
                    <a:pt x="161925" y="203200"/>
                  </a:moveTo>
                  <a:lnTo>
                    <a:pt x="114300" y="0"/>
                  </a:lnTo>
                  <a:lnTo>
                    <a:pt x="0" y="50800"/>
                  </a:lnTo>
                </a:path>
              </a:pathLst>
            </a:custGeom>
            <a:noFill/>
            <a:ln w="19050" cap="rnd">
              <a:solidFill>
                <a:srgbClr val="FEFFF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5302250" y="3560151"/>
              <a:ext cx="279400" cy="322873"/>
            </a:xfrm>
            <a:custGeom>
              <a:avLst/>
              <a:gdLst>
                <a:gd name="connsiteX0" fmla="*/ 0 w 279400"/>
                <a:gd name="connsiteY0" fmla="*/ 314325 h 314325"/>
                <a:gd name="connsiteX1" fmla="*/ 279400 w 279400"/>
                <a:gd name="connsiteY1" fmla="*/ 0 h 314325"/>
                <a:gd name="connsiteX2" fmla="*/ 123825 w 279400"/>
                <a:gd name="connsiteY2" fmla="*/ 41275 h 314325"/>
                <a:gd name="connsiteX3" fmla="*/ 215900 w 279400"/>
                <a:gd name="connsiteY3" fmla="*/ 69850 h 314325"/>
                <a:gd name="connsiteX0" fmla="*/ 0 w 281177"/>
                <a:gd name="connsiteY0" fmla="*/ 328819 h 328819"/>
                <a:gd name="connsiteX1" fmla="*/ 279400 w 281177"/>
                <a:gd name="connsiteY1" fmla="*/ 14494 h 328819"/>
                <a:gd name="connsiteX2" fmla="*/ 123825 w 281177"/>
                <a:gd name="connsiteY2" fmla="*/ 55769 h 328819"/>
                <a:gd name="connsiteX3" fmla="*/ 215900 w 281177"/>
                <a:gd name="connsiteY3" fmla="*/ 84344 h 328819"/>
                <a:gd name="connsiteX0" fmla="*/ 0 w 281249"/>
                <a:gd name="connsiteY0" fmla="*/ 332662 h 332662"/>
                <a:gd name="connsiteX1" fmla="*/ 279400 w 281249"/>
                <a:gd name="connsiteY1" fmla="*/ 18337 h 332662"/>
                <a:gd name="connsiteX2" fmla="*/ 123825 w 281249"/>
                <a:gd name="connsiteY2" fmla="*/ 59612 h 332662"/>
                <a:gd name="connsiteX3" fmla="*/ 215900 w 281249"/>
                <a:gd name="connsiteY3" fmla="*/ 88187 h 332662"/>
                <a:gd name="connsiteX0" fmla="*/ 0 w 281184"/>
                <a:gd name="connsiteY0" fmla="*/ 333090 h 333090"/>
                <a:gd name="connsiteX1" fmla="*/ 279400 w 281184"/>
                <a:gd name="connsiteY1" fmla="*/ 18765 h 333090"/>
                <a:gd name="connsiteX2" fmla="*/ 123825 w 281184"/>
                <a:gd name="connsiteY2" fmla="*/ 60040 h 333090"/>
                <a:gd name="connsiteX3" fmla="*/ 215900 w 281184"/>
                <a:gd name="connsiteY3" fmla="*/ 88615 h 333090"/>
                <a:gd name="connsiteX0" fmla="*/ 0 w 281166"/>
                <a:gd name="connsiteY0" fmla="*/ 328678 h 328678"/>
                <a:gd name="connsiteX1" fmla="*/ 279400 w 281166"/>
                <a:gd name="connsiteY1" fmla="*/ 14353 h 328678"/>
                <a:gd name="connsiteX2" fmla="*/ 123825 w 281166"/>
                <a:gd name="connsiteY2" fmla="*/ 55628 h 328678"/>
                <a:gd name="connsiteX3" fmla="*/ 223044 w 281166"/>
                <a:gd name="connsiteY3" fmla="*/ 77059 h 328678"/>
                <a:gd name="connsiteX0" fmla="*/ 0 w 281166"/>
                <a:gd name="connsiteY0" fmla="*/ 328678 h 328678"/>
                <a:gd name="connsiteX1" fmla="*/ 279400 w 281166"/>
                <a:gd name="connsiteY1" fmla="*/ 14353 h 328678"/>
                <a:gd name="connsiteX2" fmla="*/ 123825 w 281166"/>
                <a:gd name="connsiteY2" fmla="*/ 55628 h 328678"/>
                <a:gd name="connsiteX3" fmla="*/ 223044 w 281166"/>
                <a:gd name="connsiteY3" fmla="*/ 77059 h 328678"/>
                <a:gd name="connsiteX0" fmla="*/ 0 w 281166"/>
                <a:gd name="connsiteY0" fmla="*/ 332049 h 332049"/>
                <a:gd name="connsiteX1" fmla="*/ 279400 w 281166"/>
                <a:gd name="connsiteY1" fmla="*/ 17724 h 332049"/>
                <a:gd name="connsiteX2" fmla="*/ 123825 w 281166"/>
                <a:gd name="connsiteY2" fmla="*/ 58999 h 332049"/>
                <a:gd name="connsiteX3" fmla="*/ 223044 w 281166"/>
                <a:gd name="connsiteY3" fmla="*/ 80430 h 332049"/>
                <a:gd name="connsiteX0" fmla="*/ 0 w 281116"/>
                <a:gd name="connsiteY0" fmla="*/ 332223 h 332223"/>
                <a:gd name="connsiteX1" fmla="*/ 279400 w 281116"/>
                <a:gd name="connsiteY1" fmla="*/ 17898 h 332223"/>
                <a:gd name="connsiteX2" fmla="*/ 123825 w 281116"/>
                <a:gd name="connsiteY2" fmla="*/ 59173 h 332223"/>
                <a:gd name="connsiteX3" fmla="*/ 223044 w 281116"/>
                <a:gd name="connsiteY3" fmla="*/ 80604 h 332223"/>
                <a:gd name="connsiteX0" fmla="*/ 0 w 281116"/>
                <a:gd name="connsiteY0" fmla="*/ 332223 h 332223"/>
                <a:gd name="connsiteX1" fmla="*/ 279400 w 281116"/>
                <a:gd name="connsiteY1" fmla="*/ 17898 h 332223"/>
                <a:gd name="connsiteX2" fmla="*/ 123825 w 281116"/>
                <a:gd name="connsiteY2" fmla="*/ 59173 h 332223"/>
                <a:gd name="connsiteX3" fmla="*/ 223044 w 281116"/>
                <a:gd name="connsiteY3" fmla="*/ 80604 h 332223"/>
                <a:gd name="connsiteX0" fmla="*/ 0 w 281116"/>
                <a:gd name="connsiteY0" fmla="*/ 332223 h 332223"/>
                <a:gd name="connsiteX1" fmla="*/ 279400 w 281116"/>
                <a:gd name="connsiteY1" fmla="*/ 17898 h 332223"/>
                <a:gd name="connsiteX2" fmla="*/ 123825 w 281116"/>
                <a:gd name="connsiteY2" fmla="*/ 59173 h 332223"/>
                <a:gd name="connsiteX3" fmla="*/ 223044 w 281116"/>
                <a:gd name="connsiteY3" fmla="*/ 80604 h 332223"/>
                <a:gd name="connsiteX0" fmla="*/ 0 w 279400"/>
                <a:gd name="connsiteY0" fmla="*/ 325021 h 325021"/>
                <a:gd name="connsiteX1" fmla="*/ 279400 w 279400"/>
                <a:gd name="connsiteY1" fmla="*/ 10696 h 325021"/>
                <a:gd name="connsiteX2" fmla="*/ 123825 w 279400"/>
                <a:gd name="connsiteY2" fmla="*/ 51971 h 325021"/>
                <a:gd name="connsiteX3" fmla="*/ 223044 w 279400"/>
                <a:gd name="connsiteY3" fmla="*/ 73402 h 325021"/>
                <a:gd name="connsiteX0" fmla="*/ 0 w 279400"/>
                <a:gd name="connsiteY0" fmla="*/ 322124 h 322124"/>
                <a:gd name="connsiteX1" fmla="*/ 279400 w 279400"/>
                <a:gd name="connsiteY1" fmla="*/ 7799 h 322124"/>
                <a:gd name="connsiteX2" fmla="*/ 123825 w 279400"/>
                <a:gd name="connsiteY2" fmla="*/ 49074 h 322124"/>
                <a:gd name="connsiteX3" fmla="*/ 230188 w 279400"/>
                <a:gd name="connsiteY3" fmla="*/ 70505 h 322124"/>
                <a:gd name="connsiteX0" fmla="*/ 0 w 279400"/>
                <a:gd name="connsiteY0" fmla="*/ 322873 h 322873"/>
                <a:gd name="connsiteX1" fmla="*/ 279400 w 279400"/>
                <a:gd name="connsiteY1" fmla="*/ 8548 h 322873"/>
                <a:gd name="connsiteX2" fmla="*/ 133350 w 279400"/>
                <a:gd name="connsiteY2" fmla="*/ 42679 h 322873"/>
                <a:gd name="connsiteX3" fmla="*/ 230188 w 279400"/>
                <a:gd name="connsiteY3" fmla="*/ 71254 h 322873"/>
              </a:gdLst>
              <a:ahLst/>
              <a:cxnLst>
                <a:cxn ang="0">
                  <a:pos x="connsiteX0" y="connsiteY0"/>
                </a:cxn>
                <a:cxn ang="0">
                  <a:pos x="connsiteX1" y="connsiteY1"/>
                </a:cxn>
                <a:cxn ang="0">
                  <a:pos x="connsiteX2" y="connsiteY2"/>
                </a:cxn>
                <a:cxn ang="0">
                  <a:pos x="connsiteX3" y="connsiteY3"/>
                </a:cxn>
              </a:cxnLst>
              <a:rect l="l" t="t" r="r" b="b"/>
              <a:pathLst>
                <a:path w="279400" h="322873">
                  <a:moveTo>
                    <a:pt x="0" y="322873"/>
                  </a:moveTo>
                  <a:cubicBezTo>
                    <a:pt x="164571" y="170473"/>
                    <a:pt x="221986" y="103798"/>
                    <a:pt x="279400" y="8548"/>
                  </a:cubicBezTo>
                  <a:cubicBezTo>
                    <a:pt x="247650" y="-20291"/>
                    <a:pt x="141552" y="32228"/>
                    <a:pt x="133350" y="42679"/>
                  </a:cubicBezTo>
                  <a:cubicBezTo>
                    <a:pt x="125148" y="53130"/>
                    <a:pt x="197115" y="71254"/>
                    <a:pt x="230188" y="71254"/>
                  </a:cubicBezTo>
                </a:path>
              </a:pathLst>
            </a:custGeom>
            <a:noFill/>
            <a:ln w="19050" cap="rnd">
              <a:solidFill>
                <a:srgbClr val="FEFFF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5289386" y="3375426"/>
              <a:ext cx="120811" cy="240498"/>
            </a:xfrm>
            <a:custGeom>
              <a:avLst/>
              <a:gdLst>
                <a:gd name="connsiteX0" fmla="*/ 209550 w 209550"/>
                <a:gd name="connsiteY0" fmla="*/ 0 h 276225"/>
                <a:gd name="connsiteX1" fmla="*/ 0 w 209550"/>
                <a:gd name="connsiteY1" fmla="*/ 276225 h 276225"/>
                <a:gd name="connsiteX2" fmla="*/ 142875 w 209550"/>
                <a:gd name="connsiteY2" fmla="*/ 241300 h 276225"/>
                <a:gd name="connsiteX0" fmla="*/ 209550 w 209550"/>
                <a:gd name="connsiteY0" fmla="*/ 0 h 276225"/>
                <a:gd name="connsiteX1" fmla="*/ 0 w 209550"/>
                <a:gd name="connsiteY1" fmla="*/ 276225 h 276225"/>
                <a:gd name="connsiteX2" fmla="*/ 69056 w 209550"/>
                <a:gd name="connsiteY2" fmla="*/ 266700 h 276225"/>
                <a:gd name="connsiteX3" fmla="*/ 142875 w 209550"/>
                <a:gd name="connsiteY3" fmla="*/ 241300 h 276225"/>
                <a:gd name="connsiteX0" fmla="*/ 152400 w 152400"/>
                <a:gd name="connsiteY0" fmla="*/ 0 h 266750"/>
                <a:gd name="connsiteX1" fmla="*/ 0 w 152400"/>
                <a:gd name="connsiteY1" fmla="*/ 233362 h 266750"/>
                <a:gd name="connsiteX2" fmla="*/ 11906 w 152400"/>
                <a:gd name="connsiteY2" fmla="*/ 266700 h 266750"/>
                <a:gd name="connsiteX3" fmla="*/ 85725 w 152400"/>
                <a:gd name="connsiteY3" fmla="*/ 241300 h 266750"/>
                <a:gd name="connsiteX0" fmla="*/ 140494 w 140494"/>
                <a:gd name="connsiteY0" fmla="*/ 0 h 266700"/>
                <a:gd name="connsiteX1" fmla="*/ 0 w 140494"/>
                <a:gd name="connsiteY1" fmla="*/ 266700 h 266700"/>
                <a:gd name="connsiteX2" fmla="*/ 73819 w 140494"/>
                <a:gd name="connsiteY2" fmla="*/ 241300 h 266700"/>
                <a:gd name="connsiteX0" fmla="*/ 141845 w 141845"/>
                <a:gd name="connsiteY0" fmla="*/ 0 h 280893"/>
                <a:gd name="connsiteX1" fmla="*/ 1351 w 141845"/>
                <a:gd name="connsiteY1" fmla="*/ 266700 h 280893"/>
                <a:gd name="connsiteX2" fmla="*/ 75170 w 141845"/>
                <a:gd name="connsiteY2" fmla="*/ 241300 h 280893"/>
                <a:gd name="connsiteX0" fmla="*/ 144556 w 144556"/>
                <a:gd name="connsiteY0" fmla="*/ 0 h 277881"/>
                <a:gd name="connsiteX1" fmla="*/ 4062 w 144556"/>
                <a:gd name="connsiteY1" fmla="*/ 266700 h 277881"/>
                <a:gd name="connsiteX2" fmla="*/ 77881 w 144556"/>
                <a:gd name="connsiteY2" fmla="*/ 241300 h 277881"/>
                <a:gd name="connsiteX0" fmla="*/ 140550 w 140550"/>
                <a:gd name="connsiteY0" fmla="*/ 0 h 275295"/>
                <a:gd name="connsiteX1" fmla="*/ 56 w 140550"/>
                <a:gd name="connsiteY1" fmla="*/ 266700 h 275295"/>
                <a:gd name="connsiteX2" fmla="*/ 123881 w 140550"/>
                <a:gd name="connsiteY2" fmla="*/ 210343 h 275295"/>
                <a:gd name="connsiteX0" fmla="*/ 114376 w 114376"/>
                <a:gd name="connsiteY0" fmla="*/ 0 h 247756"/>
                <a:gd name="connsiteX1" fmla="*/ 75 w 114376"/>
                <a:gd name="connsiteY1" fmla="*/ 235744 h 247756"/>
                <a:gd name="connsiteX2" fmla="*/ 97707 w 114376"/>
                <a:gd name="connsiteY2" fmla="*/ 210343 h 247756"/>
                <a:gd name="connsiteX0" fmla="*/ 120811 w 120811"/>
                <a:gd name="connsiteY0" fmla="*/ 0 h 240498"/>
                <a:gd name="connsiteX1" fmla="*/ 6510 w 120811"/>
                <a:gd name="connsiteY1" fmla="*/ 235744 h 240498"/>
                <a:gd name="connsiteX2" fmla="*/ 104142 w 120811"/>
                <a:gd name="connsiteY2" fmla="*/ 210343 h 240498"/>
              </a:gdLst>
              <a:ahLst/>
              <a:cxnLst>
                <a:cxn ang="0">
                  <a:pos x="connsiteX0" y="connsiteY0"/>
                </a:cxn>
                <a:cxn ang="0">
                  <a:pos x="connsiteX1" y="connsiteY1"/>
                </a:cxn>
                <a:cxn ang="0">
                  <a:pos x="connsiteX2" y="connsiteY2"/>
                </a:cxn>
              </a:cxnLst>
              <a:rect l="l" t="t" r="r" b="b"/>
              <a:pathLst>
                <a:path w="120811" h="240498">
                  <a:moveTo>
                    <a:pt x="120811" y="0"/>
                  </a:moveTo>
                  <a:cubicBezTo>
                    <a:pt x="73980" y="88900"/>
                    <a:pt x="-26431" y="217356"/>
                    <a:pt x="6510" y="235744"/>
                  </a:cubicBezTo>
                  <a:cubicBezTo>
                    <a:pt x="37217" y="252885"/>
                    <a:pt x="79536" y="218810"/>
                    <a:pt x="104142" y="210343"/>
                  </a:cubicBezTo>
                </a:path>
              </a:pathLst>
            </a:custGeom>
            <a:noFill/>
            <a:ln w="19050" cap="rnd">
              <a:solidFill>
                <a:srgbClr val="FEFFF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089812" y="3571400"/>
              <a:ext cx="161896" cy="155255"/>
            </a:xfrm>
            <a:custGeom>
              <a:avLst/>
              <a:gdLst>
                <a:gd name="connsiteX0" fmla="*/ 61912 w 185737"/>
                <a:gd name="connsiteY0" fmla="*/ 0 h 154781"/>
                <a:gd name="connsiteX1" fmla="*/ 0 w 185737"/>
                <a:gd name="connsiteY1" fmla="*/ 83344 h 154781"/>
                <a:gd name="connsiteX2" fmla="*/ 130969 w 185737"/>
                <a:gd name="connsiteY2" fmla="*/ 154781 h 154781"/>
                <a:gd name="connsiteX3" fmla="*/ 97631 w 185737"/>
                <a:gd name="connsiteY3" fmla="*/ 50006 h 154781"/>
                <a:gd name="connsiteX4" fmla="*/ 107156 w 185737"/>
                <a:gd name="connsiteY4" fmla="*/ 78581 h 154781"/>
                <a:gd name="connsiteX5" fmla="*/ 47625 w 185737"/>
                <a:gd name="connsiteY5" fmla="*/ 80963 h 154781"/>
                <a:gd name="connsiteX6" fmla="*/ 164306 w 185737"/>
                <a:gd name="connsiteY6" fmla="*/ 71438 h 154781"/>
                <a:gd name="connsiteX7" fmla="*/ 100012 w 185737"/>
                <a:gd name="connsiteY7" fmla="*/ 76200 h 154781"/>
                <a:gd name="connsiteX8" fmla="*/ 135731 w 185737"/>
                <a:gd name="connsiteY8" fmla="*/ 154781 h 154781"/>
                <a:gd name="connsiteX9" fmla="*/ 185737 w 185737"/>
                <a:gd name="connsiteY9" fmla="*/ 61913 h 154781"/>
                <a:gd name="connsiteX10" fmla="*/ 61912 w 185737"/>
                <a:gd name="connsiteY10" fmla="*/ 0 h 154781"/>
                <a:gd name="connsiteX0" fmla="*/ 63840 w 187665"/>
                <a:gd name="connsiteY0" fmla="*/ 225 h 155006"/>
                <a:gd name="connsiteX1" fmla="*/ 1928 w 187665"/>
                <a:gd name="connsiteY1" fmla="*/ 83569 h 155006"/>
                <a:gd name="connsiteX2" fmla="*/ 132897 w 187665"/>
                <a:gd name="connsiteY2" fmla="*/ 155006 h 155006"/>
                <a:gd name="connsiteX3" fmla="*/ 99559 w 187665"/>
                <a:gd name="connsiteY3" fmla="*/ 50231 h 155006"/>
                <a:gd name="connsiteX4" fmla="*/ 109084 w 187665"/>
                <a:gd name="connsiteY4" fmla="*/ 78806 h 155006"/>
                <a:gd name="connsiteX5" fmla="*/ 49553 w 187665"/>
                <a:gd name="connsiteY5" fmla="*/ 81188 h 155006"/>
                <a:gd name="connsiteX6" fmla="*/ 166234 w 187665"/>
                <a:gd name="connsiteY6" fmla="*/ 71663 h 155006"/>
                <a:gd name="connsiteX7" fmla="*/ 101940 w 187665"/>
                <a:gd name="connsiteY7" fmla="*/ 76425 h 155006"/>
                <a:gd name="connsiteX8" fmla="*/ 137659 w 187665"/>
                <a:gd name="connsiteY8" fmla="*/ 155006 h 155006"/>
                <a:gd name="connsiteX9" fmla="*/ 187665 w 187665"/>
                <a:gd name="connsiteY9" fmla="*/ 62138 h 155006"/>
                <a:gd name="connsiteX10" fmla="*/ 63840 w 187665"/>
                <a:gd name="connsiteY10" fmla="*/ 225 h 155006"/>
                <a:gd name="connsiteX0" fmla="*/ 63840 w 187665"/>
                <a:gd name="connsiteY0" fmla="*/ 225 h 155006"/>
                <a:gd name="connsiteX1" fmla="*/ 1928 w 187665"/>
                <a:gd name="connsiteY1" fmla="*/ 83569 h 155006"/>
                <a:gd name="connsiteX2" fmla="*/ 132897 w 187665"/>
                <a:gd name="connsiteY2" fmla="*/ 155006 h 155006"/>
                <a:gd name="connsiteX3" fmla="*/ 99559 w 187665"/>
                <a:gd name="connsiteY3" fmla="*/ 50231 h 155006"/>
                <a:gd name="connsiteX4" fmla="*/ 109084 w 187665"/>
                <a:gd name="connsiteY4" fmla="*/ 78806 h 155006"/>
                <a:gd name="connsiteX5" fmla="*/ 49553 w 187665"/>
                <a:gd name="connsiteY5" fmla="*/ 81188 h 155006"/>
                <a:gd name="connsiteX6" fmla="*/ 166234 w 187665"/>
                <a:gd name="connsiteY6" fmla="*/ 71663 h 155006"/>
                <a:gd name="connsiteX7" fmla="*/ 101940 w 187665"/>
                <a:gd name="connsiteY7" fmla="*/ 76425 h 155006"/>
                <a:gd name="connsiteX8" fmla="*/ 137659 w 187665"/>
                <a:gd name="connsiteY8" fmla="*/ 155006 h 155006"/>
                <a:gd name="connsiteX9" fmla="*/ 187665 w 187665"/>
                <a:gd name="connsiteY9" fmla="*/ 62138 h 155006"/>
                <a:gd name="connsiteX10" fmla="*/ 63840 w 187665"/>
                <a:gd name="connsiteY10" fmla="*/ 225 h 155006"/>
                <a:gd name="connsiteX0" fmla="*/ 68095 w 191920"/>
                <a:gd name="connsiteY0" fmla="*/ 225 h 155006"/>
                <a:gd name="connsiteX1" fmla="*/ 6183 w 191920"/>
                <a:gd name="connsiteY1" fmla="*/ 83569 h 155006"/>
                <a:gd name="connsiteX2" fmla="*/ 137152 w 191920"/>
                <a:gd name="connsiteY2" fmla="*/ 155006 h 155006"/>
                <a:gd name="connsiteX3" fmla="*/ 103814 w 191920"/>
                <a:gd name="connsiteY3" fmla="*/ 50231 h 155006"/>
                <a:gd name="connsiteX4" fmla="*/ 113339 w 191920"/>
                <a:gd name="connsiteY4" fmla="*/ 78806 h 155006"/>
                <a:gd name="connsiteX5" fmla="*/ 53808 w 191920"/>
                <a:gd name="connsiteY5" fmla="*/ 81188 h 155006"/>
                <a:gd name="connsiteX6" fmla="*/ 170489 w 191920"/>
                <a:gd name="connsiteY6" fmla="*/ 71663 h 155006"/>
                <a:gd name="connsiteX7" fmla="*/ 106195 w 191920"/>
                <a:gd name="connsiteY7" fmla="*/ 76425 h 155006"/>
                <a:gd name="connsiteX8" fmla="*/ 141914 w 191920"/>
                <a:gd name="connsiteY8" fmla="*/ 155006 h 155006"/>
                <a:gd name="connsiteX9" fmla="*/ 191920 w 191920"/>
                <a:gd name="connsiteY9" fmla="*/ 62138 h 155006"/>
                <a:gd name="connsiteX10" fmla="*/ 68095 w 191920"/>
                <a:gd name="connsiteY10" fmla="*/ 225 h 155006"/>
                <a:gd name="connsiteX0" fmla="*/ 62555 w 186380"/>
                <a:gd name="connsiteY0" fmla="*/ 225 h 155006"/>
                <a:gd name="connsiteX1" fmla="*/ 643 w 186380"/>
                <a:gd name="connsiteY1" fmla="*/ 83569 h 155006"/>
                <a:gd name="connsiteX2" fmla="*/ 131612 w 186380"/>
                <a:gd name="connsiteY2" fmla="*/ 155006 h 155006"/>
                <a:gd name="connsiteX3" fmla="*/ 98274 w 186380"/>
                <a:gd name="connsiteY3" fmla="*/ 50231 h 155006"/>
                <a:gd name="connsiteX4" fmla="*/ 107799 w 186380"/>
                <a:gd name="connsiteY4" fmla="*/ 78806 h 155006"/>
                <a:gd name="connsiteX5" fmla="*/ 48268 w 186380"/>
                <a:gd name="connsiteY5" fmla="*/ 81188 h 155006"/>
                <a:gd name="connsiteX6" fmla="*/ 164949 w 186380"/>
                <a:gd name="connsiteY6" fmla="*/ 71663 h 155006"/>
                <a:gd name="connsiteX7" fmla="*/ 100655 w 186380"/>
                <a:gd name="connsiteY7" fmla="*/ 76425 h 155006"/>
                <a:gd name="connsiteX8" fmla="*/ 136374 w 186380"/>
                <a:gd name="connsiteY8" fmla="*/ 155006 h 155006"/>
                <a:gd name="connsiteX9" fmla="*/ 186380 w 186380"/>
                <a:gd name="connsiteY9" fmla="*/ 62138 h 155006"/>
                <a:gd name="connsiteX10" fmla="*/ 62555 w 186380"/>
                <a:gd name="connsiteY10" fmla="*/ 225 h 155006"/>
                <a:gd name="connsiteX0" fmla="*/ 37020 w 160845"/>
                <a:gd name="connsiteY0" fmla="*/ 325 h 155106"/>
                <a:gd name="connsiteX1" fmla="*/ 1302 w 160845"/>
                <a:gd name="connsiteY1" fmla="*/ 88432 h 155106"/>
                <a:gd name="connsiteX2" fmla="*/ 106077 w 160845"/>
                <a:gd name="connsiteY2" fmla="*/ 155106 h 155106"/>
                <a:gd name="connsiteX3" fmla="*/ 72739 w 160845"/>
                <a:gd name="connsiteY3" fmla="*/ 50331 h 155106"/>
                <a:gd name="connsiteX4" fmla="*/ 82264 w 160845"/>
                <a:gd name="connsiteY4" fmla="*/ 78906 h 155106"/>
                <a:gd name="connsiteX5" fmla="*/ 22733 w 160845"/>
                <a:gd name="connsiteY5" fmla="*/ 81288 h 155106"/>
                <a:gd name="connsiteX6" fmla="*/ 139414 w 160845"/>
                <a:gd name="connsiteY6" fmla="*/ 71763 h 155106"/>
                <a:gd name="connsiteX7" fmla="*/ 75120 w 160845"/>
                <a:gd name="connsiteY7" fmla="*/ 76525 h 155106"/>
                <a:gd name="connsiteX8" fmla="*/ 110839 w 160845"/>
                <a:gd name="connsiteY8" fmla="*/ 155106 h 155106"/>
                <a:gd name="connsiteX9" fmla="*/ 160845 w 160845"/>
                <a:gd name="connsiteY9" fmla="*/ 62238 h 155106"/>
                <a:gd name="connsiteX10" fmla="*/ 37020 w 160845"/>
                <a:gd name="connsiteY10" fmla="*/ 325 h 155106"/>
                <a:gd name="connsiteX0" fmla="*/ 37020 w 160845"/>
                <a:gd name="connsiteY0" fmla="*/ 325 h 155106"/>
                <a:gd name="connsiteX1" fmla="*/ 1302 w 160845"/>
                <a:gd name="connsiteY1" fmla="*/ 88432 h 155106"/>
                <a:gd name="connsiteX2" fmla="*/ 106077 w 160845"/>
                <a:gd name="connsiteY2" fmla="*/ 155106 h 155106"/>
                <a:gd name="connsiteX3" fmla="*/ 72739 w 160845"/>
                <a:gd name="connsiteY3" fmla="*/ 50331 h 155106"/>
                <a:gd name="connsiteX4" fmla="*/ 82264 w 160845"/>
                <a:gd name="connsiteY4" fmla="*/ 78906 h 155106"/>
                <a:gd name="connsiteX5" fmla="*/ 22733 w 160845"/>
                <a:gd name="connsiteY5" fmla="*/ 81288 h 155106"/>
                <a:gd name="connsiteX6" fmla="*/ 139414 w 160845"/>
                <a:gd name="connsiteY6" fmla="*/ 71763 h 155106"/>
                <a:gd name="connsiteX7" fmla="*/ 75120 w 160845"/>
                <a:gd name="connsiteY7" fmla="*/ 76525 h 155106"/>
                <a:gd name="connsiteX8" fmla="*/ 110839 w 160845"/>
                <a:gd name="connsiteY8" fmla="*/ 155106 h 155106"/>
                <a:gd name="connsiteX9" fmla="*/ 160845 w 160845"/>
                <a:gd name="connsiteY9" fmla="*/ 62238 h 155106"/>
                <a:gd name="connsiteX10" fmla="*/ 37020 w 160845"/>
                <a:gd name="connsiteY10" fmla="*/ 325 h 155106"/>
                <a:gd name="connsiteX0" fmla="*/ 37020 w 162840"/>
                <a:gd name="connsiteY0" fmla="*/ 325 h 155106"/>
                <a:gd name="connsiteX1" fmla="*/ 1302 w 162840"/>
                <a:gd name="connsiteY1" fmla="*/ 88432 h 155106"/>
                <a:gd name="connsiteX2" fmla="*/ 106077 w 162840"/>
                <a:gd name="connsiteY2" fmla="*/ 155106 h 155106"/>
                <a:gd name="connsiteX3" fmla="*/ 72739 w 162840"/>
                <a:gd name="connsiteY3" fmla="*/ 50331 h 155106"/>
                <a:gd name="connsiteX4" fmla="*/ 82264 w 162840"/>
                <a:gd name="connsiteY4" fmla="*/ 78906 h 155106"/>
                <a:gd name="connsiteX5" fmla="*/ 22733 w 162840"/>
                <a:gd name="connsiteY5" fmla="*/ 81288 h 155106"/>
                <a:gd name="connsiteX6" fmla="*/ 139414 w 162840"/>
                <a:gd name="connsiteY6" fmla="*/ 71763 h 155106"/>
                <a:gd name="connsiteX7" fmla="*/ 75120 w 162840"/>
                <a:gd name="connsiteY7" fmla="*/ 76525 h 155106"/>
                <a:gd name="connsiteX8" fmla="*/ 110839 w 162840"/>
                <a:gd name="connsiteY8" fmla="*/ 155106 h 155106"/>
                <a:gd name="connsiteX9" fmla="*/ 160845 w 162840"/>
                <a:gd name="connsiteY9" fmla="*/ 62238 h 155106"/>
                <a:gd name="connsiteX10" fmla="*/ 37020 w 162840"/>
                <a:gd name="connsiteY10" fmla="*/ 325 h 155106"/>
                <a:gd name="connsiteX0" fmla="*/ 37020 w 161896"/>
                <a:gd name="connsiteY0" fmla="*/ 474 h 155255"/>
                <a:gd name="connsiteX1" fmla="*/ 1302 w 161896"/>
                <a:gd name="connsiteY1" fmla="*/ 88581 h 155255"/>
                <a:gd name="connsiteX2" fmla="*/ 106077 w 161896"/>
                <a:gd name="connsiteY2" fmla="*/ 155255 h 155255"/>
                <a:gd name="connsiteX3" fmla="*/ 72739 w 161896"/>
                <a:gd name="connsiteY3" fmla="*/ 50480 h 155255"/>
                <a:gd name="connsiteX4" fmla="*/ 82264 w 161896"/>
                <a:gd name="connsiteY4" fmla="*/ 79055 h 155255"/>
                <a:gd name="connsiteX5" fmla="*/ 22733 w 161896"/>
                <a:gd name="connsiteY5" fmla="*/ 81437 h 155255"/>
                <a:gd name="connsiteX6" fmla="*/ 139414 w 161896"/>
                <a:gd name="connsiteY6" fmla="*/ 71912 h 155255"/>
                <a:gd name="connsiteX7" fmla="*/ 75120 w 161896"/>
                <a:gd name="connsiteY7" fmla="*/ 76674 h 155255"/>
                <a:gd name="connsiteX8" fmla="*/ 110839 w 161896"/>
                <a:gd name="connsiteY8" fmla="*/ 155255 h 155255"/>
                <a:gd name="connsiteX9" fmla="*/ 160845 w 161896"/>
                <a:gd name="connsiteY9" fmla="*/ 62387 h 155255"/>
                <a:gd name="connsiteX10" fmla="*/ 37020 w 161896"/>
                <a:gd name="connsiteY10" fmla="*/ 474 h 155255"/>
                <a:gd name="connsiteX0" fmla="*/ 37020 w 161896"/>
                <a:gd name="connsiteY0" fmla="*/ 474 h 155255"/>
                <a:gd name="connsiteX1" fmla="*/ 1302 w 161896"/>
                <a:gd name="connsiteY1" fmla="*/ 88581 h 155255"/>
                <a:gd name="connsiteX2" fmla="*/ 106077 w 161896"/>
                <a:gd name="connsiteY2" fmla="*/ 155255 h 155255"/>
                <a:gd name="connsiteX3" fmla="*/ 51308 w 161896"/>
                <a:gd name="connsiteY3" fmla="*/ 19524 h 155255"/>
                <a:gd name="connsiteX4" fmla="*/ 82264 w 161896"/>
                <a:gd name="connsiteY4" fmla="*/ 79055 h 155255"/>
                <a:gd name="connsiteX5" fmla="*/ 22733 w 161896"/>
                <a:gd name="connsiteY5" fmla="*/ 81437 h 155255"/>
                <a:gd name="connsiteX6" fmla="*/ 139414 w 161896"/>
                <a:gd name="connsiteY6" fmla="*/ 71912 h 155255"/>
                <a:gd name="connsiteX7" fmla="*/ 75120 w 161896"/>
                <a:gd name="connsiteY7" fmla="*/ 76674 h 155255"/>
                <a:gd name="connsiteX8" fmla="*/ 110839 w 161896"/>
                <a:gd name="connsiteY8" fmla="*/ 155255 h 155255"/>
                <a:gd name="connsiteX9" fmla="*/ 160845 w 161896"/>
                <a:gd name="connsiteY9" fmla="*/ 62387 h 155255"/>
                <a:gd name="connsiteX10" fmla="*/ 37020 w 161896"/>
                <a:gd name="connsiteY10" fmla="*/ 474 h 155255"/>
                <a:gd name="connsiteX0" fmla="*/ 37020 w 161896"/>
                <a:gd name="connsiteY0" fmla="*/ 474 h 155255"/>
                <a:gd name="connsiteX1" fmla="*/ 1302 w 161896"/>
                <a:gd name="connsiteY1" fmla="*/ 88581 h 155255"/>
                <a:gd name="connsiteX2" fmla="*/ 106077 w 161896"/>
                <a:gd name="connsiteY2" fmla="*/ 155255 h 155255"/>
                <a:gd name="connsiteX3" fmla="*/ 51308 w 161896"/>
                <a:gd name="connsiteY3" fmla="*/ 19524 h 155255"/>
                <a:gd name="connsiteX4" fmla="*/ 82264 w 161896"/>
                <a:gd name="connsiteY4" fmla="*/ 79055 h 155255"/>
                <a:gd name="connsiteX5" fmla="*/ 22733 w 161896"/>
                <a:gd name="connsiteY5" fmla="*/ 81437 h 155255"/>
                <a:gd name="connsiteX6" fmla="*/ 146558 w 161896"/>
                <a:gd name="connsiteY6" fmla="*/ 64768 h 155255"/>
                <a:gd name="connsiteX7" fmla="*/ 75120 w 161896"/>
                <a:gd name="connsiteY7" fmla="*/ 76674 h 155255"/>
                <a:gd name="connsiteX8" fmla="*/ 110839 w 161896"/>
                <a:gd name="connsiteY8" fmla="*/ 155255 h 155255"/>
                <a:gd name="connsiteX9" fmla="*/ 160845 w 161896"/>
                <a:gd name="connsiteY9" fmla="*/ 62387 h 155255"/>
                <a:gd name="connsiteX10" fmla="*/ 37020 w 161896"/>
                <a:gd name="connsiteY10" fmla="*/ 474 h 155255"/>
                <a:gd name="connsiteX0" fmla="*/ 37020 w 161896"/>
                <a:gd name="connsiteY0" fmla="*/ 474 h 155255"/>
                <a:gd name="connsiteX1" fmla="*/ 1302 w 161896"/>
                <a:gd name="connsiteY1" fmla="*/ 88581 h 155255"/>
                <a:gd name="connsiteX2" fmla="*/ 106077 w 161896"/>
                <a:gd name="connsiteY2" fmla="*/ 155255 h 155255"/>
                <a:gd name="connsiteX3" fmla="*/ 51308 w 161896"/>
                <a:gd name="connsiteY3" fmla="*/ 19524 h 155255"/>
                <a:gd name="connsiteX4" fmla="*/ 82264 w 161896"/>
                <a:gd name="connsiteY4" fmla="*/ 79055 h 155255"/>
                <a:gd name="connsiteX5" fmla="*/ 10827 w 161896"/>
                <a:gd name="connsiteY5" fmla="*/ 88581 h 155255"/>
                <a:gd name="connsiteX6" fmla="*/ 146558 w 161896"/>
                <a:gd name="connsiteY6" fmla="*/ 64768 h 155255"/>
                <a:gd name="connsiteX7" fmla="*/ 75120 w 161896"/>
                <a:gd name="connsiteY7" fmla="*/ 76674 h 155255"/>
                <a:gd name="connsiteX8" fmla="*/ 110839 w 161896"/>
                <a:gd name="connsiteY8" fmla="*/ 155255 h 155255"/>
                <a:gd name="connsiteX9" fmla="*/ 160845 w 161896"/>
                <a:gd name="connsiteY9" fmla="*/ 62387 h 155255"/>
                <a:gd name="connsiteX10" fmla="*/ 37020 w 161896"/>
                <a:gd name="connsiteY10" fmla="*/ 474 h 15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896" h="155255">
                  <a:moveTo>
                    <a:pt x="37020" y="474"/>
                  </a:moveTo>
                  <a:cubicBezTo>
                    <a:pt x="10430" y="4840"/>
                    <a:pt x="-4680" y="60974"/>
                    <a:pt x="1302" y="88581"/>
                  </a:cubicBezTo>
                  <a:cubicBezTo>
                    <a:pt x="11621" y="136206"/>
                    <a:pt x="60040" y="152874"/>
                    <a:pt x="106077" y="155255"/>
                  </a:cubicBezTo>
                  <a:lnTo>
                    <a:pt x="51308" y="19524"/>
                  </a:lnTo>
                  <a:lnTo>
                    <a:pt x="82264" y="79055"/>
                  </a:lnTo>
                  <a:lnTo>
                    <a:pt x="10827" y="88581"/>
                  </a:lnTo>
                  <a:lnTo>
                    <a:pt x="146558" y="64768"/>
                  </a:lnTo>
                  <a:lnTo>
                    <a:pt x="75120" y="76674"/>
                  </a:lnTo>
                  <a:lnTo>
                    <a:pt x="110839" y="155255"/>
                  </a:lnTo>
                  <a:cubicBezTo>
                    <a:pt x="125127" y="152874"/>
                    <a:pt x="169231" y="89710"/>
                    <a:pt x="160845" y="62387"/>
                  </a:cubicBezTo>
                  <a:cubicBezTo>
                    <a:pt x="148542" y="22303"/>
                    <a:pt x="63610" y="-3892"/>
                    <a:pt x="37020" y="474"/>
                  </a:cubicBezTo>
                  <a:close/>
                </a:path>
              </a:pathLst>
            </a:custGeom>
            <a:noFill/>
            <a:ln w="19050" cap="rnd">
              <a:solidFill>
                <a:srgbClr val="FEFFF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descr="C:\Users\Kris\Downloads\Sanball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5263"/>
            <a:ext cx="9144000" cy="5887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52216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rock, stone, rocky, nature&#10;&#10;Description automatically generated">
            <a:extLst>
              <a:ext uri="{FF2B5EF4-FFF2-40B4-BE49-F238E27FC236}">
                <a16:creationId xmlns:a16="http://schemas.microsoft.com/office/drawing/2014/main" id="{A0C6662C-820D-49B9-8B3F-E2C6AF9F3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9" name="Text Placeholder 8">
            <a:extLst>
              <a:ext uri="{FF2B5EF4-FFF2-40B4-BE49-F238E27FC236}">
                <a16:creationId xmlns:a16="http://schemas.microsoft.com/office/drawing/2014/main" id="{93881682-5F63-4803-8220-3CE72B100A80}"/>
              </a:ext>
            </a:extLst>
          </p:cNvPr>
          <p:cNvSpPr>
            <a:spLocks noGrp="1"/>
          </p:cNvSpPr>
          <p:nvPr>
            <p:ph type="body" sz="quarter" idx="10"/>
          </p:nvPr>
        </p:nvSpPr>
        <p:spPr/>
        <p:txBody>
          <a:bodyPr/>
          <a:lstStyle/>
          <a:p>
            <a:r>
              <a:rPr lang="en-US" dirty="0"/>
              <a:t>The name “Tobiah” inscribed outside a banqueting hall cave in Iraq </a:t>
            </a:r>
            <a:r>
              <a:rPr lang="en-US" dirty="0" err="1"/>
              <a:t>el</a:t>
            </a:r>
            <a:r>
              <a:rPr lang="en-US" dirty="0"/>
              <a:t>-Emir</a:t>
            </a:r>
          </a:p>
        </p:txBody>
      </p:sp>
      <p:sp>
        <p:nvSpPr>
          <p:cNvPr id="3" name="Text Placeholder 2"/>
          <p:cNvSpPr>
            <a:spLocks noGrp="1"/>
          </p:cNvSpPr>
          <p:nvPr>
            <p:ph type="body" sz="quarter" idx="12"/>
          </p:nvPr>
        </p:nvSpPr>
        <p:spPr/>
        <p:txBody>
          <a:bodyPr/>
          <a:lstStyle/>
          <a:p>
            <a:r>
              <a:rPr lang="en-US" dirty="0"/>
              <a:t>2:19</a:t>
            </a:r>
          </a:p>
        </p:txBody>
      </p:sp>
      <p:sp>
        <p:nvSpPr>
          <p:cNvPr id="4" name="Title 3"/>
          <p:cNvSpPr>
            <a:spLocks noGrp="1"/>
          </p:cNvSpPr>
          <p:nvPr>
            <p:ph type="title"/>
          </p:nvPr>
        </p:nvSpPr>
        <p:spPr/>
        <p:txBody>
          <a:bodyPr/>
          <a:lstStyle/>
          <a:p>
            <a:r>
              <a:rPr lang="en-US" dirty="0"/>
              <a:t>When Sanballat the </a:t>
            </a:r>
            <a:r>
              <a:rPr lang="en-US" dirty="0" err="1"/>
              <a:t>Horonite</a:t>
            </a:r>
            <a:r>
              <a:rPr lang="en-US" dirty="0"/>
              <a:t>, and </a:t>
            </a:r>
            <a:r>
              <a:rPr lang="en-US" dirty="0" err="1"/>
              <a:t>Tobiah</a:t>
            </a:r>
            <a:r>
              <a:rPr lang="en-US" dirty="0"/>
              <a:t> the Ammonite official, and Geshem the Arab heard</a:t>
            </a:r>
          </a:p>
        </p:txBody>
      </p:sp>
    </p:spTree>
    <p:extLst>
      <p:ext uri="{BB962C8B-B14F-4D97-AF65-F5344CB8AC3E}">
        <p14:creationId xmlns:p14="http://schemas.microsoft.com/office/powerpoint/2010/main" val="47319462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1EF6DF5-F6F0-7B47-83EB-9EED9F831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2500"/>
            <a:ext cx="9144000" cy="4953000"/>
          </a:xfrm>
          <a:prstGeom prst="rect">
            <a:avLst/>
          </a:prstGeom>
        </p:spPr>
      </p:pic>
      <p:sp>
        <p:nvSpPr>
          <p:cNvPr id="9" name="Text Placeholder 8">
            <a:extLst>
              <a:ext uri="{FF2B5EF4-FFF2-40B4-BE49-F238E27FC236}">
                <a16:creationId xmlns:a16="http://schemas.microsoft.com/office/drawing/2014/main" id="{5CA7C416-09B7-45BE-884F-B5EA56417E7F}"/>
              </a:ext>
            </a:extLst>
          </p:cNvPr>
          <p:cNvSpPr>
            <a:spLocks noGrp="1"/>
          </p:cNvSpPr>
          <p:nvPr>
            <p:ph type="body" sz="quarter" idx="10"/>
          </p:nvPr>
        </p:nvSpPr>
        <p:spPr/>
        <p:txBody>
          <a:bodyPr/>
          <a:lstStyle/>
          <a:p>
            <a:r>
              <a:rPr lang="en-US" dirty="0"/>
              <a:t>“Geshem king of </a:t>
            </a:r>
            <a:r>
              <a:rPr lang="en-US" dirty="0" err="1"/>
              <a:t>Qedar</a:t>
            </a:r>
            <a:r>
              <a:rPr lang="en-US" dirty="0"/>
              <a:t>” inscription on a silver phiale, from Tell el-</a:t>
            </a:r>
            <a:r>
              <a:rPr lang="en-US" dirty="0" err="1"/>
              <a:t>Maskhuta</a:t>
            </a:r>
            <a:r>
              <a:rPr lang="en-US" dirty="0"/>
              <a:t>, circa 410 BC</a:t>
            </a:r>
          </a:p>
        </p:txBody>
      </p:sp>
      <p:sp>
        <p:nvSpPr>
          <p:cNvPr id="3" name="Text Placeholder 2"/>
          <p:cNvSpPr>
            <a:spLocks noGrp="1"/>
          </p:cNvSpPr>
          <p:nvPr>
            <p:ph type="body" sz="quarter" idx="12"/>
          </p:nvPr>
        </p:nvSpPr>
        <p:spPr/>
        <p:txBody>
          <a:bodyPr/>
          <a:lstStyle/>
          <a:p>
            <a:r>
              <a:rPr lang="en-US" dirty="0"/>
              <a:t>2:19</a:t>
            </a:r>
          </a:p>
        </p:txBody>
      </p:sp>
      <p:sp>
        <p:nvSpPr>
          <p:cNvPr id="4" name="Title 3"/>
          <p:cNvSpPr>
            <a:spLocks noGrp="1"/>
          </p:cNvSpPr>
          <p:nvPr>
            <p:ph type="title"/>
          </p:nvPr>
        </p:nvSpPr>
        <p:spPr/>
        <p:txBody>
          <a:bodyPr/>
          <a:lstStyle/>
          <a:p>
            <a:r>
              <a:rPr lang="en-US" dirty="0"/>
              <a:t>When Sanballat the </a:t>
            </a:r>
            <a:r>
              <a:rPr lang="en-US" dirty="0" err="1"/>
              <a:t>Horonite</a:t>
            </a:r>
            <a:r>
              <a:rPr lang="en-US" dirty="0"/>
              <a:t>, and </a:t>
            </a:r>
            <a:r>
              <a:rPr lang="en-US" dirty="0" err="1"/>
              <a:t>Tobiah</a:t>
            </a:r>
            <a:r>
              <a:rPr lang="en-US" dirty="0"/>
              <a:t> the Ammonite official, and Geshem the Arab heard</a:t>
            </a:r>
          </a:p>
        </p:txBody>
      </p:sp>
      <p:sp>
        <p:nvSpPr>
          <p:cNvPr id="8" name="Oval 7">
            <a:extLst>
              <a:ext uri="{FF2B5EF4-FFF2-40B4-BE49-F238E27FC236}">
                <a16:creationId xmlns:a16="http://schemas.microsoft.com/office/drawing/2014/main" id="{D6AC4F21-D8DB-CB43-94B0-436EBE86853B}"/>
              </a:ext>
            </a:extLst>
          </p:cNvPr>
          <p:cNvSpPr>
            <a:spLocks noChangeArrowheads="1"/>
          </p:cNvSpPr>
          <p:nvPr/>
        </p:nvSpPr>
        <p:spPr bwMode="auto">
          <a:xfrm rot="20503947">
            <a:off x="3099720" y="2239722"/>
            <a:ext cx="1570213" cy="967563"/>
          </a:xfrm>
          <a:prstGeom prst="ellips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Tree>
    <p:extLst>
      <p:ext uri="{BB962C8B-B14F-4D97-AF65-F5344CB8AC3E}">
        <p14:creationId xmlns:p14="http://schemas.microsoft.com/office/powerpoint/2010/main" val="421757816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FFADC2-5D75-9E49-AEC9-3BC0B5143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 y="0"/>
            <a:ext cx="8648700" cy="6858000"/>
          </a:xfrm>
          <a:prstGeom prst="rect">
            <a:avLst/>
          </a:prstGeom>
        </p:spPr>
      </p:pic>
      <p:sp>
        <p:nvSpPr>
          <p:cNvPr id="9" name="Text Placeholder 8">
            <a:extLst>
              <a:ext uri="{FF2B5EF4-FFF2-40B4-BE49-F238E27FC236}">
                <a16:creationId xmlns:a16="http://schemas.microsoft.com/office/drawing/2014/main" id="{93881682-5F63-4803-8220-3CE72B100A80}"/>
              </a:ext>
            </a:extLst>
          </p:cNvPr>
          <p:cNvSpPr>
            <a:spLocks noGrp="1"/>
          </p:cNvSpPr>
          <p:nvPr>
            <p:ph type="body" sz="quarter" idx="10"/>
          </p:nvPr>
        </p:nvSpPr>
        <p:spPr/>
        <p:txBody>
          <a:bodyPr/>
          <a:lstStyle/>
          <a:p>
            <a:r>
              <a:rPr lang="en-US" dirty="0"/>
              <a:t>“Geshem king of </a:t>
            </a:r>
            <a:r>
              <a:rPr lang="en-US" dirty="0" err="1"/>
              <a:t>Qedar</a:t>
            </a:r>
            <a:r>
              <a:rPr lang="en-US" dirty="0"/>
              <a:t>” inscription on a silver </a:t>
            </a:r>
            <a:r>
              <a:rPr lang="en-US" i="1" dirty="0"/>
              <a:t>phiale</a:t>
            </a:r>
            <a:r>
              <a:rPr lang="en-US" dirty="0"/>
              <a:t>, from Tell el-</a:t>
            </a:r>
            <a:r>
              <a:rPr lang="en-US" dirty="0" err="1"/>
              <a:t>Maskhuta</a:t>
            </a:r>
            <a:r>
              <a:rPr lang="en-US" dirty="0"/>
              <a:t>, circa 410 BC</a:t>
            </a:r>
          </a:p>
        </p:txBody>
      </p:sp>
      <p:sp>
        <p:nvSpPr>
          <p:cNvPr id="3" name="Text Placeholder 2"/>
          <p:cNvSpPr>
            <a:spLocks noGrp="1"/>
          </p:cNvSpPr>
          <p:nvPr>
            <p:ph type="body" sz="quarter" idx="12"/>
          </p:nvPr>
        </p:nvSpPr>
        <p:spPr/>
        <p:txBody>
          <a:bodyPr/>
          <a:lstStyle/>
          <a:p>
            <a:r>
              <a:rPr lang="en-US" dirty="0"/>
              <a:t>2:19</a:t>
            </a:r>
          </a:p>
        </p:txBody>
      </p:sp>
      <p:sp>
        <p:nvSpPr>
          <p:cNvPr id="4" name="Title 3"/>
          <p:cNvSpPr>
            <a:spLocks noGrp="1"/>
          </p:cNvSpPr>
          <p:nvPr>
            <p:ph type="title"/>
          </p:nvPr>
        </p:nvSpPr>
        <p:spPr/>
        <p:txBody>
          <a:bodyPr/>
          <a:lstStyle/>
          <a:p>
            <a:r>
              <a:rPr lang="en-US" dirty="0"/>
              <a:t>When Sanballat the </a:t>
            </a:r>
            <a:r>
              <a:rPr lang="en-US" dirty="0" err="1"/>
              <a:t>Horonite</a:t>
            </a:r>
            <a:r>
              <a:rPr lang="en-US" dirty="0"/>
              <a:t>, and </a:t>
            </a:r>
            <a:r>
              <a:rPr lang="en-US" dirty="0" err="1"/>
              <a:t>Tobiah</a:t>
            </a:r>
            <a:r>
              <a:rPr lang="en-US" dirty="0"/>
              <a:t> the Ammonite official, and Geshem the Arab heard</a:t>
            </a:r>
          </a:p>
        </p:txBody>
      </p:sp>
    </p:spTree>
    <p:extLst>
      <p:ext uri="{BB962C8B-B14F-4D97-AF65-F5344CB8AC3E}">
        <p14:creationId xmlns:p14="http://schemas.microsoft.com/office/powerpoint/2010/main" val="62055375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951151A-8C91-1F41-96E7-8FDE712CD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 y="0"/>
            <a:ext cx="8648700" cy="6858000"/>
          </a:xfrm>
          <a:prstGeom prst="rect">
            <a:avLst/>
          </a:prstGeom>
        </p:spPr>
      </p:pic>
      <p:sp>
        <p:nvSpPr>
          <p:cNvPr id="9" name="Text Placeholder 8">
            <a:extLst>
              <a:ext uri="{FF2B5EF4-FFF2-40B4-BE49-F238E27FC236}">
                <a16:creationId xmlns:a16="http://schemas.microsoft.com/office/drawing/2014/main" id="{555C7B8A-A53E-4824-949D-F08A40EAD65C}"/>
              </a:ext>
            </a:extLst>
          </p:cNvPr>
          <p:cNvSpPr>
            <a:spLocks noGrp="1"/>
          </p:cNvSpPr>
          <p:nvPr>
            <p:ph type="body" sz="quarter" idx="10"/>
          </p:nvPr>
        </p:nvSpPr>
        <p:spPr/>
        <p:txBody>
          <a:bodyPr/>
          <a:lstStyle/>
          <a:p>
            <a:r>
              <a:rPr lang="en-US" dirty="0"/>
              <a:t>“</a:t>
            </a:r>
            <a:r>
              <a:rPr lang="en-US" dirty="0" err="1"/>
              <a:t>Geshem</a:t>
            </a:r>
            <a:r>
              <a:rPr lang="en-US" dirty="0"/>
              <a:t> king of </a:t>
            </a:r>
            <a:r>
              <a:rPr lang="en-US" dirty="0" err="1"/>
              <a:t>Qedar</a:t>
            </a:r>
            <a:r>
              <a:rPr lang="en-US" dirty="0"/>
              <a:t>” inscription on a silver </a:t>
            </a:r>
            <a:r>
              <a:rPr lang="en-US" dirty="0" err="1"/>
              <a:t>phiale</a:t>
            </a:r>
            <a:r>
              <a:rPr lang="en-US" dirty="0"/>
              <a:t>, from Tell el-</a:t>
            </a:r>
            <a:r>
              <a:rPr lang="en-US" dirty="0" err="1"/>
              <a:t>Maskhuta</a:t>
            </a:r>
            <a:r>
              <a:rPr lang="en-US" dirty="0"/>
              <a:t>, circa 410 BC</a:t>
            </a:r>
          </a:p>
        </p:txBody>
      </p:sp>
      <p:sp>
        <p:nvSpPr>
          <p:cNvPr id="3" name="Text Placeholder 2"/>
          <p:cNvSpPr>
            <a:spLocks noGrp="1"/>
          </p:cNvSpPr>
          <p:nvPr>
            <p:ph type="body" sz="quarter" idx="12"/>
          </p:nvPr>
        </p:nvSpPr>
        <p:spPr/>
        <p:txBody>
          <a:bodyPr/>
          <a:lstStyle/>
          <a:p>
            <a:r>
              <a:rPr lang="en-US" dirty="0"/>
              <a:t>2:19</a:t>
            </a:r>
          </a:p>
        </p:txBody>
      </p:sp>
      <p:sp>
        <p:nvSpPr>
          <p:cNvPr id="4" name="Title 3"/>
          <p:cNvSpPr>
            <a:spLocks noGrp="1"/>
          </p:cNvSpPr>
          <p:nvPr>
            <p:ph type="title"/>
          </p:nvPr>
        </p:nvSpPr>
        <p:spPr/>
        <p:txBody>
          <a:bodyPr/>
          <a:lstStyle/>
          <a:p>
            <a:r>
              <a:rPr lang="en-US" dirty="0"/>
              <a:t>When Sanballat the </a:t>
            </a:r>
            <a:r>
              <a:rPr lang="en-US" dirty="0" err="1"/>
              <a:t>Horonite</a:t>
            </a:r>
            <a:r>
              <a:rPr lang="en-US" dirty="0"/>
              <a:t>, and </a:t>
            </a:r>
            <a:r>
              <a:rPr lang="en-US" dirty="0" err="1"/>
              <a:t>Tobiah</a:t>
            </a:r>
            <a:r>
              <a:rPr lang="en-US" dirty="0"/>
              <a:t> the Ammonite official, and Geshem the Arab heard</a:t>
            </a:r>
          </a:p>
        </p:txBody>
      </p:sp>
      <p:sp>
        <p:nvSpPr>
          <p:cNvPr id="10" name="Text Box 13">
            <a:extLst>
              <a:ext uri="{FF2B5EF4-FFF2-40B4-BE49-F238E27FC236}">
                <a16:creationId xmlns:a16="http://schemas.microsoft.com/office/drawing/2014/main" id="{C01D4EAB-BBD6-8C40-A742-5784FF0658DA}"/>
              </a:ext>
            </a:extLst>
          </p:cNvPr>
          <p:cNvSpPr txBox="1">
            <a:spLocks noChangeArrowheads="1"/>
          </p:cNvSpPr>
          <p:nvPr/>
        </p:nvSpPr>
        <p:spPr bwMode="auto">
          <a:xfrm>
            <a:off x="558304" y="6000690"/>
            <a:ext cx="8059770" cy="400110"/>
          </a:xfrm>
          <a:prstGeom prst="rect">
            <a:avLst/>
          </a:prstGeom>
          <a:noFill/>
          <a:ln w="9525">
            <a:noFill/>
            <a:miter lim="800000"/>
            <a:headEnd/>
            <a:tailEnd/>
          </a:ln>
          <a:effectLst/>
        </p:spPr>
        <p:txBody>
          <a:bodyPr wrap="none">
            <a:spAutoFit/>
          </a:bodyPr>
          <a:lstStyle/>
          <a:p>
            <a:pPr algn="ctr"/>
            <a:r>
              <a:rPr lang="en-US" sz="2000" dirty="0">
                <a:effectLst>
                  <a:glow rad="63500">
                    <a:schemeClr val="bg1">
                      <a:alpha val="70000"/>
                    </a:schemeClr>
                  </a:glow>
                </a:effectLst>
              </a:rPr>
              <a:t>“</a:t>
            </a:r>
            <a:r>
              <a:rPr lang="en-US" sz="2000" dirty="0" err="1">
                <a:effectLst>
                  <a:glow rad="63500">
                    <a:schemeClr val="bg1">
                      <a:alpha val="70000"/>
                    </a:schemeClr>
                  </a:glow>
                </a:effectLst>
              </a:rPr>
              <a:t>Qayanu</a:t>
            </a:r>
            <a:r>
              <a:rPr lang="en-US" sz="2000" dirty="0">
                <a:effectLst>
                  <a:glow rad="63500">
                    <a:schemeClr val="bg1">
                      <a:alpha val="70000"/>
                    </a:schemeClr>
                  </a:glow>
                </a:effectLst>
              </a:rPr>
              <a:t> son of Geshem, king of </a:t>
            </a:r>
            <a:r>
              <a:rPr lang="en-US" sz="2000" dirty="0" err="1">
                <a:effectLst>
                  <a:glow rad="63500">
                    <a:schemeClr val="bg1">
                      <a:alpha val="70000"/>
                    </a:schemeClr>
                  </a:glow>
                </a:effectLst>
              </a:rPr>
              <a:t>Qedar</a:t>
            </a:r>
            <a:r>
              <a:rPr lang="en-US" sz="2000" dirty="0">
                <a:effectLst>
                  <a:glow rad="63500">
                    <a:schemeClr val="bg1">
                      <a:alpha val="70000"/>
                    </a:schemeClr>
                  </a:glow>
                </a:effectLst>
              </a:rPr>
              <a:t>, brought this [bowl] for the goddess”</a:t>
            </a:r>
          </a:p>
        </p:txBody>
      </p:sp>
      <p:pic>
        <p:nvPicPr>
          <p:cNvPr id="14" name="Picture 13">
            <a:extLst>
              <a:ext uri="{FF2B5EF4-FFF2-40B4-BE49-F238E27FC236}">
                <a16:creationId xmlns:a16="http://schemas.microsoft.com/office/drawing/2014/main" id="{F9C99BF2-BBB2-884F-AD1E-C1B208733E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65760"/>
            <a:ext cx="4502331" cy="4084320"/>
          </a:xfrm>
          <a:prstGeom prst="rect">
            <a:avLst/>
          </a:prstGeom>
        </p:spPr>
      </p:pic>
    </p:spTree>
    <p:extLst>
      <p:ext uri="{BB962C8B-B14F-4D97-AF65-F5344CB8AC3E}">
        <p14:creationId xmlns:p14="http://schemas.microsoft.com/office/powerpoint/2010/main" val="1508885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building material, stone, old&#10;&#10;Description automatically generated">
            <a:extLst>
              <a:ext uri="{FF2B5EF4-FFF2-40B4-BE49-F238E27FC236}">
                <a16:creationId xmlns:a16="http://schemas.microsoft.com/office/drawing/2014/main" id="{26DEB6F0-B80E-4EBC-8DC4-723E3DBE5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14" y="0"/>
            <a:ext cx="7486772" cy="6858000"/>
          </a:xfrm>
          <a:prstGeom prst="rect">
            <a:avLst/>
          </a:prstGeom>
        </p:spPr>
      </p:pic>
      <p:sp>
        <p:nvSpPr>
          <p:cNvPr id="2" name="Text Placeholder 1">
            <a:extLst>
              <a:ext uri="{FF2B5EF4-FFF2-40B4-BE49-F238E27FC236}">
                <a16:creationId xmlns:a16="http://schemas.microsoft.com/office/drawing/2014/main" id="{2CDECAFB-AB22-462D-9B9B-08E76C2A0D81}"/>
              </a:ext>
            </a:extLst>
          </p:cNvPr>
          <p:cNvSpPr>
            <a:spLocks noGrp="1"/>
          </p:cNvSpPr>
          <p:nvPr>
            <p:ph type="body" sz="quarter" idx="10"/>
          </p:nvPr>
        </p:nvSpPr>
        <p:spPr/>
        <p:txBody>
          <a:bodyPr/>
          <a:lstStyle/>
          <a:p>
            <a:r>
              <a:rPr lang="en-US" dirty="0"/>
              <a:t>Relief of garden of Ashurbanipal with musicians, amphora, and bowl, 645–640 BC</a:t>
            </a:r>
          </a:p>
        </p:txBody>
      </p:sp>
      <p:sp>
        <p:nvSpPr>
          <p:cNvPr id="3" name="Text Placeholder 2">
            <a:extLst>
              <a:ext uri="{FF2B5EF4-FFF2-40B4-BE49-F238E27FC236}">
                <a16:creationId xmlns:a16="http://schemas.microsoft.com/office/drawing/2014/main" id="{9C4FF8E0-4EBB-4267-A534-86EAFEA30FF4}"/>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0F03CF3C-D3C8-4FF9-AAE0-74822205326E}"/>
              </a:ext>
            </a:extLst>
          </p:cNvPr>
          <p:cNvSpPr>
            <a:spLocks noGrp="1"/>
          </p:cNvSpPr>
          <p:nvPr>
            <p:ph type="title"/>
          </p:nvPr>
        </p:nvSpPr>
        <p:spPr/>
        <p:txBody>
          <a:bodyPr/>
          <a:lstStyle/>
          <a:p>
            <a:r>
              <a:rPr lang="en-US" dirty="0"/>
              <a:t>When wine was served, I carried the wine and gave it to the king</a:t>
            </a:r>
          </a:p>
        </p:txBody>
      </p:sp>
    </p:spTree>
    <p:extLst>
      <p:ext uri="{BB962C8B-B14F-4D97-AF65-F5344CB8AC3E}">
        <p14:creationId xmlns:p14="http://schemas.microsoft.com/office/powerpoint/2010/main" val="234043673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Kris\Documents\Bolen\PCB size\19 Persia-pcb\Behistun\Behistun Inscription, tb0509182670b.jpg">
            <a:extLst>
              <a:ext uri="{FF2B5EF4-FFF2-40B4-BE49-F238E27FC236}">
                <a16:creationId xmlns:a16="http://schemas.microsoft.com/office/drawing/2014/main" id="{09663A65-191E-42FB-8E47-5446C08A9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1175"/>
            <a:ext cx="9144000" cy="583406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CCA43B31-88B3-4FA8-B83C-04A8ECF9EE52}"/>
              </a:ext>
            </a:extLst>
          </p:cNvPr>
          <p:cNvSpPr>
            <a:spLocks noGrp="1"/>
          </p:cNvSpPr>
          <p:nvPr>
            <p:ph type="body" sz="quarter" idx="10"/>
          </p:nvPr>
        </p:nvSpPr>
        <p:spPr/>
        <p:txBody>
          <a:bodyPr/>
          <a:lstStyle/>
          <a:p>
            <a:r>
              <a:rPr lang="en-US" dirty="0"/>
              <a:t>Behistun Inscription depicting Darius I and the rebels he defeated, circa 500 BC</a:t>
            </a:r>
          </a:p>
        </p:txBody>
      </p:sp>
      <p:sp>
        <p:nvSpPr>
          <p:cNvPr id="3" name="Text Placeholder 2">
            <a:extLst>
              <a:ext uri="{FF2B5EF4-FFF2-40B4-BE49-F238E27FC236}">
                <a16:creationId xmlns:a16="http://schemas.microsoft.com/office/drawing/2014/main" id="{69C2DE05-C44B-47C9-99F6-CA172E18ABF7}"/>
              </a:ext>
            </a:extLst>
          </p:cNvPr>
          <p:cNvSpPr>
            <a:spLocks noGrp="1"/>
          </p:cNvSpPr>
          <p:nvPr>
            <p:ph type="body" sz="quarter" idx="12"/>
          </p:nvPr>
        </p:nvSpPr>
        <p:spPr/>
        <p:txBody>
          <a:bodyPr/>
          <a:lstStyle/>
          <a:p>
            <a:r>
              <a:rPr lang="en-US" dirty="0"/>
              <a:t>2:19</a:t>
            </a:r>
          </a:p>
        </p:txBody>
      </p:sp>
      <p:sp>
        <p:nvSpPr>
          <p:cNvPr id="4" name="Title 3">
            <a:extLst>
              <a:ext uri="{FF2B5EF4-FFF2-40B4-BE49-F238E27FC236}">
                <a16:creationId xmlns:a16="http://schemas.microsoft.com/office/drawing/2014/main" id="{DF70FB87-A6E5-43F4-A044-189C78145146}"/>
              </a:ext>
            </a:extLst>
          </p:cNvPr>
          <p:cNvSpPr>
            <a:spLocks noGrp="1"/>
          </p:cNvSpPr>
          <p:nvPr>
            <p:ph type="title"/>
          </p:nvPr>
        </p:nvSpPr>
        <p:spPr/>
        <p:txBody>
          <a:bodyPr/>
          <a:lstStyle/>
          <a:p>
            <a:r>
              <a:rPr lang="en-US" dirty="0"/>
              <a:t>They mocked and despised us and said, “What are you doing? Do you rebel against the king?”</a:t>
            </a:r>
          </a:p>
        </p:txBody>
      </p:sp>
    </p:spTree>
    <p:extLst>
      <p:ext uri="{BB962C8B-B14F-4D97-AF65-F5344CB8AC3E}">
        <p14:creationId xmlns:p14="http://schemas.microsoft.com/office/powerpoint/2010/main" val="258317573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cuments\Bolen\01b PLBL, PCB size\03 Jerusalem\Jewish Quarter\Temple model overlooking Temple Mount, tb0103125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0682"/>
            <a:ext cx="9144000" cy="611663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8F2033AA-0487-4F33-8238-1E6162A826C3}"/>
              </a:ext>
            </a:extLst>
          </p:cNvPr>
          <p:cNvSpPr>
            <a:spLocks noGrp="1"/>
          </p:cNvSpPr>
          <p:nvPr>
            <p:ph type="body" sz="quarter" idx="10"/>
          </p:nvPr>
        </p:nvSpPr>
        <p:spPr/>
        <p:txBody>
          <a:bodyPr/>
          <a:lstStyle/>
          <a:p>
            <a:r>
              <a:rPr lang="en-US" dirty="0"/>
              <a:t>Model of the Second Temple in Jerusalem</a:t>
            </a:r>
          </a:p>
        </p:txBody>
      </p:sp>
      <p:sp>
        <p:nvSpPr>
          <p:cNvPr id="3" name="Text Placeholder 2">
            <a:extLst>
              <a:ext uri="{FF2B5EF4-FFF2-40B4-BE49-F238E27FC236}">
                <a16:creationId xmlns:a16="http://schemas.microsoft.com/office/drawing/2014/main" id="{360EFC04-3DC0-4326-B616-33A370146980}"/>
              </a:ext>
            </a:extLst>
          </p:cNvPr>
          <p:cNvSpPr>
            <a:spLocks noGrp="1"/>
          </p:cNvSpPr>
          <p:nvPr>
            <p:ph type="body" sz="quarter" idx="12"/>
          </p:nvPr>
        </p:nvSpPr>
        <p:spPr/>
        <p:txBody>
          <a:bodyPr/>
          <a:lstStyle/>
          <a:p>
            <a:r>
              <a:rPr lang="en-US" dirty="0"/>
              <a:t>2:20</a:t>
            </a:r>
          </a:p>
        </p:txBody>
      </p:sp>
      <p:sp>
        <p:nvSpPr>
          <p:cNvPr id="4" name="Title 3">
            <a:extLst>
              <a:ext uri="{FF2B5EF4-FFF2-40B4-BE49-F238E27FC236}">
                <a16:creationId xmlns:a16="http://schemas.microsoft.com/office/drawing/2014/main" id="{1A868BB1-58EB-498F-ACEF-BBB217ADC517}"/>
              </a:ext>
            </a:extLst>
          </p:cNvPr>
          <p:cNvSpPr>
            <a:spLocks noGrp="1"/>
          </p:cNvSpPr>
          <p:nvPr>
            <p:ph type="title"/>
          </p:nvPr>
        </p:nvSpPr>
        <p:spPr/>
        <p:txBody>
          <a:bodyPr/>
          <a:lstStyle/>
          <a:p>
            <a:r>
              <a:rPr lang="en-US" dirty="0"/>
              <a:t>But I replied to them, “The God of heaven will give us success”</a:t>
            </a:r>
          </a:p>
        </p:txBody>
      </p:sp>
    </p:spTree>
    <p:extLst>
      <p:ext uri="{BB962C8B-B14F-4D97-AF65-F5344CB8AC3E}">
        <p14:creationId xmlns:p14="http://schemas.microsoft.com/office/powerpoint/2010/main" val="2269365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indoor, group, crowd&#10;&#10;Description automatically generated">
            <a:extLst>
              <a:ext uri="{FF2B5EF4-FFF2-40B4-BE49-F238E27FC236}">
                <a16:creationId xmlns:a16="http://schemas.microsoft.com/office/drawing/2014/main" id="{7BAA3A95-A363-4EE5-8148-56B83E950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D3544FF7-B405-4D67-8EA3-13D1755881C3}"/>
              </a:ext>
            </a:extLst>
          </p:cNvPr>
          <p:cNvSpPr>
            <a:spLocks noGrp="1"/>
          </p:cNvSpPr>
          <p:nvPr>
            <p:ph type="body" sz="quarter" idx="10"/>
          </p:nvPr>
        </p:nvSpPr>
        <p:spPr/>
        <p:txBody>
          <a:bodyPr/>
          <a:lstStyle/>
          <a:p>
            <a:r>
              <a:rPr lang="en-US" dirty="0"/>
              <a:t>Jewish men praying during the Feast of Tabernacles at the Western Wall</a:t>
            </a:r>
          </a:p>
        </p:txBody>
      </p:sp>
      <p:sp>
        <p:nvSpPr>
          <p:cNvPr id="3" name="Text Placeholder 2">
            <a:extLst>
              <a:ext uri="{FF2B5EF4-FFF2-40B4-BE49-F238E27FC236}">
                <a16:creationId xmlns:a16="http://schemas.microsoft.com/office/drawing/2014/main" id="{0FC336BC-2957-4D39-9C42-BF12A0DF9744}"/>
              </a:ext>
            </a:extLst>
          </p:cNvPr>
          <p:cNvSpPr>
            <a:spLocks noGrp="1"/>
          </p:cNvSpPr>
          <p:nvPr>
            <p:ph type="body" sz="quarter" idx="12"/>
          </p:nvPr>
        </p:nvSpPr>
        <p:spPr/>
        <p:txBody>
          <a:bodyPr/>
          <a:lstStyle/>
          <a:p>
            <a:r>
              <a:rPr lang="en-US" dirty="0"/>
              <a:t>2:20</a:t>
            </a:r>
          </a:p>
        </p:txBody>
      </p:sp>
      <p:sp>
        <p:nvSpPr>
          <p:cNvPr id="4" name="Title 3">
            <a:extLst>
              <a:ext uri="{FF2B5EF4-FFF2-40B4-BE49-F238E27FC236}">
                <a16:creationId xmlns:a16="http://schemas.microsoft.com/office/drawing/2014/main" id="{EC40A862-DFDA-4394-AE33-838B37D26D1E}"/>
              </a:ext>
            </a:extLst>
          </p:cNvPr>
          <p:cNvSpPr>
            <a:spLocks noGrp="1"/>
          </p:cNvSpPr>
          <p:nvPr>
            <p:ph type="title"/>
          </p:nvPr>
        </p:nvSpPr>
        <p:spPr/>
        <p:txBody>
          <a:bodyPr/>
          <a:lstStyle/>
          <a:p>
            <a:r>
              <a:rPr lang="en-US" dirty="0"/>
              <a:t>We His servants will arise and build</a:t>
            </a:r>
          </a:p>
        </p:txBody>
      </p:sp>
    </p:spTree>
    <p:extLst>
      <p:ext uri="{BB962C8B-B14F-4D97-AF65-F5344CB8AC3E}">
        <p14:creationId xmlns:p14="http://schemas.microsoft.com/office/powerpoint/2010/main" val="84879800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2FCAAE-2826-4639-B766-6711C413E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26" y="0"/>
            <a:ext cx="7218947" cy="6858000"/>
          </a:xfrm>
          <a:prstGeom prst="rect">
            <a:avLst/>
          </a:prstGeom>
        </p:spPr>
      </p:pic>
      <p:sp>
        <p:nvSpPr>
          <p:cNvPr id="2" name="Text Placeholder 1">
            <a:extLst>
              <a:ext uri="{FF2B5EF4-FFF2-40B4-BE49-F238E27FC236}">
                <a16:creationId xmlns:a16="http://schemas.microsoft.com/office/drawing/2014/main" id="{D3544FF7-B405-4D67-8EA3-13D1755881C3}"/>
              </a:ext>
            </a:extLst>
          </p:cNvPr>
          <p:cNvSpPr>
            <a:spLocks noGrp="1"/>
          </p:cNvSpPr>
          <p:nvPr>
            <p:ph type="body" sz="quarter" idx="10"/>
          </p:nvPr>
        </p:nvSpPr>
        <p:spPr/>
        <p:txBody>
          <a:bodyPr/>
          <a:lstStyle/>
          <a:p>
            <a:r>
              <a:rPr lang="en-US" dirty="0"/>
              <a:t>Brick mason working in Tel Aviv, circa 1925</a:t>
            </a:r>
          </a:p>
        </p:txBody>
      </p:sp>
      <p:sp>
        <p:nvSpPr>
          <p:cNvPr id="3" name="Text Placeholder 2">
            <a:extLst>
              <a:ext uri="{FF2B5EF4-FFF2-40B4-BE49-F238E27FC236}">
                <a16:creationId xmlns:a16="http://schemas.microsoft.com/office/drawing/2014/main" id="{0FC336BC-2957-4D39-9C42-BF12A0DF9744}"/>
              </a:ext>
            </a:extLst>
          </p:cNvPr>
          <p:cNvSpPr>
            <a:spLocks noGrp="1"/>
          </p:cNvSpPr>
          <p:nvPr>
            <p:ph type="body" sz="quarter" idx="12"/>
          </p:nvPr>
        </p:nvSpPr>
        <p:spPr/>
        <p:txBody>
          <a:bodyPr/>
          <a:lstStyle/>
          <a:p>
            <a:r>
              <a:rPr lang="en-US" dirty="0"/>
              <a:t>2:20</a:t>
            </a:r>
          </a:p>
        </p:txBody>
      </p:sp>
      <p:sp>
        <p:nvSpPr>
          <p:cNvPr id="4" name="Title 3">
            <a:extLst>
              <a:ext uri="{FF2B5EF4-FFF2-40B4-BE49-F238E27FC236}">
                <a16:creationId xmlns:a16="http://schemas.microsoft.com/office/drawing/2014/main" id="{EC40A862-DFDA-4394-AE33-838B37D26D1E}"/>
              </a:ext>
            </a:extLst>
          </p:cNvPr>
          <p:cNvSpPr>
            <a:spLocks noGrp="1"/>
          </p:cNvSpPr>
          <p:nvPr>
            <p:ph type="title"/>
          </p:nvPr>
        </p:nvSpPr>
        <p:spPr/>
        <p:txBody>
          <a:bodyPr/>
          <a:lstStyle/>
          <a:p>
            <a:r>
              <a:rPr lang="en-US" dirty="0"/>
              <a:t>We His servants will arise and build</a:t>
            </a:r>
          </a:p>
        </p:txBody>
      </p:sp>
    </p:spTree>
    <p:extLst>
      <p:ext uri="{BB962C8B-B14F-4D97-AF65-F5344CB8AC3E}">
        <p14:creationId xmlns:p14="http://schemas.microsoft.com/office/powerpoint/2010/main" val="245988523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ee, outdoor, plant&#10;&#10;Description automatically generated">
            <a:extLst>
              <a:ext uri="{FF2B5EF4-FFF2-40B4-BE49-F238E27FC236}">
                <a16:creationId xmlns:a16="http://schemas.microsoft.com/office/drawing/2014/main" id="{2ACC9F0A-BCC2-48DF-B504-39DED47CC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a:extLst>
              <a:ext uri="{FF2B5EF4-FFF2-40B4-BE49-F238E27FC236}">
                <a16:creationId xmlns:a16="http://schemas.microsoft.com/office/drawing/2014/main" id="{510F24FE-122F-461A-9993-157B8F3FE7C2}"/>
              </a:ext>
            </a:extLst>
          </p:cNvPr>
          <p:cNvSpPr>
            <a:spLocks noGrp="1"/>
          </p:cNvSpPr>
          <p:nvPr>
            <p:ph type="body" sz="quarter" idx="10"/>
          </p:nvPr>
        </p:nvSpPr>
        <p:spPr/>
        <p:txBody>
          <a:bodyPr/>
          <a:lstStyle/>
          <a:p>
            <a:r>
              <a:rPr lang="en-US" dirty="0"/>
              <a:t>Menorah outside the Knesset</a:t>
            </a:r>
          </a:p>
        </p:txBody>
      </p:sp>
      <p:sp>
        <p:nvSpPr>
          <p:cNvPr id="3" name="Text Placeholder 2">
            <a:extLst>
              <a:ext uri="{FF2B5EF4-FFF2-40B4-BE49-F238E27FC236}">
                <a16:creationId xmlns:a16="http://schemas.microsoft.com/office/drawing/2014/main" id="{CA59F680-BB78-4109-9BF0-BD6A1DF1EE03}"/>
              </a:ext>
            </a:extLst>
          </p:cNvPr>
          <p:cNvSpPr>
            <a:spLocks noGrp="1"/>
          </p:cNvSpPr>
          <p:nvPr>
            <p:ph type="body" sz="quarter" idx="12"/>
          </p:nvPr>
        </p:nvSpPr>
        <p:spPr/>
        <p:txBody>
          <a:bodyPr/>
          <a:lstStyle/>
          <a:p>
            <a:r>
              <a:rPr lang="en-US" dirty="0"/>
              <a:t>2:20</a:t>
            </a:r>
          </a:p>
        </p:txBody>
      </p:sp>
      <p:sp>
        <p:nvSpPr>
          <p:cNvPr id="4" name="Title 3">
            <a:extLst>
              <a:ext uri="{FF2B5EF4-FFF2-40B4-BE49-F238E27FC236}">
                <a16:creationId xmlns:a16="http://schemas.microsoft.com/office/drawing/2014/main" id="{A310AA1E-47C6-4958-8E11-F739444915E4}"/>
              </a:ext>
            </a:extLst>
          </p:cNvPr>
          <p:cNvSpPr>
            <a:spLocks noGrp="1"/>
          </p:cNvSpPr>
          <p:nvPr>
            <p:ph type="title"/>
          </p:nvPr>
        </p:nvSpPr>
        <p:spPr/>
        <p:txBody>
          <a:bodyPr/>
          <a:lstStyle/>
          <a:p>
            <a:r>
              <a:rPr lang="en-US" dirty="0"/>
              <a:t>But you have no portion, nor right, nor memorial in Jerusalem</a:t>
            </a:r>
          </a:p>
        </p:txBody>
      </p:sp>
    </p:spTree>
    <p:extLst>
      <p:ext uri="{BB962C8B-B14F-4D97-AF65-F5344CB8AC3E}">
        <p14:creationId xmlns:p14="http://schemas.microsoft.com/office/powerpoint/2010/main" val="316331784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694CC6-E36B-04C8-D73C-ACF1A81C5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0"/>
            <a:ext cx="9144000" cy="6126480"/>
          </a:xfrm>
          <a:prstGeom prst="rect">
            <a:avLst/>
          </a:prstGeom>
        </p:spPr>
      </p:pic>
      <p:sp>
        <p:nvSpPr>
          <p:cNvPr id="2" name="Text Placeholder 1">
            <a:extLst>
              <a:ext uri="{FF2B5EF4-FFF2-40B4-BE49-F238E27FC236}">
                <a16:creationId xmlns:a16="http://schemas.microsoft.com/office/drawing/2014/main" id="{510F24FE-122F-461A-9993-157B8F3FE7C2}"/>
              </a:ext>
            </a:extLst>
          </p:cNvPr>
          <p:cNvSpPr>
            <a:spLocks noGrp="1"/>
          </p:cNvSpPr>
          <p:nvPr>
            <p:ph type="body" sz="quarter" idx="10"/>
          </p:nvPr>
        </p:nvSpPr>
        <p:spPr/>
        <p:txBody>
          <a:bodyPr/>
          <a:lstStyle/>
          <a:p>
            <a:r>
              <a:rPr lang="en-US" dirty="0"/>
              <a:t>Municipal seal of Jerusalem</a:t>
            </a:r>
          </a:p>
        </p:txBody>
      </p:sp>
      <p:sp>
        <p:nvSpPr>
          <p:cNvPr id="3" name="Text Placeholder 2">
            <a:extLst>
              <a:ext uri="{FF2B5EF4-FFF2-40B4-BE49-F238E27FC236}">
                <a16:creationId xmlns:a16="http://schemas.microsoft.com/office/drawing/2014/main" id="{CA59F680-BB78-4109-9BF0-BD6A1DF1EE03}"/>
              </a:ext>
            </a:extLst>
          </p:cNvPr>
          <p:cNvSpPr>
            <a:spLocks noGrp="1"/>
          </p:cNvSpPr>
          <p:nvPr>
            <p:ph type="body" sz="quarter" idx="12"/>
          </p:nvPr>
        </p:nvSpPr>
        <p:spPr/>
        <p:txBody>
          <a:bodyPr/>
          <a:lstStyle/>
          <a:p>
            <a:r>
              <a:rPr lang="en-US" dirty="0"/>
              <a:t>2:20</a:t>
            </a:r>
          </a:p>
        </p:txBody>
      </p:sp>
      <p:sp>
        <p:nvSpPr>
          <p:cNvPr id="4" name="Title 3">
            <a:extLst>
              <a:ext uri="{FF2B5EF4-FFF2-40B4-BE49-F238E27FC236}">
                <a16:creationId xmlns:a16="http://schemas.microsoft.com/office/drawing/2014/main" id="{A310AA1E-47C6-4958-8E11-F739444915E4}"/>
              </a:ext>
            </a:extLst>
          </p:cNvPr>
          <p:cNvSpPr>
            <a:spLocks noGrp="1"/>
          </p:cNvSpPr>
          <p:nvPr>
            <p:ph type="title"/>
          </p:nvPr>
        </p:nvSpPr>
        <p:spPr/>
        <p:txBody>
          <a:bodyPr/>
          <a:lstStyle/>
          <a:p>
            <a:r>
              <a:rPr lang="en-US" dirty="0"/>
              <a:t>But you have no portion, nor right, nor memorial in Jerusalem</a:t>
            </a:r>
          </a:p>
        </p:txBody>
      </p:sp>
    </p:spTree>
    <p:extLst>
      <p:ext uri="{BB962C8B-B14F-4D97-AF65-F5344CB8AC3E}">
        <p14:creationId xmlns:p14="http://schemas.microsoft.com/office/powerpoint/2010/main" val="41597218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0E56D0-4D4B-7948-4803-D4DAC96C29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5202" y="162054"/>
            <a:ext cx="5916566" cy="5864796"/>
          </a:xfrm>
          <a:prstGeom prst="rect">
            <a:avLst/>
          </a:prstGeom>
        </p:spPr>
      </p:pic>
      <p:sp>
        <p:nvSpPr>
          <p:cNvPr id="7" name="Rectangle 6">
            <a:extLst>
              <a:ext uri="{FF2B5EF4-FFF2-40B4-BE49-F238E27FC236}">
                <a16:creationId xmlns:a16="http://schemas.microsoft.com/office/drawing/2014/main" id="{66CA1FA2-DF22-4C3E-82A3-9B007EF1222B}"/>
              </a:ext>
            </a:extLst>
          </p:cNvPr>
          <p:cNvSpPr/>
          <p:nvPr/>
        </p:nvSpPr>
        <p:spPr>
          <a:xfrm>
            <a:off x="685800" y="6019800"/>
            <a:ext cx="8039100" cy="5694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2,700 slides in PowerPoint format. Available now from BiblePlaces.com.</a:t>
            </a:r>
          </a:p>
        </p:txBody>
      </p:sp>
    </p:spTree>
    <p:extLst>
      <p:ext uri="{BB962C8B-B14F-4D97-AF65-F5344CB8AC3E}">
        <p14:creationId xmlns:p14="http://schemas.microsoft.com/office/powerpoint/2010/main" val="3177977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cuments\Bolen\04 0Adds 2012\19 Museum\US Museums\Harvard Art Museums-pcb\Persepolis palace of Darius or Xerxes, servant with bowls, limestone, 5th c BC, adr17112034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036" y="265667"/>
            <a:ext cx="4921928" cy="659233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2CDECAFB-AB22-462D-9B9B-08E76C2A0D81}"/>
              </a:ext>
            </a:extLst>
          </p:cNvPr>
          <p:cNvSpPr>
            <a:spLocks noGrp="1"/>
          </p:cNvSpPr>
          <p:nvPr>
            <p:ph type="body" sz="quarter" idx="10"/>
          </p:nvPr>
        </p:nvSpPr>
        <p:spPr/>
        <p:txBody>
          <a:bodyPr/>
          <a:lstStyle/>
          <a:p>
            <a:r>
              <a:rPr lang="en-US" dirty="0"/>
              <a:t>Relief of a servant with bowls, from Persepolis, reign of Darius or Xerxes, 5th century BC</a:t>
            </a:r>
          </a:p>
        </p:txBody>
      </p:sp>
      <p:sp>
        <p:nvSpPr>
          <p:cNvPr id="3" name="Text Placeholder 2">
            <a:extLst>
              <a:ext uri="{FF2B5EF4-FFF2-40B4-BE49-F238E27FC236}">
                <a16:creationId xmlns:a16="http://schemas.microsoft.com/office/drawing/2014/main" id="{9C4FF8E0-4EBB-4267-A534-86EAFEA30FF4}"/>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0F03CF3C-D3C8-4FF9-AAE0-74822205326E}"/>
              </a:ext>
            </a:extLst>
          </p:cNvPr>
          <p:cNvSpPr>
            <a:spLocks noGrp="1"/>
          </p:cNvSpPr>
          <p:nvPr>
            <p:ph type="title"/>
          </p:nvPr>
        </p:nvSpPr>
        <p:spPr/>
        <p:txBody>
          <a:bodyPr/>
          <a:lstStyle/>
          <a:p>
            <a:r>
              <a:rPr lang="en-US" dirty="0"/>
              <a:t>When wine was served, I carried the wine and gave it to the king</a:t>
            </a:r>
          </a:p>
        </p:txBody>
      </p:sp>
    </p:spTree>
    <p:extLst>
      <p:ext uri="{BB962C8B-B14F-4D97-AF65-F5344CB8AC3E}">
        <p14:creationId xmlns:p14="http://schemas.microsoft.com/office/powerpoint/2010/main" val="3201269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17EDD3-0D9F-4697-A099-16F1598D2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a:extLst>
              <a:ext uri="{FF2B5EF4-FFF2-40B4-BE49-F238E27FC236}">
                <a16:creationId xmlns:a16="http://schemas.microsoft.com/office/drawing/2014/main" id="{2CDECAFB-AB22-462D-9B9B-08E76C2A0D81}"/>
              </a:ext>
            </a:extLst>
          </p:cNvPr>
          <p:cNvSpPr>
            <a:spLocks noGrp="1"/>
          </p:cNvSpPr>
          <p:nvPr>
            <p:ph type="body" sz="quarter" idx="10"/>
          </p:nvPr>
        </p:nvSpPr>
        <p:spPr/>
        <p:txBody>
          <a:bodyPr/>
          <a:lstStyle/>
          <a:p>
            <a:r>
              <a:rPr lang="en-US" dirty="0"/>
              <a:t>Relief of servants carrying a covered bowl and a wineskin, from Persepolis, circa 500 BC</a:t>
            </a:r>
          </a:p>
        </p:txBody>
      </p:sp>
      <p:sp>
        <p:nvSpPr>
          <p:cNvPr id="3" name="Text Placeholder 2">
            <a:extLst>
              <a:ext uri="{FF2B5EF4-FFF2-40B4-BE49-F238E27FC236}">
                <a16:creationId xmlns:a16="http://schemas.microsoft.com/office/drawing/2014/main" id="{9C4FF8E0-4EBB-4267-A534-86EAFEA30FF4}"/>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0F03CF3C-D3C8-4FF9-AAE0-74822205326E}"/>
              </a:ext>
            </a:extLst>
          </p:cNvPr>
          <p:cNvSpPr>
            <a:spLocks noGrp="1"/>
          </p:cNvSpPr>
          <p:nvPr>
            <p:ph type="title"/>
          </p:nvPr>
        </p:nvSpPr>
        <p:spPr/>
        <p:txBody>
          <a:bodyPr/>
          <a:lstStyle/>
          <a:p>
            <a:r>
              <a:rPr lang="en-US" dirty="0"/>
              <a:t>When wine was served, I carried the wine and gave it to the king</a:t>
            </a:r>
          </a:p>
        </p:txBody>
      </p:sp>
    </p:spTree>
    <p:extLst>
      <p:ext uri="{BB962C8B-B14F-4D97-AF65-F5344CB8AC3E}">
        <p14:creationId xmlns:p14="http://schemas.microsoft.com/office/powerpoint/2010/main" val="3285965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ound, building, rock, building material&#10;&#10;Description automatically generated">
            <a:extLst>
              <a:ext uri="{FF2B5EF4-FFF2-40B4-BE49-F238E27FC236}">
                <a16:creationId xmlns:a16="http://schemas.microsoft.com/office/drawing/2014/main" id="{5B31B2F9-E021-4182-BD60-2C50008C3258}"/>
              </a:ext>
            </a:extLst>
          </p:cNvPr>
          <p:cNvPicPr>
            <a:picLocks noChangeAspect="1"/>
          </p:cNvPicPr>
          <p:nvPr/>
        </p:nvPicPr>
        <p:blipFill rotWithShape="1">
          <a:blip r:embed="rId3">
            <a:extLst>
              <a:ext uri="{28A0092B-C50C-407E-A947-70E740481C1C}">
                <a14:useLocalDpi xmlns:a14="http://schemas.microsoft.com/office/drawing/2010/main" val="0"/>
              </a:ext>
            </a:extLst>
          </a:blip>
          <a:srcRect l="2273" r="6819"/>
          <a:stretch/>
        </p:blipFill>
        <p:spPr>
          <a:xfrm>
            <a:off x="0" y="76200"/>
            <a:ext cx="9144000" cy="6705600"/>
          </a:xfrm>
          <a:prstGeom prst="rect">
            <a:avLst/>
          </a:prstGeom>
        </p:spPr>
      </p:pic>
      <p:sp>
        <p:nvSpPr>
          <p:cNvPr id="2" name="Text Placeholder 1">
            <a:extLst>
              <a:ext uri="{FF2B5EF4-FFF2-40B4-BE49-F238E27FC236}">
                <a16:creationId xmlns:a16="http://schemas.microsoft.com/office/drawing/2014/main" id="{2CDECAFB-AB22-462D-9B9B-08E76C2A0D81}"/>
              </a:ext>
            </a:extLst>
          </p:cNvPr>
          <p:cNvSpPr>
            <a:spLocks noGrp="1"/>
          </p:cNvSpPr>
          <p:nvPr>
            <p:ph type="body" sz="quarter" idx="10"/>
          </p:nvPr>
        </p:nvSpPr>
        <p:spPr/>
        <p:txBody>
          <a:bodyPr/>
          <a:lstStyle/>
          <a:p>
            <a:r>
              <a:rPr lang="en-US" dirty="0"/>
              <a:t>Relief depicting line of servants bearing food and drink, from the palace of Xerxes at Persepolis</a:t>
            </a:r>
          </a:p>
        </p:txBody>
      </p:sp>
      <p:sp>
        <p:nvSpPr>
          <p:cNvPr id="3" name="Text Placeholder 2">
            <a:extLst>
              <a:ext uri="{FF2B5EF4-FFF2-40B4-BE49-F238E27FC236}">
                <a16:creationId xmlns:a16="http://schemas.microsoft.com/office/drawing/2014/main" id="{9C4FF8E0-4EBB-4267-A534-86EAFEA30FF4}"/>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0F03CF3C-D3C8-4FF9-AAE0-74822205326E}"/>
              </a:ext>
            </a:extLst>
          </p:cNvPr>
          <p:cNvSpPr>
            <a:spLocks noGrp="1"/>
          </p:cNvSpPr>
          <p:nvPr>
            <p:ph type="title"/>
          </p:nvPr>
        </p:nvSpPr>
        <p:spPr/>
        <p:txBody>
          <a:bodyPr/>
          <a:lstStyle/>
          <a:p>
            <a:r>
              <a:rPr lang="en-US" dirty="0"/>
              <a:t>When wine was served, I carried the wine and gave it to the king</a:t>
            </a:r>
          </a:p>
        </p:txBody>
      </p:sp>
    </p:spTree>
    <p:extLst>
      <p:ext uri="{BB962C8B-B14F-4D97-AF65-F5344CB8AC3E}">
        <p14:creationId xmlns:p14="http://schemas.microsoft.com/office/powerpoint/2010/main" val="3001553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cuments\Bolen\PCB size\Getty Villa\Assyrian reliefs\Relief of celebration after royal bull hunt, Assyrian, from northwest palace at Nimrud, 875-860 BC, tb100919323.jpg"/>
          <p:cNvPicPr>
            <a:picLocks noChangeAspect="1" noChangeArrowheads="1"/>
          </p:cNvPicPr>
          <p:nvPr/>
        </p:nvPicPr>
        <p:blipFill rotWithShape="1">
          <a:blip r:embed="rId3">
            <a:extLst>
              <a:ext uri="{28A0092B-C50C-407E-A947-70E740481C1C}">
                <a14:useLocalDpi xmlns:a14="http://schemas.microsoft.com/office/drawing/2010/main" val="0"/>
              </a:ext>
            </a:extLst>
          </a:blip>
          <a:srcRect l="1581"/>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Relief of the Assyrian king Ashurnasirpal II, from the northwest palace at Nimrud, 875–860 BC</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When wine was served, I carried the wine and gave it to the king</a:t>
            </a:r>
          </a:p>
        </p:txBody>
      </p:sp>
    </p:spTree>
    <p:extLst>
      <p:ext uri="{BB962C8B-B14F-4D97-AF65-F5344CB8AC3E}">
        <p14:creationId xmlns:p14="http://schemas.microsoft.com/office/powerpoint/2010/main" val="2710759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able, indoor, glass&#10;&#10;Description automatically generated">
            <a:extLst>
              <a:ext uri="{FF2B5EF4-FFF2-40B4-BE49-F238E27FC236}">
                <a16:creationId xmlns:a16="http://schemas.microsoft.com/office/drawing/2014/main" id="{2574B6E3-A0E4-4189-999F-52AD5D5D7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2CDECAFB-AB22-462D-9B9B-08E76C2A0D81}"/>
              </a:ext>
            </a:extLst>
          </p:cNvPr>
          <p:cNvSpPr>
            <a:spLocks noGrp="1"/>
          </p:cNvSpPr>
          <p:nvPr>
            <p:ph type="body" sz="quarter" idx="10"/>
          </p:nvPr>
        </p:nvSpPr>
        <p:spPr/>
        <p:txBody>
          <a:bodyPr/>
          <a:lstStyle/>
          <a:p>
            <a:r>
              <a:rPr lang="en-US" dirty="0"/>
              <a:t>Elijah’s cup at a Passover Seder in the Judean hills</a:t>
            </a:r>
          </a:p>
        </p:txBody>
      </p:sp>
      <p:sp>
        <p:nvSpPr>
          <p:cNvPr id="3" name="Text Placeholder 2">
            <a:extLst>
              <a:ext uri="{FF2B5EF4-FFF2-40B4-BE49-F238E27FC236}">
                <a16:creationId xmlns:a16="http://schemas.microsoft.com/office/drawing/2014/main" id="{9C4FF8E0-4EBB-4267-A534-86EAFEA30FF4}"/>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0F03CF3C-D3C8-4FF9-AAE0-74822205326E}"/>
              </a:ext>
            </a:extLst>
          </p:cNvPr>
          <p:cNvSpPr>
            <a:spLocks noGrp="1"/>
          </p:cNvSpPr>
          <p:nvPr>
            <p:ph type="title"/>
          </p:nvPr>
        </p:nvSpPr>
        <p:spPr/>
        <p:txBody>
          <a:bodyPr/>
          <a:lstStyle/>
          <a:p>
            <a:r>
              <a:rPr lang="en-US" dirty="0"/>
              <a:t>When wine was served, I carried the wine and gave it to the king</a:t>
            </a:r>
          </a:p>
        </p:txBody>
      </p:sp>
    </p:spTree>
    <p:extLst>
      <p:ext uri="{BB962C8B-B14F-4D97-AF65-F5344CB8AC3E}">
        <p14:creationId xmlns:p14="http://schemas.microsoft.com/office/powerpoint/2010/main" val="95616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3595"/>
            <a:ext cx="9144000" cy="6863661"/>
            <a:chOff x="0" y="-3595"/>
            <a:chExt cx="9144000" cy="6863661"/>
          </a:xfrm>
        </p:grpSpPr>
        <p:grpSp>
          <p:nvGrpSpPr>
            <p:cNvPr id="7" name="Group 6"/>
            <p:cNvGrpSpPr/>
            <p:nvPr/>
          </p:nvGrpSpPr>
          <p:grpSpPr>
            <a:xfrm>
              <a:off x="0" y="-3595"/>
              <a:ext cx="9144000" cy="6863661"/>
              <a:chOff x="0" y="-3595"/>
              <a:chExt cx="9144000" cy="6863661"/>
            </a:xfrm>
          </p:grpSpPr>
          <p:sp>
            <p:nvSpPr>
              <p:cNvPr id="19" name="Rectangle 18"/>
              <p:cNvSpPr/>
              <p:nvPr/>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reeform 5"/>
              <p:cNvSpPr/>
              <p:nvPr/>
            </p:nvSpPr>
            <p:spPr>
              <a:xfrm>
                <a:off x="207034" y="-3595"/>
                <a:ext cx="8935478" cy="6860695"/>
              </a:xfrm>
              <a:custGeom>
                <a:avLst/>
                <a:gdLst>
                  <a:gd name="connsiteX0" fmla="*/ 120770 w 8971472"/>
                  <a:gd name="connsiteY0" fmla="*/ 6832121 h 6832121"/>
                  <a:gd name="connsiteX1" fmla="*/ 17253 w 8971472"/>
                  <a:gd name="connsiteY1" fmla="*/ 5538158 h 6832121"/>
                  <a:gd name="connsiteX2" fmla="*/ 86264 w 8971472"/>
                  <a:gd name="connsiteY2" fmla="*/ 4641011 h 6832121"/>
                  <a:gd name="connsiteX3" fmla="*/ 0 w 8971472"/>
                  <a:gd name="connsiteY3" fmla="*/ 2553419 h 6832121"/>
                  <a:gd name="connsiteX4" fmla="*/ 379562 w 8971472"/>
                  <a:gd name="connsiteY4" fmla="*/ 603849 h 6832121"/>
                  <a:gd name="connsiteX5" fmla="*/ 517585 w 8971472"/>
                  <a:gd name="connsiteY5" fmla="*/ 0 h 6832121"/>
                  <a:gd name="connsiteX6" fmla="*/ 7211683 w 8971472"/>
                  <a:gd name="connsiteY6" fmla="*/ 17253 h 6832121"/>
                  <a:gd name="connsiteX7" fmla="*/ 7401464 w 8971472"/>
                  <a:gd name="connsiteY7" fmla="*/ 1414732 h 6832121"/>
                  <a:gd name="connsiteX8" fmla="*/ 8022566 w 8971472"/>
                  <a:gd name="connsiteY8" fmla="*/ 1880558 h 6832121"/>
                  <a:gd name="connsiteX9" fmla="*/ 8177841 w 8971472"/>
                  <a:gd name="connsiteY9" fmla="*/ 2760453 h 6832121"/>
                  <a:gd name="connsiteX10" fmla="*/ 8643668 w 8971472"/>
                  <a:gd name="connsiteY10" fmla="*/ 2570672 h 6832121"/>
                  <a:gd name="connsiteX11" fmla="*/ 8936966 w 8971472"/>
                  <a:gd name="connsiteY11" fmla="*/ 2518913 h 6832121"/>
                  <a:gd name="connsiteX12" fmla="*/ 8971472 w 8971472"/>
                  <a:gd name="connsiteY12" fmla="*/ 5641675 h 6832121"/>
                  <a:gd name="connsiteX13" fmla="*/ 120770 w 8971472"/>
                  <a:gd name="connsiteY13" fmla="*/ 6832121 h 6832121"/>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686023 w 9502219"/>
                  <a:gd name="connsiteY0" fmla="*/ 6832121 h 6849373"/>
                  <a:gd name="connsiteX1" fmla="*/ 582506 w 9502219"/>
                  <a:gd name="connsiteY1" fmla="*/ 5538158 h 6849373"/>
                  <a:gd name="connsiteX2" fmla="*/ 651517 w 9502219"/>
                  <a:gd name="connsiteY2" fmla="*/ 4641011 h 6849373"/>
                  <a:gd name="connsiteX3" fmla="*/ 565253 w 9502219"/>
                  <a:gd name="connsiteY3" fmla="*/ 2553419 h 6849373"/>
                  <a:gd name="connsiteX4" fmla="*/ 944815 w 9502219"/>
                  <a:gd name="connsiteY4" fmla="*/ 603849 h 6849373"/>
                  <a:gd name="connsiteX5" fmla="*/ 1082838 w 9502219"/>
                  <a:gd name="connsiteY5" fmla="*/ 0 h 6849373"/>
                  <a:gd name="connsiteX6" fmla="*/ 7776936 w 9502219"/>
                  <a:gd name="connsiteY6" fmla="*/ 17253 h 6849373"/>
                  <a:gd name="connsiteX7" fmla="*/ 7966717 w 9502219"/>
                  <a:gd name="connsiteY7" fmla="*/ 1414732 h 6849373"/>
                  <a:gd name="connsiteX8" fmla="*/ 8587819 w 9502219"/>
                  <a:gd name="connsiteY8" fmla="*/ 1880558 h 6849373"/>
                  <a:gd name="connsiteX9" fmla="*/ 8743094 w 9502219"/>
                  <a:gd name="connsiteY9" fmla="*/ 2760453 h 6849373"/>
                  <a:gd name="connsiteX10" fmla="*/ 9208921 w 9502219"/>
                  <a:gd name="connsiteY10" fmla="*/ 2570672 h 6849373"/>
                  <a:gd name="connsiteX11" fmla="*/ 9502219 w 9502219"/>
                  <a:gd name="connsiteY11" fmla="*/ 2518913 h 6849373"/>
                  <a:gd name="connsiteX12" fmla="*/ 9484967 w 9502219"/>
                  <a:gd name="connsiteY12" fmla="*/ 6849373 h 6849373"/>
                  <a:gd name="connsiteX13" fmla="*/ 686023 w 9502219"/>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2476 w 8938672"/>
                  <a:gd name="connsiteY0" fmla="*/ 6832121 h 6849373"/>
                  <a:gd name="connsiteX1" fmla="*/ 18959 w 8938672"/>
                  <a:gd name="connsiteY1" fmla="*/ 5538158 h 6849373"/>
                  <a:gd name="connsiteX2" fmla="*/ 87970 w 8938672"/>
                  <a:gd name="connsiteY2" fmla="*/ 4641011 h 6849373"/>
                  <a:gd name="connsiteX3" fmla="*/ 1706 w 8938672"/>
                  <a:gd name="connsiteY3" fmla="*/ 2553419 h 6849373"/>
                  <a:gd name="connsiteX4" fmla="*/ 381268 w 8938672"/>
                  <a:gd name="connsiteY4" fmla="*/ 603849 h 6849373"/>
                  <a:gd name="connsiteX5" fmla="*/ 519291 w 8938672"/>
                  <a:gd name="connsiteY5" fmla="*/ 0 h 6849373"/>
                  <a:gd name="connsiteX6" fmla="*/ 7213389 w 8938672"/>
                  <a:gd name="connsiteY6" fmla="*/ 17253 h 6849373"/>
                  <a:gd name="connsiteX7" fmla="*/ 7403170 w 8938672"/>
                  <a:gd name="connsiteY7" fmla="*/ 1414732 h 6849373"/>
                  <a:gd name="connsiteX8" fmla="*/ 8024272 w 8938672"/>
                  <a:gd name="connsiteY8" fmla="*/ 1880558 h 6849373"/>
                  <a:gd name="connsiteX9" fmla="*/ 8179547 w 8938672"/>
                  <a:gd name="connsiteY9" fmla="*/ 2760453 h 6849373"/>
                  <a:gd name="connsiteX10" fmla="*/ 8645374 w 8938672"/>
                  <a:gd name="connsiteY10" fmla="*/ 2570672 h 6849373"/>
                  <a:gd name="connsiteX11" fmla="*/ 8938672 w 8938672"/>
                  <a:gd name="connsiteY11" fmla="*/ 2518913 h 6849373"/>
                  <a:gd name="connsiteX12" fmla="*/ 8921420 w 8938672"/>
                  <a:gd name="connsiteY12" fmla="*/ 6849373 h 6849373"/>
                  <a:gd name="connsiteX13" fmla="*/ 122476 w 8938672"/>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53420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53420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53420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7953555 w 8936966"/>
                  <a:gd name="connsiteY8" fmla="*/ 1828800 h 6849373"/>
                  <a:gd name="connsiteX9" fmla="*/ 8177841 w 8936966"/>
                  <a:gd name="connsiteY9" fmla="*/ 2760453 h 6849373"/>
                  <a:gd name="connsiteX10" fmla="*/ 8643668 w 8936966"/>
                  <a:gd name="connsiteY10" fmla="*/ 2553420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27441"/>
                  <a:gd name="connsiteY0" fmla="*/ 6832121 h 6849373"/>
                  <a:gd name="connsiteX1" fmla="*/ 17253 w 8927441"/>
                  <a:gd name="connsiteY1" fmla="*/ 5538158 h 6849373"/>
                  <a:gd name="connsiteX2" fmla="*/ 86264 w 8927441"/>
                  <a:gd name="connsiteY2" fmla="*/ 4641011 h 6849373"/>
                  <a:gd name="connsiteX3" fmla="*/ 0 w 8927441"/>
                  <a:gd name="connsiteY3" fmla="*/ 2553419 h 6849373"/>
                  <a:gd name="connsiteX4" fmla="*/ 379562 w 8927441"/>
                  <a:gd name="connsiteY4" fmla="*/ 603849 h 6849373"/>
                  <a:gd name="connsiteX5" fmla="*/ 517585 w 8927441"/>
                  <a:gd name="connsiteY5" fmla="*/ 0 h 6849373"/>
                  <a:gd name="connsiteX6" fmla="*/ 7211683 w 8927441"/>
                  <a:gd name="connsiteY6" fmla="*/ 17253 h 6849373"/>
                  <a:gd name="connsiteX7" fmla="*/ 7401464 w 8927441"/>
                  <a:gd name="connsiteY7" fmla="*/ 1414732 h 6849373"/>
                  <a:gd name="connsiteX8" fmla="*/ 7953555 w 8927441"/>
                  <a:gd name="connsiteY8" fmla="*/ 1828800 h 6849373"/>
                  <a:gd name="connsiteX9" fmla="*/ 8177841 w 8927441"/>
                  <a:gd name="connsiteY9" fmla="*/ 2760453 h 6849373"/>
                  <a:gd name="connsiteX10" fmla="*/ 8643668 w 8927441"/>
                  <a:gd name="connsiteY10" fmla="*/ 2553420 h 6849373"/>
                  <a:gd name="connsiteX11" fmla="*/ 8927441 w 8927441"/>
                  <a:gd name="connsiteY11" fmla="*/ 2485575 h 6849373"/>
                  <a:gd name="connsiteX12" fmla="*/ 8919714 w 8927441"/>
                  <a:gd name="connsiteY12" fmla="*/ 6849373 h 6849373"/>
                  <a:gd name="connsiteX13" fmla="*/ 120770 w 8927441"/>
                  <a:gd name="connsiteY13" fmla="*/ 6832121 h 6849373"/>
                  <a:gd name="connsiteX0" fmla="*/ 120770 w 8932204"/>
                  <a:gd name="connsiteY0" fmla="*/ 6832121 h 6849373"/>
                  <a:gd name="connsiteX1" fmla="*/ 17253 w 8932204"/>
                  <a:gd name="connsiteY1" fmla="*/ 5538158 h 6849373"/>
                  <a:gd name="connsiteX2" fmla="*/ 86264 w 8932204"/>
                  <a:gd name="connsiteY2" fmla="*/ 4641011 h 6849373"/>
                  <a:gd name="connsiteX3" fmla="*/ 0 w 8932204"/>
                  <a:gd name="connsiteY3" fmla="*/ 2553419 h 6849373"/>
                  <a:gd name="connsiteX4" fmla="*/ 379562 w 8932204"/>
                  <a:gd name="connsiteY4" fmla="*/ 603849 h 6849373"/>
                  <a:gd name="connsiteX5" fmla="*/ 517585 w 8932204"/>
                  <a:gd name="connsiteY5" fmla="*/ 0 h 6849373"/>
                  <a:gd name="connsiteX6" fmla="*/ 7211683 w 8932204"/>
                  <a:gd name="connsiteY6" fmla="*/ 17253 h 6849373"/>
                  <a:gd name="connsiteX7" fmla="*/ 7401464 w 8932204"/>
                  <a:gd name="connsiteY7" fmla="*/ 1414732 h 6849373"/>
                  <a:gd name="connsiteX8" fmla="*/ 7953555 w 8932204"/>
                  <a:gd name="connsiteY8" fmla="*/ 1828800 h 6849373"/>
                  <a:gd name="connsiteX9" fmla="*/ 8177841 w 8932204"/>
                  <a:gd name="connsiteY9" fmla="*/ 2760453 h 6849373"/>
                  <a:gd name="connsiteX10" fmla="*/ 8643668 w 8932204"/>
                  <a:gd name="connsiteY10" fmla="*/ 2553420 h 6849373"/>
                  <a:gd name="connsiteX11" fmla="*/ 8932204 w 8932204"/>
                  <a:gd name="connsiteY11" fmla="*/ 2471288 h 6849373"/>
                  <a:gd name="connsiteX12" fmla="*/ 8919714 w 8932204"/>
                  <a:gd name="connsiteY12" fmla="*/ 6849373 h 6849373"/>
                  <a:gd name="connsiteX13" fmla="*/ 120770 w 8932204"/>
                  <a:gd name="connsiteY13" fmla="*/ 6832121 h 6849373"/>
                  <a:gd name="connsiteX0" fmla="*/ 120770 w 8935478"/>
                  <a:gd name="connsiteY0" fmla="*/ 6832121 h 6839848"/>
                  <a:gd name="connsiteX1" fmla="*/ 17253 w 8935478"/>
                  <a:gd name="connsiteY1" fmla="*/ 5538158 h 6839848"/>
                  <a:gd name="connsiteX2" fmla="*/ 86264 w 8935478"/>
                  <a:gd name="connsiteY2" fmla="*/ 4641011 h 6839848"/>
                  <a:gd name="connsiteX3" fmla="*/ 0 w 8935478"/>
                  <a:gd name="connsiteY3" fmla="*/ 2553419 h 6839848"/>
                  <a:gd name="connsiteX4" fmla="*/ 379562 w 8935478"/>
                  <a:gd name="connsiteY4" fmla="*/ 603849 h 6839848"/>
                  <a:gd name="connsiteX5" fmla="*/ 517585 w 8935478"/>
                  <a:gd name="connsiteY5" fmla="*/ 0 h 6839848"/>
                  <a:gd name="connsiteX6" fmla="*/ 7211683 w 8935478"/>
                  <a:gd name="connsiteY6" fmla="*/ 17253 h 6839848"/>
                  <a:gd name="connsiteX7" fmla="*/ 7401464 w 8935478"/>
                  <a:gd name="connsiteY7" fmla="*/ 1414732 h 6839848"/>
                  <a:gd name="connsiteX8" fmla="*/ 7953555 w 8935478"/>
                  <a:gd name="connsiteY8" fmla="*/ 1828800 h 6839848"/>
                  <a:gd name="connsiteX9" fmla="*/ 8177841 w 8935478"/>
                  <a:gd name="connsiteY9" fmla="*/ 2760453 h 6839848"/>
                  <a:gd name="connsiteX10" fmla="*/ 8643668 w 8935478"/>
                  <a:gd name="connsiteY10" fmla="*/ 2553420 h 6839848"/>
                  <a:gd name="connsiteX11" fmla="*/ 8932204 w 8935478"/>
                  <a:gd name="connsiteY11" fmla="*/ 2471288 h 6839848"/>
                  <a:gd name="connsiteX12" fmla="*/ 8934001 w 8935478"/>
                  <a:gd name="connsiteY12" fmla="*/ 6839848 h 6839848"/>
                  <a:gd name="connsiteX13" fmla="*/ 120770 w 8935478"/>
                  <a:gd name="connsiteY13" fmla="*/ 6832121 h 6839848"/>
                  <a:gd name="connsiteX0" fmla="*/ 120770 w 8935478"/>
                  <a:gd name="connsiteY0" fmla="*/ 6852968 h 6860695"/>
                  <a:gd name="connsiteX1" fmla="*/ 17253 w 8935478"/>
                  <a:gd name="connsiteY1" fmla="*/ 5559005 h 6860695"/>
                  <a:gd name="connsiteX2" fmla="*/ 86264 w 8935478"/>
                  <a:gd name="connsiteY2" fmla="*/ 4661858 h 6860695"/>
                  <a:gd name="connsiteX3" fmla="*/ 0 w 8935478"/>
                  <a:gd name="connsiteY3" fmla="*/ 2574266 h 6860695"/>
                  <a:gd name="connsiteX4" fmla="*/ 379562 w 8935478"/>
                  <a:gd name="connsiteY4" fmla="*/ 624696 h 6860695"/>
                  <a:gd name="connsiteX5" fmla="*/ 517585 w 8935478"/>
                  <a:gd name="connsiteY5" fmla="*/ 20847 h 6860695"/>
                  <a:gd name="connsiteX6" fmla="*/ 7154533 w 8935478"/>
                  <a:gd name="connsiteY6" fmla="*/ 0 h 6860695"/>
                  <a:gd name="connsiteX7" fmla="*/ 7401464 w 8935478"/>
                  <a:gd name="connsiteY7" fmla="*/ 1435579 h 6860695"/>
                  <a:gd name="connsiteX8" fmla="*/ 7953555 w 8935478"/>
                  <a:gd name="connsiteY8" fmla="*/ 1849647 h 6860695"/>
                  <a:gd name="connsiteX9" fmla="*/ 8177841 w 8935478"/>
                  <a:gd name="connsiteY9" fmla="*/ 2781300 h 6860695"/>
                  <a:gd name="connsiteX10" fmla="*/ 8643668 w 8935478"/>
                  <a:gd name="connsiteY10" fmla="*/ 2574267 h 6860695"/>
                  <a:gd name="connsiteX11" fmla="*/ 8932204 w 8935478"/>
                  <a:gd name="connsiteY11" fmla="*/ 2492135 h 6860695"/>
                  <a:gd name="connsiteX12" fmla="*/ 8934001 w 8935478"/>
                  <a:gd name="connsiteY12" fmla="*/ 6860695 h 6860695"/>
                  <a:gd name="connsiteX13" fmla="*/ 120770 w 8935478"/>
                  <a:gd name="connsiteY13" fmla="*/ 6852968 h 686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35478" h="6860695">
                    <a:moveTo>
                      <a:pt x="120770" y="6852968"/>
                    </a:moveTo>
                    <a:cubicBezTo>
                      <a:pt x="69011" y="6065089"/>
                      <a:pt x="23004" y="5924190"/>
                      <a:pt x="17253" y="5559005"/>
                    </a:cubicBezTo>
                    <a:cubicBezTo>
                      <a:pt x="11502" y="5193820"/>
                      <a:pt x="106803" y="5158899"/>
                      <a:pt x="86264" y="4661858"/>
                    </a:cubicBezTo>
                    <a:lnTo>
                      <a:pt x="0" y="2574266"/>
                    </a:lnTo>
                    <a:cubicBezTo>
                      <a:pt x="48883" y="1901406"/>
                      <a:pt x="282805" y="1048004"/>
                      <a:pt x="379562" y="624696"/>
                    </a:cubicBezTo>
                    <a:lnTo>
                      <a:pt x="517585" y="20847"/>
                    </a:lnTo>
                    <a:lnTo>
                      <a:pt x="7154533" y="0"/>
                    </a:lnTo>
                    <a:cubicBezTo>
                      <a:pt x="7214918" y="477329"/>
                      <a:pt x="7268294" y="1127305"/>
                      <a:pt x="7401464" y="1435579"/>
                    </a:cubicBezTo>
                    <a:cubicBezTo>
                      <a:pt x="7534634" y="1743853"/>
                      <a:pt x="7856797" y="1663663"/>
                      <a:pt x="7953555" y="1849647"/>
                    </a:cubicBezTo>
                    <a:cubicBezTo>
                      <a:pt x="8091011" y="2113860"/>
                      <a:pt x="8062822" y="2660530"/>
                      <a:pt x="8177841" y="2781300"/>
                    </a:cubicBezTo>
                    <a:cubicBezTo>
                      <a:pt x="8292860" y="2902070"/>
                      <a:pt x="8517941" y="2622461"/>
                      <a:pt x="8643668" y="2574267"/>
                    </a:cubicBezTo>
                    <a:cubicBezTo>
                      <a:pt x="8769395" y="2526073"/>
                      <a:pt x="8837613" y="2514750"/>
                      <a:pt x="8932204" y="2492135"/>
                    </a:cubicBezTo>
                    <a:cubicBezTo>
                      <a:pt x="8926453" y="3935622"/>
                      <a:pt x="8939752" y="5417208"/>
                      <a:pt x="8934001" y="6860695"/>
                    </a:cubicBezTo>
                    <a:lnTo>
                      <a:pt x="120770" y="6852968"/>
                    </a:lnTo>
                    <a:close/>
                  </a:path>
                </a:pathLst>
              </a:cu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reeform 4"/>
              <p:cNvSpPr/>
              <p:nvPr/>
            </p:nvSpPr>
            <p:spPr>
              <a:xfrm>
                <a:off x="359457" y="0"/>
                <a:ext cx="8782745" cy="6860066"/>
              </a:xfrm>
              <a:custGeom>
                <a:avLst/>
                <a:gdLst>
                  <a:gd name="connsiteX0" fmla="*/ 258793 w 8798944"/>
                  <a:gd name="connsiteY0" fmla="*/ 6883879 h 6883879"/>
                  <a:gd name="connsiteX1" fmla="*/ 0 w 8798944"/>
                  <a:gd name="connsiteY1" fmla="*/ 5624423 h 6883879"/>
                  <a:gd name="connsiteX2" fmla="*/ 120770 w 8798944"/>
                  <a:gd name="connsiteY2" fmla="*/ 4692770 h 6883879"/>
                  <a:gd name="connsiteX3" fmla="*/ 17253 w 8798944"/>
                  <a:gd name="connsiteY3" fmla="*/ 2743200 h 6883879"/>
                  <a:gd name="connsiteX4" fmla="*/ 241540 w 8798944"/>
                  <a:gd name="connsiteY4" fmla="*/ 1466491 h 6883879"/>
                  <a:gd name="connsiteX5" fmla="*/ 500333 w 8798944"/>
                  <a:gd name="connsiteY5" fmla="*/ 17253 h 6883879"/>
                  <a:gd name="connsiteX6" fmla="*/ 6711351 w 8798944"/>
                  <a:gd name="connsiteY6" fmla="*/ 0 h 6883879"/>
                  <a:gd name="connsiteX7" fmla="*/ 6970144 w 8798944"/>
                  <a:gd name="connsiteY7" fmla="*/ 1587260 h 6883879"/>
                  <a:gd name="connsiteX8" fmla="*/ 7504982 w 8798944"/>
                  <a:gd name="connsiteY8" fmla="*/ 2035834 h 6883879"/>
                  <a:gd name="connsiteX9" fmla="*/ 7677510 w 8798944"/>
                  <a:gd name="connsiteY9" fmla="*/ 3260785 h 6883879"/>
                  <a:gd name="connsiteX10" fmla="*/ 7677510 w 8798944"/>
                  <a:gd name="connsiteY10" fmla="*/ 3899140 h 6883879"/>
                  <a:gd name="connsiteX11" fmla="*/ 7832785 w 8798944"/>
                  <a:gd name="connsiteY11" fmla="*/ 4071668 h 6883879"/>
                  <a:gd name="connsiteX12" fmla="*/ 7867291 w 8798944"/>
                  <a:gd name="connsiteY12" fmla="*/ 5175849 h 6883879"/>
                  <a:gd name="connsiteX13" fmla="*/ 7712016 w 8798944"/>
                  <a:gd name="connsiteY13" fmla="*/ 5469147 h 6883879"/>
                  <a:gd name="connsiteX14" fmla="*/ 7694763 w 8798944"/>
                  <a:gd name="connsiteY14" fmla="*/ 6245525 h 6883879"/>
                  <a:gd name="connsiteX15" fmla="*/ 7608499 w 8798944"/>
                  <a:gd name="connsiteY15" fmla="*/ 6849374 h 6883879"/>
                  <a:gd name="connsiteX16" fmla="*/ 8281359 w 8798944"/>
                  <a:gd name="connsiteY16" fmla="*/ 6849374 h 6883879"/>
                  <a:gd name="connsiteX17" fmla="*/ 8246853 w 8798944"/>
                  <a:gd name="connsiteY17" fmla="*/ 5710687 h 6883879"/>
                  <a:gd name="connsiteX18" fmla="*/ 8264106 w 8798944"/>
                  <a:gd name="connsiteY18" fmla="*/ 4019909 h 6883879"/>
                  <a:gd name="connsiteX19" fmla="*/ 8384876 w 8798944"/>
                  <a:gd name="connsiteY19" fmla="*/ 3381555 h 6883879"/>
                  <a:gd name="connsiteX20" fmla="*/ 8557404 w 8798944"/>
                  <a:gd name="connsiteY20" fmla="*/ 3174521 h 6883879"/>
                  <a:gd name="connsiteX21" fmla="*/ 8798944 w 8798944"/>
                  <a:gd name="connsiteY21" fmla="*/ 3122762 h 6883879"/>
                  <a:gd name="connsiteX22" fmla="*/ 8798944 w 8798944"/>
                  <a:gd name="connsiteY22" fmla="*/ 6849374 h 6883879"/>
                  <a:gd name="connsiteX23" fmla="*/ 258793 w 8798944"/>
                  <a:gd name="connsiteY23" fmla="*/ 6883879 h 6883879"/>
                  <a:gd name="connsiteX0" fmla="*/ 258793 w 8798944"/>
                  <a:gd name="connsiteY0" fmla="*/ 6883879 h 6883879"/>
                  <a:gd name="connsiteX1" fmla="*/ 0 w 8798944"/>
                  <a:gd name="connsiteY1" fmla="*/ 5624423 h 6883879"/>
                  <a:gd name="connsiteX2" fmla="*/ 120770 w 8798944"/>
                  <a:gd name="connsiteY2" fmla="*/ 4692770 h 6883879"/>
                  <a:gd name="connsiteX3" fmla="*/ 17253 w 8798944"/>
                  <a:gd name="connsiteY3" fmla="*/ 2743200 h 6883879"/>
                  <a:gd name="connsiteX4" fmla="*/ 241540 w 8798944"/>
                  <a:gd name="connsiteY4" fmla="*/ 1466491 h 6883879"/>
                  <a:gd name="connsiteX5" fmla="*/ 500333 w 8798944"/>
                  <a:gd name="connsiteY5" fmla="*/ 17253 h 6883879"/>
                  <a:gd name="connsiteX6" fmla="*/ 6711351 w 8798944"/>
                  <a:gd name="connsiteY6" fmla="*/ 0 h 6883879"/>
                  <a:gd name="connsiteX7" fmla="*/ 6970144 w 8798944"/>
                  <a:gd name="connsiteY7" fmla="*/ 1587260 h 6883879"/>
                  <a:gd name="connsiteX8" fmla="*/ 7504982 w 8798944"/>
                  <a:gd name="connsiteY8" fmla="*/ 2035834 h 6883879"/>
                  <a:gd name="connsiteX9" fmla="*/ 7677510 w 8798944"/>
                  <a:gd name="connsiteY9" fmla="*/ 3260785 h 6883879"/>
                  <a:gd name="connsiteX10" fmla="*/ 7677510 w 8798944"/>
                  <a:gd name="connsiteY10" fmla="*/ 3899140 h 6883879"/>
                  <a:gd name="connsiteX11" fmla="*/ 7832785 w 8798944"/>
                  <a:gd name="connsiteY11" fmla="*/ 4071668 h 6883879"/>
                  <a:gd name="connsiteX12" fmla="*/ 7867291 w 8798944"/>
                  <a:gd name="connsiteY12" fmla="*/ 5175849 h 6883879"/>
                  <a:gd name="connsiteX13" fmla="*/ 7712016 w 8798944"/>
                  <a:gd name="connsiteY13" fmla="*/ 5469147 h 6883879"/>
                  <a:gd name="connsiteX14" fmla="*/ 7694763 w 8798944"/>
                  <a:gd name="connsiteY14" fmla="*/ 6245525 h 6883879"/>
                  <a:gd name="connsiteX15" fmla="*/ 7608499 w 8798944"/>
                  <a:gd name="connsiteY15" fmla="*/ 6849374 h 6883879"/>
                  <a:gd name="connsiteX16" fmla="*/ 8281359 w 8798944"/>
                  <a:gd name="connsiteY16" fmla="*/ 6849374 h 6883879"/>
                  <a:gd name="connsiteX17" fmla="*/ 8246853 w 8798944"/>
                  <a:gd name="connsiteY17" fmla="*/ 5710687 h 6883879"/>
                  <a:gd name="connsiteX18" fmla="*/ 8264106 w 8798944"/>
                  <a:gd name="connsiteY18" fmla="*/ 4019909 h 6883879"/>
                  <a:gd name="connsiteX19" fmla="*/ 8384876 w 8798944"/>
                  <a:gd name="connsiteY19" fmla="*/ 3381555 h 6883879"/>
                  <a:gd name="connsiteX20" fmla="*/ 8557404 w 8798944"/>
                  <a:gd name="connsiteY20" fmla="*/ 3174521 h 6883879"/>
                  <a:gd name="connsiteX21" fmla="*/ 8798944 w 8798944"/>
                  <a:gd name="connsiteY21" fmla="*/ 3122762 h 6883879"/>
                  <a:gd name="connsiteX22" fmla="*/ 8798944 w 8798944"/>
                  <a:gd name="connsiteY22" fmla="*/ 6849374 h 6883879"/>
                  <a:gd name="connsiteX23" fmla="*/ 258793 w 8798944"/>
                  <a:gd name="connsiteY23" fmla="*/ 6883879 h 6883879"/>
                  <a:gd name="connsiteX0" fmla="*/ 720272 w 9260423"/>
                  <a:gd name="connsiteY0" fmla="*/ 6883879 h 6883879"/>
                  <a:gd name="connsiteX1" fmla="*/ 461479 w 9260423"/>
                  <a:gd name="connsiteY1" fmla="*/ 5624423 h 6883879"/>
                  <a:gd name="connsiteX2" fmla="*/ 582249 w 9260423"/>
                  <a:gd name="connsiteY2" fmla="*/ 4692770 h 6883879"/>
                  <a:gd name="connsiteX3" fmla="*/ 478732 w 9260423"/>
                  <a:gd name="connsiteY3" fmla="*/ 2743200 h 6883879"/>
                  <a:gd name="connsiteX4" fmla="*/ 703019 w 9260423"/>
                  <a:gd name="connsiteY4" fmla="*/ 1466491 h 6883879"/>
                  <a:gd name="connsiteX5" fmla="*/ 961812 w 9260423"/>
                  <a:gd name="connsiteY5" fmla="*/ 17253 h 6883879"/>
                  <a:gd name="connsiteX6" fmla="*/ 7172830 w 9260423"/>
                  <a:gd name="connsiteY6" fmla="*/ 0 h 6883879"/>
                  <a:gd name="connsiteX7" fmla="*/ 7431623 w 9260423"/>
                  <a:gd name="connsiteY7" fmla="*/ 1587260 h 6883879"/>
                  <a:gd name="connsiteX8" fmla="*/ 7966461 w 9260423"/>
                  <a:gd name="connsiteY8" fmla="*/ 2035834 h 6883879"/>
                  <a:gd name="connsiteX9" fmla="*/ 8138989 w 9260423"/>
                  <a:gd name="connsiteY9" fmla="*/ 3260785 h 6883879"/>
                  <a:gd name="connsiteX10" fmla="*/ 8138989 w 9260423"/>
                  <a:gd name="connsiteY10" fmla="*/ 3899140 h 6883879"/>
                  <a:gd name="connsiteX11" fmla="*/ 8294264 w 9260423"/>
                  <a:gd name="connsiteY11" fmla="*/ 4071668 h 6883879"/>
                  <a:gd name="connsiteX12" fmla="*/ 8328770 w 9260423"/>
                  <a:gd name="connsiteY12" fmla="*/ 5175849 h 6883879"/>
                  <a:gd name="connsiteX13" fmla="*/ 8173495 w 9260423"/>
                  <a:gd name="connsiteY13" fmla="*/ 5469147 h 6883879"/>
                  <a:gd name="connsiteX14" fmla="*/ 8156242 w 9260423"/>
                  <a:gd name="connsiteY14" fmla="*/ 6245525 h 6883879"/>
                  <a:gd name="connsiteX15" fmla="*/ 8069978 w 9260423"/>
                  <a:gd name="connsiteY15" fmla="*/ 6849374 h 6883879"/>
                  <a:gd name="connsiteX16" fmla="*/ 8742838 w 9260423"/>
                  <a:gd name="connsiteY16" fmla="*/ 6849374 h 6883879"/>
                  <a:gd name="connsiteX17" fmla="*/ 8708332 w 9260423"/>
                  <a:gd name="connsiteY17" fmla="*/ 5710687 h 6883879"/>
                  <a:gd name="connsiteX18" fmla="*/ 8725585 w 9260423"/>
                  <a:gd name="connsiteY18" fmla="*/ 4019909 h 6883879"/>
                  <a:gd name="connsiteX19" fmla="*/ 8846355 w 9260423"/>
                  <a:gd name="connsiteY19" fmla="*/ 3381555 h 6883879"/>
                  <a:gd name="connsiteX20" fmla="*/ 9018883 w 9260423"/>
                  <a:gd name="connsiteY20" fmla="*/ 3174521 h 6883879"/>
                  <a:gd name="connsiteX21" fmla="*/ 9260423 w 9260423"/>
                  <a:gd name="connsiteY21" fmla="*/ 3122762 h 6883879"/>
                  <a:gd name="connsiteX22" fmla="*/ 9260423 w 9260423"/>
                  <a:gd name="connsiteY22" fmla="*/ 6849374 h 6883879"/>
                  <a:gd name="connsiteX23" fmla="*/ 720272 w 9260423"/>
                  <a:gd name="connsiteY23" fmla="*/ 6883879 h 6883879"/>
                  <a:gd name="connsiteX0" fmla="*/ 720272 w 9260423"/>
                  <a:gd name="connsiteY0" fmla="*/ 6883879 h 6883879"/>
                  <a:gd name="connsiteX1" fmla="*/ 461479 w 9260423"/>
                  <a:gd name="connsiteY1" fmla="*/ 5624423 h 6883879"/>
                  <a:gd name="connsiteX2" fmla="*/ 582249 w 9260423"/>
                  <a:gd name="connsiteY2" fmla="*/ 4692770 h 6883879"/>
                  <a:gd name="connsiteX3" fmla="*/ 478732 w 9260423"/>
                  <a:gd name="connsiteY3" fmla="*/ 2743200 h 6883879"/>
                  <a:gd name="connsiteX4" fmla="*/ 703019 w 9260423"/>
                  <a:gd name="connsiteY4" fmla="*/ 1466491 h 6883879"/>
                  <a:gd name="connsiteX5" fmla="*/ 961812 w 9260423"/>
                  <a:gd name="connsiteY5" fmla="*/ 17253 h 6883879"/>
                  <a:gd name="connsiteX6" fmla="*/ 7172830 w 9260423"/>
                  <a:gd name="connsiteY6" fmla="*/ 0 h 6883879"/>
                  <a:gd name="connsiteX7" fmla="*/ 7431623 w 9260423"/>
                  <a:gd name="connsiteY7" fmla="*/ 1587260 h 6883879"/>
                  <a:gd name="connsiteX8" fmla="*/ 7966461 w 9260423"/>
                  <a:gd name="connsiteY8" fmla="*/ 2035834 h 6883879"/>
                  <a:gd name="connsiteX9" fmla="*/ 8138989 w 9260423"/>
                  <a:gd name="connsiteY9" fmla="*/ 3260785 h 6883879"/>
                  <a:gd name="connsiteX10" fmla="*/ 8138989 w 9260423"/>
                  <a:gd name="connsiteY10" fmla="*/ 3899140 h 6883879"/>
                  <a:gd name="connsiteX11" fmla="*/ 8294264 w 9260423"/>
                  <a:gd name="connsiteY11" fmla="*/ 4071668 h 6883879"/>
                  <a:gd name="connsiteX12" fmla="*/ 8328770 w 9260423"/>
                  <a:gd name="connsiteY12" fmla="*/ 5175849 h 6883879"/>
                  <a:gd name="connsiteX13" fmla="*/ 8173495 w 9260423"/>
                  <a:gd name="connsiteY13" fmla="*/ 5469147 h 6883879"/>
                  <a:gd name="connsiteX14" fmla="*/ 8156242 w 9260423"/>
                  <a:gd name="connsiteY14" fmla="*/ 6245525 h 6883879"/>
                  <a:gd name="connsiteX15" fmla="*/ 8069978 w 9260423"/>
                  <a:gd name="connsiteY15" fmla="*/ 6849374 h 6883879"/>
                  <a:gd name="connsiteX16" fmla="*/ 8742838 w 9260423"/>
                  <a:gd name="connsiteY16" fmla="*/ 6849374 h 6883879"/>
                  <a:gd name="connsiteX17" fmla="*/ 8708332 w 9260423"/>
                  <a:gd name="connsiteY17" fmla="*/ 5710687 h 6883879"/>
                  <a:gd name="connsiteX18" fmla="*/ 8725585 w 9260423"/>
                  <a:gd name="connsiteY18" fmla="*/ 4019909 h 6883879"/>
                  <a:gd name="connsiteX19" fmla="*/ 8846355 w 9260423"/>
                  <a:gd name="connsiteY19" fmla="*/ 3381555 h 6883879"/>
                  <a:gd name="connsiteX20" fmla="*/ 9018883 w 9260423"/>
                  <a:gd name="connsiteY20" fmla="*/ 3174521 h 6883879"/>
                  <a:gd name="connsiteX21" fmla="*/ 9260423 w 9260423"/>
                  <a:gd name="connsiteY21" fmla="*/ 3122762 h 6883879"/>
                  <a:gd name="connsiteX22" fmla="*/ 9260423 w 9260423"/>
                  <a:gd name="connsiteY22" fmla="*/ 6849374 h 6883879"/>
                  <a:gd name="connsiteX23" fmla="*/ 720272 w 9260423"/>
                  <a:gd name="connsiteY23" fmla="*/ 6883879 h 6883879"/>
                  <a:gd name="connsiteX0" fmla="*/ 720272 w 9260423"/>
                  <a:gd name="connsiteY0" fmla="*/ 6883879 h 6883879"/>
                  <a:gd name="connsiteX1" fmla="*/ 461479 w 9260423"/>
                  <a:gd name="connsiteY1" fmla="*/ 5624423 h 6883879"/>
                  <a:gd name="connsiteX2" fmla="*/ 582249 w 9260423"/>
                  <a:gd name="connsiteY2" fmla="*/ 4692770 h 6883879"/>
                  <a:gd name="connsiteX3" fmla="*/ 478732 w 9260423"/>
                  <a:gd name="connsiteY3" fmla="*/ 2743200 h 6883879"/>
                  <a:gd name="connsiteX4" fmla="*/ 703019 w 9260423"/>
                  <a:gd name="connsiteY4" fmla="*/ 1466491 h 6883879"/>
                  <a:gd name="connsiteX5" fmla="*/ 961812 w 9260423"/>
                  <a:gd name="connsiteY5" fmla="*/ 17253 h 6883879"/>
                  <a:gd name="connsiteX6" fmla="*/ 7172830 w 9260423"/>
                  <a:gd name="connsiteY6" fmla="*/ 0 h 6883879"/>
                  <a:gd name="connsiteX7" fmla="*/ 7431623 w 9260423"/>
                  <a:gd name="connsiteY7" fmla="*/ 1587260 h 6883879"/>
                  <a:gd name="connsiteX8" fmla="*/ 7966461 w 9260423"/>
                  <a:gd name="connsiteY8" fmla="*/ 2035834 h 6883879"/>
                  <a:gd name="connsiteX9" fmla="*/ 8138989 w 9260423"/>
                  <a:gd name="connsiteY9" fmla="*/ 3260785 h 6883879"/>
                  <a:gd name="connsiteX10" fmla="*/ 8138989 w 9260423"/>
                  <a:gd name="connsiteY10" fmla="*/ 3899140 h 6883879"/>
                  <a:gd name="connsiteX11" fmla="*/ 8294264 w 9260423"/>
                  <a:gd name="connsiteY11" fmla="*/ 4071668 h 6883879"/>
                  <a:gd name="connsiteX12" fmla="*/ 8328770 w 9260423"/>
                  <a:gd name="connsiteY12" fmla="*/ 5175849 h 6883879"/>
                  <a:gd name="connsiteX13" fmla="*/ 8173495 w 9260423"/>
                  <a:gd name="connsiteY13" fmla="*/ 5469147 h 6883879"/>
                  <a:gd name="connsiteX14" fmla="*/ 8156242 w 9260423"/>
                  <a:gd name="connsiteY14" fmla="*/ 6245525 h 6883879"/>
                  <a:gd name="connsiteX15" fmla="*/ 8069978 w 9260423"/>
                  <a:gd name="connsiteY15" fmla="*/ 6849374 h 6883879"/>
                  <a:gd name="connsiteX16" fmla="*/ 8742838 w 9260423"/>
                  <a:gd name="connsiteY16" fmla="*/ 6849374 h 6883879"/>
                  <a:gd name="connsiteX17" fmla="*/ 8708332 w 9260423"/>
                  <a:gd name="connsiteY17" fmla="*/ 5710687 h 6883879"/>
                  <a:gd name="connsiteX18" fmla="*/ 8725585 w 9260423"/>
                  <a:gd name="connsiteY18" fmla="*/ 4019909 h 6883879"/>
                  <a:gd name="connsiteX19" fmla="*/ 8846355 w 9260423"/>
                  <a:gd name="connsiteY19" fmla="*/ 3381555 h 6883879"/>
                  <a:gd name="connsiteX20" fmla="*/ 9018883 w 9260423"/>
                  <a:gd name="connsiteY20" fmla="*/ 3174521 h 6883879"/>
                  <a:gd name="connsiteX21" fmla="*/ 9260423 w 9260423"/>
                  <a:gd name="connsiteY21" fmla="*/ 3122762 h 6883879"/>
                  <a:gd name="connsiteX22" fmla="*/ 9260423 w 9260423"/>
                  <a:gd name="connsiteY22" fmla="*/ 6849374 h 6883879"/>
                  <a:gd name="connsiteX23" fmla="*/ 720272 w 9260423"/>
                  <a:gd name="connsiteY23" fmla="*/ 6883879 h 6883879"/>
                  <a:gd name="connsiteX0" fmla="*/ 720272 w 9260423"/>
                  <a:gd name="connsiteY0" fmla="*/ 6883879 h 6883879"/>
                  <a:gd name="connsiteX1" fmla="*/ 461479 w 9260423"/>
                  <a:gd name="connsiteY1" fmla="*/ 5624423 h 6883879"/>
                  <a:gd name="connsiteX2" fmla="*/ 582249 w 9260423"/>
                  <a:gd name="connsiteY2" fmla="*/ 4692770 h 6883879"/>
                  <a:gd name="connsiteX3" fmla="*/ 478732 w 9260423"/>
                  <a:gd name="connsiteY3" fmla="*/ 2743200 h 6883879"/>
                  <a:gd name="connsiteX4" fmla="*/ 703019 w 9260423"/>
                  <a:gd name="connsiteY4" fmla="*/ 1466491 h 6883879"/>
                  <a:gd name="connsiteX5" fmla="*/ 961812 w 9260423"/>
                  <a:gd name="connsiteY5" fmla="*/ 17253 h 6883879"/>
                  <a:gd name="connsiteX6" fmla="*/ 7172830 w 9260423"/>
                  <a:gd name="connsiteY6" fmla="*/ 0 h 6883879"/>
                  <a:gd name="connsiteX7" fmla="*/ 7431623 w 9260423"/>
                  <a:gd name="connsiteY7" fmla="*/ 1587260 h 6883879"/>
                  <a:gd name="connsiteX8" fmla="*/ 7966461 w 9260423"/>
                  <a:gd name="connsiteY8" fmla="*/ 2035834 h 6883879"/>
                  <a:gd name="connsiteX9" fmla="*/ 8138989 w 9260423"/>
                  <a:gd name="connsiteY9" fmla="*/ 3260785 h 6883879"/>
                  <a:gd name="connsiteX10" fmla="*/ 8138989 w 9260423"/>
                  <a:gd name="connsiteY10" fmla="*/ 3899140 h 6883879"/>
                  <a:gd name="connsiteX11" fmla="*/ 8294264 w 9260423"/>
                  <a:gd name="connsiteY11" fmla="*/ 4071668 h 6883879"/>
                  <a:gd name="connsiteX12" fmla="*/ 8328770 w 9260423"/>
                  <a:gd name="connsiteY12" fmla="*/ 5175849 h 6883879"/>
                  <a:gd name="connsiteX13" fmla="*/ 8173495 w 9260423"/>
                  <a:gd name="connsiteY13" fmla="*/ 5469147 h 6883879"/>
                  <a:gd name="connsiteX14" fmla="*/ 8156242 w 9260423"/>
                  <a:gd name="connsiteY14" fmla="*/ 6245525 h 6883879"/>
                  <a:gd name="connsiteX15" fmla="*/ 8069978 w 9260423"/>
                  <a:gd name="connsiteY15" fmla="*/ 6849374 h 6883879"/>
                  <a:gd name="connsiteX16" fmla="*/ 8742838 w 9260423"/>
                  <a:gd name="connsiteY16" fmla="*/ 6849374 h 6883879"/>
                  <a:gd name="connsiteX17" fmla="*/ 8708332 w 9260423"/>
                  <a:gd name="connsiteY17" fmla="*/ 5710687 h 6883879"/>
                  <a:gd name="connsiteX18" fmla="*/ 8725585 w 9260423"/>
                  <a:gd name="connsiteY18" fmla="*/ 4019909 h 6883879"/>
                  <a:gd name="connsiteX19" fmla="*/ 8846355 w 9260423"/>
                  <a:gd name="connsiteY19" fmla="*/ 3381555 h 6883879"/>
                  <a:gd name="connsiteX20" fmla="*/ 9018883 w 9260423"/>
                  <a:gd name="connsiteY20" fmla="*/ 3174521 h 6883879"/>
                  <a:gd name="connsiteX21" fmla="*/ 9260423 w 9260423"/>
                  <a:gd name="connsiteY21" fmla="*/ 3122762 h 6883879"/>
                  <a:gd name="connsiteX22" fmla="*/ 9260423 w 9260423"/>
                  <a:gd name="connsiteY22" fmla="*/ 6849374 h 6883879"/>
                  <a:gd name="connsiteX23" fmla="*/ 720272 w 9260423"/>
                  <a:gd name="connsiteY23" fmla="*/ 6883879 h 6883879"/>
                  <a:gd name="connsiteX0" fmla="*/ 720272 w 9260423"/>
                  <a:gd name="connsiteY0" fmla="*/ 6883879 h 6883879"/>
                  <a:gd name="connsiteX1" fmla="*/ 461479 w 9260423"/>
                  <a:gd name="connsiteY1" fmla="*/ 5624423 h 6883879"/>
                  <a:gd name="connsiteX2" fmla="*/ 582249 w 9260423"/>
                  <a:gd name="connsiteY2" fmla="*/ 4692770 h 6883879"/>
                  <a:gd name="connsiteX3" fmla="*/ 478732 w 9260423"/>
                  <a:gd name="connsiteY3" fmla="*/ 2743200 h 6883879"/>
                  <a:gd name="connsiteX4" fmla="*/ 703019 w 9260423"/>
                  <a:gd name="connsiteY4" fmla="*/ 1466491 h 6883879"/>
                  <a:gd name="connsiteX5" fmla="*/ 961812 w 9260423"/>
                  <a:gd name="connsiteY5" fmla="*/ 17253 h 6883879"/>
                  <a:gd name="connsiteX6" fmla="*/ 7172830 w 9260423"/>
                  <a:gd name="connsiteY6" fmla="*/ 0 h 6883879"/>
                  <a:gd name="connsiteX7" fmla="*/ 7431623 w 9260423"/>
                  <a:gd name="connsiteY7" fmla="*/ 1587260 h 6883879"/>
                  <a:gd name="connsiteX8" fmla="*/ 7966461 w 9260423"/>
                  <a:gd name="connsiteY8" fmla="*/ 2035834 h 6883879"/>
                  <a:gd name="connsiteX9" fmla="*/ 8138989 w 9260423"/>
                  <a:gd name="connsiteY9" fmla="*/ 3260785 h 6883879"/>
                  <a:gd name="connsiteX10" fmla="*/ 8138989 w 9260423"/>
                  <a:gd name="connsiteY10" fmla="*/ 3899140 h 6883879"/>
                  <a:gd name="connsiteX11" fmla="*/ 8294264 w 9260423"/>
                  <a:gd name="connsiteY11" fmla="*/ 4071668 h 6883879"/>
                  <a:gd name="connsiteX12" fmla="*/ 8328770 w 9260423"/>
                  <a:gd name="connsiteY12" fmla="*/ 5175849 h 6883879"/>
                  <a:gd name="connsiteX13" fmla="*/ 8173495 w 9260423"/>
                  <a:gd name="connsiteY13" fmla="*/ 5469147 h 6883879"/>
                  <a:gd name="connsiteX14" fmla="*/ 8156242 w 9260423"/>
                  <a:gd name="connsiteY14" fmla="*/ 6245525 h 6883879"/>
                  <a:gd name="connsiteX15" fmla="*/ 8069978 w 9260423"/>
                  <a:gd name="connsiteY15" fmla="*/ 6849374 h 6883879"/>
                  <a:gd name="connsiteX16" fmla="*/ 8742838 w 9260423"/>
                  <a:gd name="connsiteY16" fmla="*/ 6849374 h 6883879"/>
                  <a:gd name="connsiteX17" fmla="*/ 8708332 w 9260423"/>
                  <a:gd name="connsiteY17" fmla="*/ 5710687 h 6883879"/>
                  <a:gd name="connsiteX18" fmla="*/ 8725585 w 9260423"/>
                  <a:gd name="connsiteY18" fmla="*/ 4019909 h 6883879"/>
                  <a:gd name="connsiteX19" fmla="*/ 8846355 w 9260423"/>
                  <a:gd name="connsiteY19" fmla="*/ 3381555 h 6883879"/>
                  <a:gd name="connsiteX20" fmla="*/ 9018883 w 9260423"/>
                  <a:gd name="connsiteY20" fmla="*/ 3174521 h 6883879"/>
                  <a:gd name="connsiteX21" fmla="*/ 9260423 w 9260423"/>
                  <a:gd name="connsiteY21" fmla="*/ 3122762 h 6883879"/>
                  <a:gd name="connsiteX22" fmla="*/ 9260423 w 9260423"/>
                  <a:gd name="connsiteY22" fmla="*/ 6849374 h 6883879"/>
                  <a:gd name="connsiteX23" fmla="*/ 720272 w 9260423"/>
                  <a:gd name="connsiteY23" fmla="*/ 6883879 h 6883879"/>
                  <a:gd name="connsiteX0" fmla="*/ 720272 w 9260423"/>
                  <a:gd name="connsiteY0" fmla="*/ 6883879 h 6883879"/>
                  <a:gd name="connsiteX1" fmla="*/ 461479 w 9260423"/>
                  <a:gd name="connsiteY1" fmla="*/ 5624423 h 6883879"/>
                  <a:gd name="connsiteX2" fmla="*/ 582249 w 9260423"/>
                  <a:gd name="connsiteY2" fmla="*/ 4692770 h 6883879"/>
                  <a:gd name="connsiteX3" fmla="*/ 478732 w 9260423"/>
                  <a:gd name="connsiteY3" fmla="*/ 2743200 h 6883879"/>
                  <a:gd name="connsiteX4" fmla="*/ 703019 w 9260423"/>
                  <a:gd name="connsiteY4" fmla="*/ 1466491 h 6883879"/>
                  <a:gd name="connsiteX5" fmla="*/ 961812 w 9260423"/>
                  <a:gd name="connsiteY5" fmla="*/ 17253 h 6883879"/>
                  <a:gd name="connsiteX6" fmla="*/ 7172830 w 9260423"/>
                  <a:gd name="connsiteY6" fmla="*/ 0 h 6883879"/>
                  <a:gd name="connsiteX7" fmla="*/ 7431623 w 9260423"/>
                  <a:gd name="connsiteY7" fmla="*/ 1587260 h 6883879"/>
                  <a:gd name="connsiteX8" fmla="*/ 7966461 w 9260423"/>
                  <a:gd name="connsiteY8" fmla="*/ 2035834 h 6883879"/>
                  <a:gd name="connsiteX9" fmla="*/ 8138989 w 9260423"/>
                  <a:gd name="connsiteY9" fmla="*/ 3260785 h 6883879"/>
                  <a:gd name="connsiteX10" fmla="*/ 8138989 w 9260423"/>
                  <a:gd name="connsiteY10" fmla="*/ 3899140 h 6883879"/>
                  <a:gd name="connsiteX11" fmla="*/ 8294264 w 9260423"/>
                  <a:gd name="connsiteY11" fmla="*/ 4071668 h 6883879"/>
                  <a:gd name="connsiteX12" fmla="*/ 8328770 w 9260423"/>
                  <a:gd name="connsiteY12" fmla="*/ 5175849 h 6883879"/>
                  <a:gd name="connsiteX13" fmla="*/ 8173495 w 9260423"/>
                  <a:gd name="connsiteY13" fmla="*/ 5469147 h 6883879"/>
                  <a:gd name="connsiteX14" fmla="*/ 8156242 w 9260423"/>
                  <a:gd name="connsiteY14" fmla="*/ 6245525 h 6883879"/>
                  <a:gd name="connsiteX15" fmla="*/ 8069978 w 9260423"/>
                  <a:gd name="connsiteY15" fmla="*/ 6849374 h 6883879"/>
                  <a:gd name="connsiteX16" fmla="*/ 8742838 w 9260423"/>
                  <a:gd name="connsiteY16" fmla="*/ 6849374 h 6883879"/>
                  <a:gd name="connsiteX17" fmla="*/ 8708332 w 9260423"/>
                  <a:gd name="connsiteY17" fmla="*/ 5710687 h 6883879"/>
                  <a:gd name="connsiteX18" fmla="*/ 8725585 w 9260423"/>
                  <a:gd name="connsiteY18" fmla="*/ 4019909 h 6883879"/>
                  <a:gd name="connsiteX19" fmla="*/ 8846355 w 9260423"/>
                  <a:gd name="connsiteY19" fmla="*/ 3381555 h 6883879"/>
                  <a:gd name="connsiteX20" fmla="*/ 9018883 w 9260423"/>
                  <a:gd name="connsiteY20" fmla="*/ 3174521 h 6883879"/>
                  <a:gd name="connsiteX21" fmla="*/ 9260423 w 9260423"/>
                  <a:gd name="connsiteY21" fmla="*/ 3122762 h 6883879"/>
                  <a:gd name="connsiteX22" fmla="*/ 9260423 w 9260423"/>
                  <a:gd name="connsiteY22" fmla="*/ 6849374 h 6883879"/>
                  <a:gd name="connsiteX23" fmla="*/ 720272 w 9260423"/>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02871 w 8801482"/>
                  <a:gd name="connsiteY5" fmla="*/ 17253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782432 w 8801482"/>
                  <a:gd name="connsiteY21" fmla="*/ 3084662 h 6883879"/>
                  <a:gd name="connsiteX22" fmla="*/ 8801482 w 8801482"/>
                  <a:gd name="connsiteY22" fmla="*/ 6849374 h 6883879"/>
                  <a:gd name="connsiteX23" fmla="*/ 261331 w 8801482"/>
                  <a:gd name="connsiteY23" fmla="*/ 6883879 h 6883879"/>
                  <a:gd name="connsiteX0" fmla="*/ 271169 w 8801795"/>
                  <a:gd name="connsiteY0" fmla="*/ 6860066 h 6860066"/>
                  <a:gd name="connsiteX1" fmla="*/ 2851 w 8801795"/>
                  <a:gd name="connsiteY1" fmla="*/ 5624423 h 6860066"/>
                  <a:gd name="connsiteX2" fmla="*/ 123621 w 8801795"/>
                  <a:gd name="connsiteY2" fmla="*/ 4692770 h 6860066"/>
                  <a:gd name="connsiteX3" fmla="*/ 20104 w 8801795"/>
                  <a:gd name="connsiteY3" fmla="*/ 2743200 h 6860066"/>
                  <a:gd name="connsiteX4" fmla="*/ 244391 w 8801795"/>
                  <a:gd name="connsiteY4" fmla="*/ 1466491 h 6860066"/>
                  <a:gd name="connsiteX5" fmla="*/ 515884 w 8801795"/>
                  <a:gd name="connsiteY5" fmla="*/ 1378 h 6860066"/>
                  <a:gd name="connsiteX6" fmla="*/ 6714202 w 8801795"/>
                  <a:gd name="connsiteY6" fmla="*/ 0 h 6860066"/>
                  <a:gd name="connsiteX7" fmla="*/ 6972995 w 8801795"/>
                  <a:gd name="connsiteY7" fmla="*/ 1587260 h 6860066"/>
                  <a:gd name="connsiteX8" fmla="*/ 7507833 w 8801795"/>
                  <a:gd name="connsiteY8" fmla="*/ 2035834 h 6860066"/>
                  <a:gd name="connsiteX9" fmla="*/ 7680361 w 8801795"/>
                  <a:gd name="connsiteY9" fmla="*/ 3260785 h 6860066"/>
                  <a:gd name="connsiteX10" fmla="*/ 7680361 w 8801795"/>
                  <a:gd name="connsiteY10" fmla="*/ 3899140 h 6860066"/>
                  <a:gd name="connsiteX11" fmla="*/ 7835636 w 8801795"/>
                  <a:gd name="connsiteY11" fmla="*/ 4071668 h 6860066"/>
                  <a:gd name="connsiteX12" fmla="*/ 7870142 w 8801795"/>
                  <a:gd name="connsiteY12" fmla="*/ 5175849 h 6860066"/>
                  <a:gd name="connsiteX13" fmla="*/ 7714867 w 8801795"/>
                  <a:gd name="connsiteY13" fmla="*/ 5469147 h 6860066"/>
                  <a:gd name="connsiteX14" fmla="*/ 7697614 w 8801795"/>
                  <a:gd name="connsiteY14" fmla="*/ 6245525 h 6860066"/>
                  <a:gd name="connsiteX15" fmla="*/ 7611350 w 8801795"/>
                  <a:gd name="connsiteY15" fmla="*/ 6849374 h 6860066"/>
                  <a:gd name="connsiteX16" fmla="*/ 8284210 w 8801795"/>
                  <a:gd name="connsiteY16" fmla="*/ 6849374 h 6860066"/>
                  <a:gd name="connsiteX17" fmla="*/ 8249704 w 8801795"/>
                  <a:gd name="connsiteY17" fmla="*/ 5710687 h 6860066"/>
                  <a:gd name="connsiteX18" fmla="*/ 8266957 w 8801795"/>
                  <a:gd name="connsiteY18" fmla="*/ 4019909 h 6860066"/>
                  <a:gd name="connsiteX19" fmla="*/ 8387727 w 8801795"/>
                  <a:gd name="connsiteY19" fmla="*/ 3381555 h 6860066"/>
                  <a:gd name="connsiteX20" fmla="*/ 8560255 w 8801795"/>
                  <a:gd name="connsiteY20" fmla="*/ 3174521 h 6860066"/>
                  <a:gd name="connsiteX21" fmla="*/ 8782745 w 8801795"/>
                  <a:gd name="connsiteY21" fmla="*/ 3084662 h 6860066"/>
                  <a:gd name="connsiteX22" fmla="*/ 8801795 w 8801795"/>
                  <a:gd name="connsiteY22" fmla="*/ 6849374 h 6860066"/>
                  <a:gd name="connsiteX23" fmla="*/ 271169 w 8801795"/>
                  <a:gd name="connsiteY23" fmla="*/ 6860066 h 6860066"/>
                  <a:gd name="connsiteX0" fmla="*/ 271169 w 8782745"/>
                  <a:gd name="connsiteY0" fmla="*/ 6860066 h 6860066"/>
                  <a:gd name="connsiteX1" fmla="*/ 2851 w 8782745"/>
                  <a:gd name="connsiteY1" fmla="*/ 5624423 h 6860066"/>
                  <a:gd name="connsiteX2" fmla="*/ 123621 w 8782745"/>
                  <a:gd name="connsiteY2" fmla="*/ 4692770 h 6860066"/>
                  <a:gd name="connsiteX3" fmla="*/ 20104 w 8782745"/>
                  <a:gd name="connsiteY3" fmla="*/ 2743200 h 6860066"/>
                  <a:gd name="connsiteX4" fmla="*/ 244391 w 8782745"/>
                  <a:gd name="connsiteY4" fmla="*/ 1466491 h 6860066"/>
                  <a:gd name="connsiteX5" fmla="*/ 515884 w 8782745"/>
                  <a:gd name="connsiteY5" fmla="*/ 1378 h 6860066"/>
                  <a:gd name="connsiteX6" fmla="*/ 6714202 w 8782745"/>
                  <a:gd name="connsiteY6" fmla="*/ 0 h 6860066"/>
                  <a:gd name="connsiteX7" fmla="*/ 6972995 w 8782745"/>
                  <a:gd name="connsiteY7" fmla="*/ 1587260 h 6860066"/>
                  <a:gd name="connsiteX8" fmla="*/ 7507833 w 8782745"/>
                  <a:gd name="connsiteY8" fmla="*/ 2035834 h 6860066"/>
                  <a:gd name="connsiteX9" fmla="*/ 7680361 w 8782745"/>
                  <a:gd name="connsiteY9" fmla="*/ 3260785 h 6860066"/>
                  <a:gd name="connsiteX10" fmla="*/ 7680361 w 8782745"/>
                  <a:gd name="connsiteY10" fmla="*/ 3899140 h 6860066"/>
                  <a:gd name="connsiteX11" fmla="*/ 7835636 w 8782745"/>
                  <a:gd name="connsiteY11" fmla="*/ 4071668 h 6860066"/>
                  <a:gd name="connsiteX12" fmla="*/ 7870142 w 8782745"/>
                  <a:gd name="connsiteY12" fmla="*/ 5175849 h 6860066"/>
                  <a:gd name="connsiteX13" fmla="*/ 7714867 w 8782745"/>
                  <a:gd name="connsiteY13" fmla="*/ 5469147 h 6860066"/>
                  <a:gd name="connsiteX14" fmla="*/ 7697614 w 8782745"/>
                  <a:gd name="connsiteY14" fmla="*/ 6245525 h 6860066"/>
                  <a:gd name="connsiteX15" fmla="*/ 7611350 w 8782745"/>
                  <a:gd name="connsiteY15" fmla="*/ 6849374 h 6860066"/>
                  <a:gd name="connsiteX16" fmla="*/ 8284210 w 8782745"/>
                  <a:gd name="connsiteY16" fmla="*/ 6849374 h 6860066"/>
                  <a:gd name="connsiteX17" fmla="*/ 8249704 w 8782745"/>
                  <a:gd name="connsiteY17" fmla="*/ 5710687 h 6860066"/>
                  <a:gd name="connsiteX18" fmla="*/ 8266957 w 8782745"/>
                  <a:gd name="connsiteY18" fmla="*/ 4019909 h 6860066"/>
                  <a:gd name="connsiteX19" fmla="*/ 8387727 w 8782745"/>
                  <a:gd name="connsiteY19" fmla="*/ 3381555 h 6860066"/>
                  <a:gd name="connsiteX20" fmla="*/ 8560255 w 8782745"/>
                  <a:gd name="connsiteY20" fmla="*/ 3174521 h 6860066"/>
                  <a:gd name="connsiteX21" fmla="*/ 8782745 w 8782745"/>
                  <a:gd name="connsiteY21" fmla="*/ 3084662 h 6860066"/>
                  <a:gd name="connsiteX22" fmla="*/ 8777983 w 8782745"/>
                  <a:gd name="connsiteY22" fmla="*/ 6858899 h 6860066"/>
                  <a:gd name="connsiteX23" fmla="*/ 271169 w 8782745"/>
                  <a:gd name="connsiteY23" fmla="*/ 6860066 h 686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82745" h="6860066">
                    <a:moveTo>
                      <a:pt x="271169" y="6860066"/>
                    </a:moveTo>
                    <a:cubicBezTo>
                      <a:pt x="150878" y="6541607"/>
                      <a:pt x="27442" y="5985639"/>
                      <a:pt x="2851" y="5624423"/>
                    </a:cubicBezTo>
                    <a:cubicBezTo>
                      <a:pt x="-21740" y="5263207"/>
                      <a:pt x="120746" y="5172974"/>
                      <a:pt x="123621" y="4692770"/>
                    </a:cubicBezTo>
                    <a:cubicBezTo>
                      <a:pt x="89115" y="4042913"/>
                      <a:pt x="-20508" y="3392704"/>
                      <a:pt x="20104" y="2743200"/>
                    </a:cubicBezTo>
                    <a:cubicBezTo>
                      <a:pt x="52932" y="2218187"/>
                      <a:pt x="161761" y="1923461"/>
                      <a:pt x="244391" y="1466491"/>
                    </a:cubicBezTo>
                    <a:cubicBezTo>
                      <a:pt x="327021" y="1009521"/>
                      <a:pt x="425386" y="489749"/>
                      <a:pt x="515884" y="1378"/>
                    </a:cubicBezTo>
                    <a:lnTo>
                      <a:pt x="6714202" y="0"/>
                    </a:lnTo>
                    <a:cubicBezTo>
                      <a:pt x="6774387" y="482028"/>
                      <a:pt x="6840723" y="1247954"/>
                      <a:pt x="6972995" y="1587260"/>
                    </a:cubicBezTo>
                    <a:cubicBezTo>
                      <a:pt x="7105267" y="1926566"/>
                      <a:pt x="7389939" y="1756913"/>
                      <a:pt x="7507833" y="2035834"/>
                    </a:cubicBezTo>
                    <a:cubicBezTo>
                      <a:pt x="7625727" y="2314755"/>
                      <a:pt x="7680361" y="2848438"/>
                      <a:pt x="7680361" y="3260785"/>
                    </a:cubicBezTo>
                    <a:lnTo>
                      <a:pt x="7680361" y="3899140"/>
                    </a:lnTo>
                    <a:lnTo>
                      <a:pt x="7835636" y="4071668"/>
                    </a:lnTo>
                    <a:lnTo>
                      <a:pt x="7870142" y="5175849"/>
                    </a:lnTo>
                    <a:lnTo>
                      <a:pt x="7714867" y="5469147"/>
                    </a:lnTo>
                    <a:cubicBezTo>
                      <a:pt x="7686112" y="5647426"/>
                      <a:pt x="7714867" y="6015487"/>
                      <a:pt x="7697614" y="6245525"/>
                    </a:cubicBezTo>
                    <a:cubicBezTo>
                      <a:pt x="7680361" y="6475563"/>
                      <a:pt x="7513584" y="6748733"/>
                      <a:pt x="7611350" y="6849374"/>
                    </a:cubicBezTo>
                    <a:lnTo>
                      <a:pt x="8284210" y="6849374"/>
                    </a:lnTo>
                    <a:cubicBezTo>
                      <a:pt x="8390602" y="6659593"/>
                      <a:pt x="8252579" y="6182264"/>
                      <a:pt x="8249704" y="5710687"/>
                    </a:cubicBezTo>
                    <a:cubicBezTo>
                      <a:pt x="8246829" y="5239110"/>
                      <a:pt x="8243953" y="4408098"/>
                      <a:pt x="8266957" y="4019909"/>
                    </a:cubicBezTo>
                    <a:cubicBezTo>
                      <a:pt x="8289961" y="3631720"/>
                      <a:pt x="8249089" y="3547921"/>
                      <a:pt x="8387727" y="3381555"/>
                    </a:cubicBezTo>
                    <a:cubicBezTo>
                      <a:pt x="8445236" y="3312544"/>
                      <a:pt x="8494419" y="3224003"/>
                      <a:pt x="8560255" y="3174521"/>
                    </a:cubicBezTo>
                    <a:cubicBezTo>
                      <a:pt x="8626091" y="3125039"/>
                      <a:pt x="8675813" y="3091312"/>
                      <a:pt x="8782745" y="3084662"/>
                    </a:cubicBezTo>
                    <a:cubicBezTo>
                      <a:pt x="8781158" y="4342741"/>
                      <a:pt x="8779570" y="5600820"/>
                      <a:pt x="8777983" y="6858899"/>
                    </a:cubicBezTo>
                    <a:lnTo>
                      <a:pt x="271169" y="6860066"/>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648" name="Graphic 647">
              <a:extLst>
                <a:ext uri="{FF2B5EF4-FFF2-40B4-BE49-F238E27FC236}">
                  <a16:creationId xmlns:a16="http://schemas.microsoft.com/office/drawing/2014/main" id="{D5F75686-DBA9-4DF8-AB77-3DBCB0FDD5AA}"/>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6840" t="5519" r="69262" b="64909"/>
            <a:stretch/>
          </p:blipFill>
          <p:spPr>
            <a:xfrm>
              <a:off x="625430" y="378504"/>
              <a:ext cx="2185248" cy="2028036"/>
            </a:xfrm>
            <a:prstGeom prst="rect">
              <a:avLst/>
            </a:prstGeom>
          </p:spPr>
        </p:pic>
        <p:grpSp>
          <p:nvGrpSpPr>
            <p:cNvPr id="20" name="Group 19"/>
            <p:cNvGrpSpPr/>
            <p:nvPr/>
          </p:nvGrpSpPr>
          <p:grpSpPr>
            <a:xfrm>
              <a:off x="764773" y="518880"/>
              <a:ext cx="5385588" cy="5515283"/>
              <a:chOff x="764773" y="518880"/>
              <a:chExt cx="5385588" cy="5515283"/>
            </a:xfrm>
          </p:grpSpPr>
          <p:sp>
            <p:nvSpPr>
              <p:cNvPr id="21" name="Rectangle 20"/>
              <p:cNvSpPr/>
              <p:nvPr/>
            </p:nvSpPr>
            <p:spPr>
              <a:xfrm>
                <a:off x="5655646" y="2720344"/>
                <a:ext cx="494715" cy="3294844"/>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799800" y="4378248"/>
                <a:ext cx="3630448" cy="1655915"/>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4409400" y="4599802"/>
                <a:ext cx="1269416" cy="1405861"/>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764773" y="2520655"/>
                <a:ext cx="3643953" cy="1032387"/>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799800" y="3390618"/>
                <a:ext cx="199174" cy="1042072"/>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1705134" y="3553043"/>
                <a:ext cx="396902" cy="828021"/>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2836164" y="3543300"/>
                <a:ext cx="357760" cy="817599"/>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3953310" y="3533903"/>
                <a:ext cx="455416" cy="817599"/>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2931784" y="518880"/>
                <a:ext cx="2288303" cy="2233667"/>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a:off x="4390918" y="2720344"/>
                <a:ext cx="1601689" cy="442972"/>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1" name="Rectangle 30"/>
            <p:cNvSpPr/>
            <p:nvPr/>
          </p:nvSpPr>
          <p:spPr>
            <a:xfrm>
              <a:off x="7413626" y="4209947"/>
              <a:ext cx="557528" cy="846369"/>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a:off x="1993733" y="2868141"/>
              <a:ext cx="836469" cy="558611"/>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p:nvSpPr>
          <p:spPr>
            <a:xfrm>
              <a:off x="2301979" y="4917112"/>
              <a:ext cx="325605" cy="253238"/>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5" name="Group 34"/>
            <p:cNvGrpSpPr/>
            <p:nvPr/>
          </p:nvGrpSpPr>
          <p:grpSpPr>
            <a:xfrm>
              <a:off x="764773" y="514036"/>
              <a:ext cx="7224386" cy="5548627"/>
              <a:chOff x="764773" y="514036"/>
              <a:chExt cx="7224386" cy="5548627"/>
            </a:xfrm>
            <a:solidFill>
              <a:schemeClr val="bg1">
                <a:lumMod val="50000"/>
                <a:lumOff val="50000"/>
              </a:schemeClr>
            </a:solidFill>
          </p:grpSpPr>
          <p:grpSp>
            <p:nvGrpSpPr>
              <p:cNvPr id="36" name="Group 35"/>
              <p:cNvGrpSpPr/>
              <p:nvPr/>
            </p:nvGrpSpPr>
            <p:grpSpPr>
              <a:xfrm>
                <a:off x="764773" y="514036"/>
                <a:ext cx="5402211" cy="5548627"/>
                <a:chOff x="764773" y="514036"/>
                <a:chExt cx="5402211" cy="5548627"/>
              </a:xfrm>
              <a:grpFill/>
            </p:grpSpPr>
            <p:sp>
              <p:nvSpPr>
                <p:cNvPr id="78" name="Rectangle 77">
                  <a:extLst>
                    <a:ext uri="{FF2B5EF4-FFF2-40B4-BE49-F238E27FC236}">
                      <a16:creationId xmlns:a16="http://schemas.microsoft.com/office/drawing/2014/main" id="{E3019EA5-235B-4E61-A054-18D9CCDF525F}"/>
                    </a:ext>
                  </a:extLst>
                </p:cNvPr>
                <p:cNvSpPr/>
                <p:nvPr/>
              </p:nvSpPr>
              <p:spPr>
                <a:xfrm>
                  <a:off x="3598544" y="56673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a:extLst>
                    <a:ext uri="{FF2B5EF4-FFF2-40B4-BE49-F238E27FC236}">
                      <a16:creationId xmlns:a16="http://schemas.microsoft.com/office/drawing/2014/main" id="{48CB2C34-A4E8-4E21-981D-05D03993400F}"/>
                    </a:ext>
                  </a:extLst>
                </p:cNvPr>
                <p:cNvSpPr/>
                <p:nvPr/>
              </p:nvSpPr>
              <p:spPr>
                <a:xfrm>
                  <a:off x="3778758" y="56673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Rectangle 79">
                  <a:extLst>
                    <a:ext uri="{FF2B5EF4-FFF2-40B4-BE49-F238E27FC236}">
                      <a16:creationId xmlns:a16="http://schemas.microsoft.com/office/drawing/2014/main" id="{203F288B-E173-4FC3-ACAF-F4C2455D32B6}"/>
                    </a:ext>
                  </a:extLst>
                </p:cNvPr>
                <p:cNvSpPr/>
                <p:nvPr/>
              </p:nvSpPr>
              <p:spPr>
                <a:xfrm>
                  <a:off x="3958972" y="56673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Rectangle 80">
                  <a:extLst>
                    <a:ext uri="{FF2B5EF4-FFF2-40B4-BE49-F238E27FC236}">
                      <a16:creationId xmlns:a16="http://schemas.microsoft.com/office/drawing/2014/main" id="{7FB43BD6-1D09-4588-BAFC-E85A97658198}"/>
                    </a:ext>
                  </a:extLst>
                </p:cNvPr>
                <p:cNvSpPr/>
                <p:nvPr/>
              </p:nvSpPr>
              <p:spPr>
                <a:xfrm>
                  <a:off x="4139186" y="56673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ectangle 81">
                  <a:extLst>
                    <a:ext uri="{FF2B5EF4-FFF2-40B4-BE49-F238E27FC236}">
                      <a16:creationId xmlns:a16="http://schemas.microsoft.com/office/drawing/2014/main" id="{9804CF4D-2965-4FE0-BBF1-39B922A78230}"/>
                    </a:ext>
                  </a:extLst>
                </p:cNvPr>
                <p:cNvSpPr/>
                <p:nvPr/>
              </p:nvSpPr>
              <p:spPr>
                <a:xfrm>
                  <a:off x="4319400" y="56673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a:extLst>
                    <a:ext uri="{FF2B5EF4-FFF2-40B4-BE49-F238E27FC236}">
                      <a16:creationId xmlns:a16="http://schemas.microsoft.com/office/drawing/2014/main" id="{0129E752-CD75-44E0-8A1A-0094AC29D72A}"/>
                    </a:ext>
                  </a:extLst>
                </p:cNvPr>
                <p:cNvSpPr/>
                <p:nvPr/>
              </p:nvSpPr>
              <p:spPr>
                <a:xfrm>
                  <a:off x="4499612" y="56673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4" name="Rectangle 83">
                  <a:extLst>
                    <a:ext uri="{FF2B5EF4-FFF2-40B4-BE49-F238E27FC236}">
                      <a16:creationId xmlns:a16="http://schemas.microsoft.com/office/drawing/2014/main" id="{198C1A55-50AA-4766-84C7-624D9CF2F4F0}"/>
                    </a:ext>
                  </a:extLst>
                </p:cNvPr>
                <p:cNvSpPr/>
                <p:nvPr/>
              </p:nvSpPr>
              <p:spPr>
                <a:xfrm>
                  <a:off x="3598544" y="74366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a:extLst>
                    <a:ext uri="{FF2B5EF4-FFF2-40B4-BE49-F238E27FC236}">
                      <a16:creationId xmlns:a16="http://schemas.microsoft.com/office/drawing/2014/main" id="{3439BB51-5E98-4AA9-B4A2-DCCA20AEC3AD}"/>
                    </a:ext>
                  </a:extLst>
                </p:cNvPr>
                <p:cNvSpPr/>
                <p:nvPr/>
              </p:nvSpPr>
              <p:spPr>
                <a:xfrm>
                  <a:off x="3778758" y="74366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85">
                  <a:extLst>
                    <a:ext uri="{FF2B5EF4-FFF2-40B4-BE49-F238E27FC236}">
                      <a16:creationId xmlns:a16="http://schemas.microsoft.com/office/drawing/2014/main" id="{6EC19070-1644-4DCB-B8A7-03179D72E27D}"/>
                    </a:ext>
                  </a:extLst>
                </p:cNvPr>
                <p:cNvSpPr/>
                <p:nvPr/>
              </p:nvSpPr>
              <p:spPr>
                <a:xfrm>
                  <a:off x="3958972" y="74366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Rectangle 86">
                  <a:extLst>
                    <a:ext uri="{FF2B5EF4-FFF2-40B4-BE49-F238E27FC236}">
                      <a16:creationId xmlns:a16="http://schemas.microsoft.com/office/drawing/2014/main" id="{D4856CBB-D42E-4C25-BE94-0E8B0DDCC7D2}"/>
                    </a:ext>
                  </a:extLst>
                </p:cNvPr>
                <p:cNvSpPr/>
                <p:nvPr/>
              </p:nvSpPr>
              <p:spPr>
                <a:xfrm>
                  <a:off x="4139186" y="74366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Rectangle 87">
                  <a:extLst>
                    <a:ext uri="{FF2B5EF4-FFF2-40B4-BE49-F238E27FC236}">
                      <a16:creationId xmlns:a16="http://schemas.microsoft.com/office/drawing/2014/main" id="{7ED091FF-F63A-4F54-BD4C-D0C8D96C5D47}"/>
                    </a:ext>
                  </a:extLst>
                </p:cNvPr>
                <p:cNvSpPr/>
                <p:nvPr/>
              </p:nvSpPr>
              <p:spPr>
                <a:xfrm>
                  <a:off x="4319400" y="74366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Rectangle 88">
                  <a:extLst>
                    <a:ext uri="{FF2B5EF4-FFF2-40B4-BE49-F238E27FC236}">
                      <a16:creationId xmlns:a16="http://schemas.microsoft.com/office/drawing/2014/main" id="{0592E52C-44DD-48A7-8345-0463001EDFFB}"/>
                    </a:ext>
                  </a:extLst>
                </p:cNvPr>
                <p:cNvSpPr/>
                <p:nvPr/>
              </p:nvSpPr>
              <p:spPr>
                <a:xfrm>
                  <a:off x="4499612" y="74366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0" name="Rectangle 89">
                  <a:extLst>
                    <a:ext uri="{FF2B5EF4-FFF2-40B4-BE49-F238E27FC236}">
                      <a16:creationId xmlns:a16="http://schemas.microsoft.com/office/drawing/2014/main" id="{807D6473-A5D2-4E5D-83B3-5D59DF7DCC39}"/>
                    </a:ext>
                  </a:extLst>
                </p:cNvPr>
                <p:cNvSpPr/>
                <p:nvPr/>
              </p:nvSpPr>
              <p:spPr>
                <a:xfrm>
                  <a:off x="3598544"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Rectangle 90">
                  <a:extLst>
                    <a:ext uri="{FF2B5EF4-FFF2-40B4-BE49-F238E27FC236}">
                      <a16:creationId xmlns:a16="http://schemas.microsoft.com/office/drawing/2014/main" id="{F15BEEE4-1C46-4CA3-AEFE-062372F95662}"/>
                    </a:ext>
                  </a:extLst>
                </p:cNvPr>
                <p:cNvSpPr/>
                <p:nvPr/>
              </p:nvSpPr>
              <p:spPr>
                <a:xfrm>
                  <a:off x="3778758"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2" name="Rectangle 91">
                  <a:extLst>
                    <a:ext uri="{FF2B5EF4-FFF2-40B4-BE49-F238E27FC236}">
                      <a16:creationId xmlns:a16="http://schemas.microsoft.com/office/drawing/2014/main" id="{F0245C57-C78B-4671-850C-9BE0F07A0202}"/>
                    </a:ext>
                  </a:extLst>
                </p:cNvPr>
                <p:cNvSpPr/>
                <p:nvPr/>
              </p:nvSpPr>
              <p:spPr>
                <a:xfrm>
                  <a:off x="3958972"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3" name="Rectangle 92">
                  <a:extLst>
                    <a:ext uri="{FF2B5EF4-FFF2-40B4-BE49-F238E27FC236}">
                      <a16:creationId xmlns:a16="http://schemas.microsoft.com/office/drawing/2014/main" id="{51533A44-AC13-4CC1-9110-EC06B3425F06}"/>
                    </a:ext>
                  </a:extLst>
                </p:cNvPr>
                <p:cNvSpPr/>
                <p:nvPr/>
              </p:nvSpPr>
              <p:spPr>
                <a:xfrm>
                  <a:off x="4139186"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4" name="Rectangle 93">
                  <a:extLst>
                    <a:ext uri="{FF2B5EF4-FFF2-40B4-BE49-F238E27FC236}">
                      <a16:creationId xmlns:a16="http://schemas.microsoft.com/office/drawing/2014/main" id="{DF4A9720-4A81-4BD2-BECE-7B28D7A0F7B4}"/>
                    </a:ext>
                  </a:extLst>
                </p:cNvPr>
                <p:cNvSpPr/>
                <p:nvPr/>
              </p:nvSpPr>
              <p:spPr>
                <a:xfrm>
                  <a:off x="4319400"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 name="Rectangle 94">
                  <a:extLst>
                    <a:ext uri="{FF2B5EF4-FFF2-40B4-BE49-F238E27FC236}">
                      <a16:creationId xmlns:a16="http://schemas.microsoft.com/office/drawing/2014/main" id="{68EA0052-DD83-4C23-A092-A585A2361639}"/>
                    </a:ext>
                  </a:extLst>
                </p:cNvPr>
                <p:cNvSpPr/>
                <p:nvPr/>
              </p:nvSpPr>
              <p:spPr>
                <a:xfrm>
                  <a:off x="4499612"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6" name="Rectangle 95">
                  <a:extLst>
                    <a:ext uri="{FF2B5EF4-FFF2-40B4-BE49-F238E27FC236}">
                      <a16:creationId xmlns:a16="http://schemas.microsoft.com/office/drawing/2014/main" id="{12EBF0DB-51F4-48A3-97A3-418386476B87}"/>
                    </a:ext>
                  </a:extLst>
                </p:cNvPr>
                <p:cNvSpPr/>
                <p:nvPr/>
              </p:nvSpPr>
              <p:spPr>
                <a:xfrm>
                  <a:off x="3598544"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Rectangle 96">
                  <a:extLst>
                    <a:ext uri="{FF2B5EF4-FFF2-40B4-BE49-F238E27FC236}">
                      <a16:creationId xmlns:a16="http://schemas.microsoft.com/office/drawing/2014/main" id="{C4481F74-9170-494A-AC4D-4449648DD5BB}"/>
                    </a:ext>
                  </a:extLst>
                </p:cNvPr>
                <p:cNvSpPr/>
                <p:nvPr/>
              </p:nvSpPr>
              <p:spPr>
                <a:xfrm>
                  <a:off x="3778758"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8" name="Rectangle 97">
                  <a:extLst>
                    <a:ext uri="{FF2B5EF4-FFF2-40B4-BE49-F238E27FC236}">
                      <a16:creationId xmlns:a16="http://schemas.microsoft.com/office/drawing/2014/main" id="{B8709552-0384-4B76-84B2-1798B47516D4}"/>
                    </a:ext>
                  </a:extLst>
                </p:cNvPr>
                <p:cNvSpPr/>
                <p:nvPr/>
              </p:nvSpPr>
              <p:spPr>
                <a:xfrm>
                  <a:off x="3958972"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Rectangle 98">
                  <a:extLst>
                    <a:ext uri="{FF2B5EF4-FFF2-40B4-BE49-F238E27FC236}">
                      <a16:creationId xmlns:a16="http://schemas.microsoft.com/office/drawing/2014/main" id="{25F1B80D-7F34-4F16-88A9-5751E85D760A}"/>
                    </a:ext>
                  </a:extLst>
                </p:cNvPr>
                <p:cNvSpPr/>
                <p:nvPr/>
              </p:nvSpPr>
              <p:spPr>
                <a:xfrm>
                  <a:off x="4139186"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Rectangle 99">
                  <a:extLst>
                    <a:ext uri="{FF2B5EF4-FFF2-40B4-BE49-F238E27FC236}">
                      <a16:creationId xmlns:a16="http://schemas.microsoft.com/office/drawing/2014/main" id="{AA1D2D9B-F84A-4311-8107-2280D2C91937}"/>
                    </a:ext>
                  </a:extLst>
                </p:cNvPr>
                <p:cNvSpPr/>
                <p:nvPr/>
              </p:nvSpPr>
              <p:spPr>
                <a:xfrm>
                  <a:off x="4319400"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Rectangle 100">
                  <a:extLst>
                    <a:ext uri="{FF2B5EF4-FFF2-40B4-BE49-F238E27FC236}">
                      <a16:creationId xmlns:a16="http://schemas.microsoft.com/office/drawing/2014/main" id="{B1F4E8EB-81A2-4215-93AA-F12958AB8F60}"/>
                    </a:ext>
                  </a:extLst>
                </p:cNvPr>
                <p:cNvSpPr/>
                <p:nvPr/>
              </p:nvSpPr>
              <p:spPr>
                <a:xfrm>
                  <a:off x="4499612"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Rectangle 101">
                  <a:extLst>
                    <a:ext uri="{FF2B5EF4-FFF2-40B4-BE49-F238E27FC236}">
                      <a16:creationId xmlns:a16="http://schemas.microsoft.com/office/drawing/2014/main" id="{ADFCFF3E-769B-4BEC-8BB8-CDA2B2773864}"/>
                    </a:ext>
                  </a:extLst>
                </p:cNvPr>
                <p:cNvSpPr/>
                <p:nvPr/>
              </p:nvSpPr>
              <p:spPr>
                <a:xfrm>
                  <a:off x="3598544"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Rectangle 102">
                  <a:extLst>
                    <a:ext uri="{FF2B5EF4-FFF2-40B4-BE49-F238E27FC236}">
                      <a16:creationId xmlns:a16="http://schemas.microsoft.com/office/drawing/2014/main" id="{831A5734-6E70-4D54-87EB-DC79BEBF86D4}"/>
                    </a:ext>
                  </a:extLst>
                </p:cNvPr>
                <p:cNvSpPr/>
                <p:nvPr/>
              </p:nvSpPr>
              <p:spPr>
                <a:xfrm>
                  <a:off x="3778758"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4" name="Rectangle 103">
                  <a:extLst>
                    <a:ext uri="{FF2B5EF4-FFF2-40B4-BE49-F238E27FC236}">
                      <a16:creationId xmlns:a16="http://schemas.microsoft.com/office/drawing/2014/main" id="{828F7431-640E-4999-A560-B85BDDDCBB60}"/>
                    </a:ext>
                  </a:extLst>
                </p:cNvPr>
                <p:cNvSpPr/>
                <p:nvPr/>
              </p:nvSpPr>
              <p:spPr>
                <a:xfrm>
                  <a:off x="3958972"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Rectangle 104">
                  <a:extLst>
                    <a:ext uri="{FF2B5EF4-FFF2-40B4-BE49-F238E27FC236}">
                      <a16:creationId xmlns:a16="http://schemas.microsoft.com/office/drawing/2014/main" id="{81D77C89-0B49-48D5-A3F8-5FB7231C0AB9}"/>
                    </a:ext>
                  </a:extLst>
                </p:cNvPr>
                <p:cNvSpPr/>
                <p:nvPr/>
              </p:nvSpPr>
              <p:spPr>
                <a:xfrm>
                  <a:off x="4139186"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6" name="Rectangle 105">
                  <a:extLst>
                    <a:ext uri="{FF2B5EF4-FFF2-40B4-BE49-F238E27FC236}">
                      <a16:creationId xmlns:a16="http://schemas.microsoft.com/office/drawing/2014/main" id="{3BBE7B1B-ED6A-465A-B245-959770386109}"/>
                    </a:ext>
                  </a:extLst>
                </p:cNvPr>
                <p:cNvSpPr/>
                <p:nvPr/>
              </p:nvSpPr>
              <p:spPr>
                <a:xfrm>
                  <a:off x="4319400"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7" name="Rectangle 106">
                  <a:extLst>
                    <a:ext uri="{FF2B5EF4-FFF2-40B4-BE49-F238E27FC236}">
                      <a16:creationId xmlns:a16="http://schemas.microsoft.com/office/drawing/2014/main" id="{22F7BAD5-80A3-424E-8FD4-90781A83E99F}"/>
                    </a:ext>
                  </a:extLst>
                </p:cNvPr>
                <p:cNvSpPr/>
                <p:nvPr/>
              </p:nvSpPr>
              <p:spPr>
                <a:xfrm>
                  <a:off x="4499612"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8" name="Rectangle 107">
                  <a:extLst>
                    <a:ext uri="{FF2B5EF4-FFF2-40B4-BE49-F238E27FC236}">
                      <a16:creationId xmlns:a16="http://schemas.microsoft.com/office/drawing/2014/main" id="{4A7160D5-11A5-4DFA-B078-E31EEA925250}"/>
                    </a:ext>
                  </a:extLst>
                </p:cNvPr>
                <p:cNvSpPr/>
                <p:nvPr/>
              </p:nvSpPr>
              <p:spPr>
                <a:xfrm>
                  <a:off x="3598544"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9" name="Rectangle 108">
                  <a:extLst>
                    <a:ext uri="{FF2B5EF4-FFF2-40B4-BE49-F238E27FC236}">
                      <a16:creationId xmlns:a16="http://schemas.microsoft.com/office/drawing/2014/main" id="{032E9DFE-D04A-43DB-A41F-40F62E5D7B41}"/>
                    </a:ext>
                  </a:extLst>
                </p:cNvPr>
                <p:cNvSpPr/>
                <p:nvPr/>
              </p:nvSpPr>
              <p:spPr>
                <a:xfrm>
                  <a:off x="3778758"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0" name="Rectangle 109">
                  <a:extLst>
                    <a:ext uri="{FF2B5EF4-FFF2-40B4-BE49-F238E27FC236}">
                      <a16:creationId xmlns:a16="http://schemas.microsoft.com/office/drawing/2014/main" id="{E2E6F817-F96F-4E35-95C3-9B3E2FDF2D2F}"/>
                    </a:ext>
                  </a:extLst>
                </p:cNvPr>
                <p:cNvSpPr/>
                <p:nvPr/>
              </p:nvSpPr>
              <p:spPr>
                <a:xfrm>
                  <a:off x="3958972"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1" name="Rectangle 110">
                  <a:extLst>
                    <a:ext uri="{FF2B5EF4-FFF2-40B4-BE49-F238E27FC236}">
                      <a16:creationId xmlns:a16="http://schemas.microsoft.com/office/drawing/2014/main" id="{64E91FD4-59AC-4B73-9658-CD1AC77D0D1F}"/>
                    </a:ext>
                  </a:extLst>
                </p:cNvPr>
                <p:cNvSpPr/>
                <p:nvPr/>
              </p:nvSpPr>
              <p:spPr>
                <a:xfrm>
                  <a:off x="4139186"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2" name="Rectangle 111">
                  <a:extLst>
                    <a:ext uri="{FF2B5EF4-FFF2-40B4-BE49-F238E27FC236}">
                      <a16:creationId xmlns:a16="http://schemas.microsoft.com/office/drawing/2014/main" id="{B547BD4C-3E0C-4671-A263-7BB9CD07885F}"/>
                    </a:ext>
                  </a:extLst>
                </p:cNvPr>
                <p:cNvSpPr/>
                <p:nvPr/>
              </p:nvSpPr>
              <p:spPr>
                <a:xfrm>
                  <a:off x="4319400"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3" name="Rectangle 112">
                  <a:extLst>
                    <a:ext uri="{FF2B5EF4-FFF2-40B4-BE49-F238E27FC236}">
                      <a16:creationId xmlns:a16="http://schemas.microsoft.com/office/drawing/2014/main" id="{49BA44BD-E199-4C09-8472-0E6BFCF87CA6}"/>
                    </a:ext>
                  </a:extLst>
                </p:cNvPr>
                <p:cNvSpPr/>
                <p:nvPr/>
              </p:nvSpPr>
              <p:spPr>
                <a:xfrm>
                  <a:off x="4499612"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Rectangle 113">
                  <a:extLst>
                    <a:ext uri="{FF2B5EF4-FFF2-40B4-BE49-F238E27FC236}">
                      <a16:creationId xmlns:a16="http://schemas.microsoft.com/office/drawing/2014/main" id="{80DA9B52-674D-4B6B-BE20-CD5FF6AD00A5}"/>
                    </a:ext>
                  </a:extLst>
                </p:cNvPr>
                <p:cNvSpPr/>
                <p:nvPr/>
              </p:nvSpPr>
              <p:spPr>
                <a:xfrm>
                  <a:off x="3598544"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5" name="Rectangle 114">
                  <a:extLst>
                    <a:ext uri="{FF2B5EF4-FFF2-40B4-BE49-F238E27FC236}">
                      <a16:creationId xmlns:a16="http://schemas.microsoft.com/office/drawing/2014/main" id="{29DDDFB2-FE70-42BC-843B-C9F0106EB935}"/>
                    </a:ext>
                  </a:extLst>
                </p:cNvPr>
                <p:cNvSpPr/>
                <p:nvPr/>
              </p:nvSpPr>
              <p:spPr>
                <a:xfrm>
                  <a:off x="3778758"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6" name="Rectangle 115">
                  <a:extLst>
                    <a:ext uri="{FF2B5EF4-FFF2-40B4-BE49-F238E27FC236}">
                      <a16:creationId xmlns:a16="http://schemas.microsoft.com/office/drawing/2014/main" id="{1156806C-9DAF-4922-9278-268F91A314FF}"/>
                    </a:ext>
                  </a:extLst>
                </p:cNvPr>
                <p:cNvSpPr/>
                <p:nvPr/>
              </p:nvSpPr>
              <p:spPr>
                <a:xfrm>
                  <a:off x="3958972"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7" name="Rectangle 116">
                  <a:extLst>
                    <a:ext uri="{FF2B5EF4-FFF2-40B4-BE49-F238E27FC236}">
                      <a16:creationId xmlns:a16="http://schemas.microsoft.com/office/drawing/2014/main" id="{6177748A-2565-4CC3-AAAA-219B7B33965A}"/>
                    </a:ext>
                  </a:extLst>
                </p:cNvPr>
                <p:cNvSpPr/>
                <p:nvPr/>
              </p:nvSpPr>
              <p:spPr>
                <a:xfrm>
                  <a:off x="4139186"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8" name="Rectangle 117">
                  <a:extLst>
                    <a:ext uri="{FF2B5EF4-FFF2-40B4-BE49-F238E27FC236}">
                      <a16:creationId xmlns:a16="http://schemas.microsoft.com/office/drawing/2014/main" id="{BD381E6F-0E65-45CB-BB76-AC085C4AFA8F}"/>
                    </a:ext>
                  </a:extLst>
                </p:cNvPr>
                <p:cNvSpPr/>
                <p:nvPr/>
              </p:nvSpPr>
              <p:spPr>
                <a:xfrm>
                  <a:off x="4319400"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9" name="Rectangle 118">
                  <a:extLst>
                    <a:ext uri="{FF2B5EF4-FFF2-40B4-BE49-F238E27FC236}">
                      <a16:creationId xmlns:a16="http://schemas.microsoft.com/office/drawing/2014/main" id="{E983745A-BAB3-47A5-88FB-820641BE1EA8}"/>
                    </a:ext>
                  </a:extLst>
                </p:cNvPr>
                <p:cNvSpPr/>
                <p:nvPr/>
              </p:nvSpPr>
              <p:spPr>
                <a:xfrm>
                  <a:off x="4499612"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0" name="Rectangle 119">
                  <a:extLst>
                    <a:ext uri="{FF2B5EF4-FFF2-40B4-BE49-F238E27FC236}">
                      <a16:creationId xmlns:a16="http://schemas.microsoft.com/office/drawing/2014/main" id="{E2AC4836-EF6E-4D2E-9FF9-E626FDA1EF82}"/>
                    </a:ext>
                  </a:extLst>
                </p:cNvPr>
                <p:cNvSpPr/>
                <p:nvPr/>
              </p:nvSpPr>
              <p:spPr>
                <a:xfrm>
                  <a:off x="3598544"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1" name="Rectangle 120">
                  <a:extLst>
                    <a:ext uri="{FF2B5EF4-FFF2-40B4-BE49-F238E27FC236}">
                      <a16:creationId xmlns:a16="http://schemas.microsoft.com/office/drawing/2014/main" id="{7B32B3AD-AC6B-434D-B24E-2D244A958706}"/>
                    </a:ext>
                  </a:extLst>
                </p:cNvPr>
                <p:cNvSpPr/>
                <p:nvPr/>
              </p:nvSpPr>
              <p:spPr>
                <a:xfrm>
                  <a:off x="3778758"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2" name="Rectangle 121">
                  <a:extLst>
                    <a:ext uri="{FF2B5EF4-FFF2-40B4-BE49-F238E27FC236}">
                      <a16:creationId xmlns:a16="http://schemas.microsoft.com/office/drawing/2014/main" id="{763382A0-A37F-4218-9962-A20AD6E4AB73}"/>
                    </a:ext>
                  </a:extLst>
                </p:cNvPr>
                <p:cNvSpPr/>
                <p:nvPr/>
              </p:nvSpPr>
              <p:spPr>
                <a:xfrm>
                  <a:off x="3958972"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3" name="Rectangle 122">
                  <a:extLst>
                    <a:ext uri="{FF2B5EF4-FFF2-40B4-BE49-F238E27FC236}">
                      <a16:creationId xmlns:a16="http://schemas.microsoft.com/office/drawing/2014/main" id="{6FC6BE7A-F731-41B7-8DCB-0C522C597A02}"/>
                    </a:ext>
                  </a:extLst>
                </p:cNvPr>
                <p:cNvSpPr/>
                <p:nvPr/>
              </p:nvSpPr>
              <p:spPr>
                <a:xfrm>
                  <a:off x="4139186"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4" name="Rectangle 123">
                  <a:extLst>
                    <a:ext uri="{FF2B5EF4-FFF2-40B4-BE49-F238E27FC236}">
                      <a16:creationId xmlns:a16="http://schemas.microsoft.com/office/drawing/2014/main" id="{A9DCEFA5-C712-4E98-A1F4-C857041F84B1}"/>
                    </a:ext>
                  </a:extLst>
                </p:cNvPr>
                <p:cNvSpPr/>
                <p:nvPr/>
              </p:nvSpPr>
              <p:spPr>
                <a:xfrm>
                  <a:off x="4319400"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5" name="Rectangle 124">
                  <a:extLst>
                    <a:ext uri="{FF2B5EF4-FFF2-40B4-BE49-F238E27FC236}">
                      <a16:creationId xmlns:a16="http://schemas.microsoft.com/office/drawing/2014/main" id="{8FCEF228-F833-4A3A-9A43-9AEA8BF89C1C}"/>
                    </a:ext>
                  </a:extLst>
                </p:cNvPr>
                <p:cNvSpPr/>
                <p:nvPr/>
              </p:nvSpPr>
              <p:spPr>
                <a:xfrm>
                  <a:off x="4499612"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7" name="Rectangle 126">
                  <a:extLst>
                    <a:ext uri="{FF2B5EF4-FFF2-40B4-BE49-F238E27FC236}">
                      <a16:creationId xmlns:a16="http://schemas.microsoft.com/office/drawing/2014/main" id="{B857F3E4-B088-4BDC-8596-15EFD726E377}"/>
                    </a:ext>
                  </a:extLst>
                </p:cNvPr>
                <p:cNvSpPr/>
                <p:nvPr/>
              </p:nvSpPr>
              <p:spPr>
                <a:xfrm>
                  <a:off x="4959098"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8" name="Rectangle 127">
                  <a:extLst>
                    <a:ext uri="{FF2B5EF4-FFF2-40B4-BE49-F238E27FC236}">
                      <a16:creationId xmlns:a16="http://schemas.microsoft.com/office/drawing/2014/main" id="{5A4FA78D-FA96-4018-B221-875470039142}"/>
                    </a:ext>
                  </a:extLst>
                </p:cNvPr>
                <p:cNvSpPr/>
                <p:nvPr/>
              </p:nvSpPr>
              <p:spPr>
                <a:xfrm>
                  <a:off x="5139312"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9" name="Rectangle 128">
                  <a:extLst>
                    <a:ext uri="{FF2B5EF4-FFF2-40B4-BE49-F238E27FC236}">
                      <a16:creationId xmlns:a16="http://schemas.microsoft.com/office/drawing/2014/main" id="{9DC4A0AA-8503-4C9B-9577-7A4756B09A5E}"/>
                    </a:ext>
                  </a:extLst>
                </p:cNvPr>
                <p:cNvSpPr/>
                <p:nvPr/>
              </p:nvSpPr>
              <p:spPr>
                <a:xfrm>
                  <a:off x="4959098"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0" name="Rectangle 129">
                  <a:extLst>
                    <a:ext uri="{FF2B5EF4-FFF2-40B4-BE49-F238E27FC236}">
                      <a16:creationId xmlns:a16="http://schemas.microsoft.com/office/drawing/2014/main" id="{DD1BA14A-0573-44BC-9D17-1FDE2A35C301}"/>
                    </a:ext>
                  </a:extLst>
                </p:cNvPr>
                <p:cNvSpPr/>
                <p:nvPr/>
              </p:nvSpPr>
              <p:spPr>
                <a:xfrm>
                  <a:off x="5139312"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1" name="Rectangle 130">
                  <a:extLst>
                    <a:ext uri="{FF2B5EF4-FFF2-40B4-BE49-F238E27FC236}">
                      <a16:creationId xmlns:a16="http://schemas.microsoft.com/office/drawing/2014/main" id="{B5F509B3-90C9-4E10-AC2C-6682DC729EF3}"/>
                    </a:ext>
                  </a:extLst>
                </p:cNvPr>
                <p:cNvSpPr/>
                <p:nvPr/>
              </p:nvSpPr>
              <p:spPr>
                <a:xfrm>
                  <a:off x="4959098"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2" name="Rectangle 131">
                  <a:extLst>
                    <a:ext uri="{FF2B5EF4-FFF2-40B4-BE49-F238E27FC236}">
                      <a16:creationId xmlns:a16="http://schemas.microsoft.com/office/drawing/2014/main" id="{5481C70D-D27A-49C4-9D48-6FF8D97F2EA1}"/>
                    </a:ext>
                  </a:extLst>
                </p:cNvPr>
                <p:cNvSpPr/>
                <p:nvPr/>
              </p:nvSpPr>
              <p:spPr>
                <a:xfrm>
                  <a:off x="5139312"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3" name="Rectangle 132">
                  <a:extLst>
                    <a:ext uri="{FF2B5EF4-FFF2-40B4-BE49-F238E27FC236}">
                      <a16:creationId xmlns:a16="http://schemas.microsoft.com/office/drawing/2014/main" id="{5A04990E-0624-41D0-A560-E37BE78D1CC4}"/>
                    </a:ext>
                  </a:extLst>
                </p:cNvPr>
                <p:cNvSpPr/>
                <p:nvPr/>
              </p:nvSpPr>
              <p:spPr>
                <a:xfrm>
                  <a:off x="4959098"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4" name="Rectangle 133">
                  <a:extLst>
                    <a:ext uri="{FF2B5EF4-FFF2-40B4-BE49-F238E27FC236}">
                      <a16:creationId xmlns:a16="http://schemas.microsoft.com/office/drawing/2014/main" id="{EE2574D2-9D7E-4DA5-93C0-8167C9FED9E5}"/>
                    </a:ext>
                  </a:extLst>
                </p:cNvPr>
                <p:cNvSpPr/>
                <p:nvPr/>
              </p:nvSpPr>
              <p:spPr>
                <a:xfrm>
                  <a:off x="5139312"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5" name="Rectangle 134">
                  <a:extLst>
                    <a:ext uri="{FF2B5EF4-FFF2-40B4-BE49-F238E27FC236}">
                      <a16:creationId xmlns:a16="http://schemas.microsoft.com/office/drawing/2014/main" id="{366480D8-58A7-4B21-B62E-19F1B2E74D66}"/>
                    </a:ext>
                  </a:extLst>
                </p:cNvPr>
                <p:cNvSpPr/>
                <p:nvPr/>
              </p:nvSpPr>
              <p:spPr>
                <a:xfrm>
                  <a:off x="4959098"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6" name="Rectangle 135">
                  <a:extLst>
                    <a:ext uri="{FF2B5EF4-FFF2-40B4-BE49-F238E27FC236}">
                      <a16:creationId xmlns:a16="http://schemas.microsoft.com/office/drawing/2014/main" id="{3FA1DEF4-F6ED-46D4-A89E-4DE01BF1FE85}"/>
                    </a:ext>
                  </a:extLst>
                </p:cNvPr>
                <p:cNvSpPr/>
                <p:nvPr/>
              </p:nvSpPr>
              <p:spPr>
                <a:xfrm>
                  <a:off x="5139312"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7" name="Rectangle 136">
                  <a:extLst>
                    <a:ext uri="{FF2B5EF4-FFF2-40B4-BE49-F238E27FC236}">
                      <a16:creationId xmlns:a16="http://schemas.microsoft.com/office/drawing/2014/main" id="{409C3872-981E-4839-BE48-1574E3ADF165}"/>
                    </a:ext>
                  </a:extLst>
                </p:cNvPr>
                <p:cNvSpPr/>
                <p:nvPr/>
              </p:nvSpPr>
              <p:spPr>
                <a:xfrm>
                  <a:off x="4959098"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8" name="Rectangle 137">
                  <a:extLst>
                    <a:ext uri="{FF2B5EF4-FFF2-40B4-BE49-F238E27FC236}">
                      <a16:creationId xmlns:a16="http://schemas.microsoft.com/office/drawing/2014/main" id="{E5BFDE49-87BA-4581-952E-84474ECC74A3}"/>
                    </a:ext>
                  </a:extLst>
                </p:cNvPr>
                <p:cNvSpPr/>
                <p:nvPr/>
              </p:nvSpPr>
              <p:spPr>
                <a:xfrm>
                  <a:off x="5139312"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9" name="Rectangle 138">
                  <a:extLst>
                    <a:ext uri="{FF2B5EF4-FFF2-40B4-BE49-F238E27FC236}">
                      <a16:creationId xmlns:a16="http://schemas.microsoft.com/office/drawing/2014/main" id="{07533766-55CB-439C-AE27-6DB7320D1A9C}"/>
                    </a:ext>
                  </a:extLst>
                </p:cNvPr>
                <p:cNvSpPr/>
                <p:nvPr/>
              </p:nvSpPr>
              <p:spPr>
                <a:xfrm>
                  <a:off x="2967990" y="1149078"/>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0" name="Rectangle 139">
                  <a:extLst>
                    <a:ext uri="{FF2B5EF4-FFF2-40B4-BE49-F238E27FC236}">
                      <a16:creationId xmlns:a16="http://schemas.microsoft.com/office/drawing/2014/main" id="{0158DCC6-4B39-400D-925B-CE05F935BD4F}"/>
                    </a:ext>
                  </a:extLst>
                </p:cNvPr>
                <p:cNvSpPr/>
                <p:nvPr/>
              </p:nvSpPr>
              <p:spPr>
                <a:xfrm>
                  <a:off x="3148204" y="1149078"/>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1" name="Rectangle 140">
                  <a:extLst>
                    <a:ext uri="{FF2B5EF4-FFF2-40B4-BE49-F238E27FC236}">
                      <a16:creationId xmlns:a16="http://schemas.microsoft.com/office/drawing/2014/main" id="{3F097A90-6826-4E2E-9D89-8262B73C523D}"/>
                    </a:ext>
                  </a:extLst>
                </p:cNvPr>
                <p:cNvSpPr/>
                <p:nvPr/>
              </p:nvSpPr>
              <p:spPr>
                <a:xfrm>
                  <a:off x="2967990" y="1326001"/>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2" name="Rectangle 141">
                  <a:extLst>
                    <a:ext uri="{FF2B5EF4-FFF2-40B4-BE49-F238E27FC236}">
                      <a16:creationId xmlns:a16="http://schemas.microsoft.com/office/drawing/2014/main" id="{FD85A458-A98D-4520-806B-1A1B5BD38360}"/>
                    </a:ext>
                  </a:extLst>
                </p:cNvPr>
                <p:cNvSpPr/>
                <p:nvPr/>
              </p:nvSpPr>
              <p:spPr>
                <a:xfrm>
                  <a:off x="3148204" y="1326001"/>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3" name="Rectangle 142">
                  <a:extLst>
                    <a:ext uri="{FF2B5EF4-FFF2-40B4-BE49-F238E27FC236}">
                      <a16:creationId xmlns:a16="http://schemas.microsoft.com/office/drawing/2014/main" id="{A1871127-6005-4008-858F-C4560316D71D}"/>
                    </a:ext>
                  </a:extLst>
                </p:cNvPr>
                <p:cNvSpPr/>
                <p:nvPr/>
              </p:nvSpPr>
              <p:spPr>
                <a:xfrm>
                  <a:off x="2967990" y="1498898"/>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4" name="Rectangle 143">
                  <a:extLst>
                    <a:ext uri="{FF2B5EF4-FFF2-40B4-BE49-F238E27FC236}">
                      <a16:creationId xmlns:a16="http://schemas.microsoft.com/office/drawing/2014/main" id="{A26D4F6D-A79D-4604-BB0B-0A7C400DDC57}"/>
                    </a:ext>
                  </a:extLst>
                </p:cNvPr>
                <p:cNvSpPr/>
                <p:nvPr/>
              </p:nvSpPr>
              <p:spPr>
                <a:xfrm>
                  <a:off x="3148204" y="1498898"/>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5" name="Rectangle 144">
                  <a:extLst>
                    <a:ext uri="{FF2B5EF4-FFF2-40B4-BE49-F238E27FC236}">
                      <a16:creationId xmlns:a16="http://schemas.microsoft.com/office/drawing/2014/main" id="{3CF4BA2F-4C8D-416E-9294-695B55B95519}"/>
                    </a:ext>
                  </a:extLst>
                </p:cNvPr>
                <p:cNvSpPr/>
                <p:nvPr/>
              </p:nvSpPr>
              <p:spPr>
                <a:xfrm>
                  <a:off x="2967990" y="171012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6" name="Rectangle 145">
                  <a:extLst>
                    <a:ext uri="{FF2B5EF4-FFF2-40B4-BE49-F238E27FC236}">
                      <a16:creationId xmlns:a16="http://schemas.microsoft.com/office/drawing/2014/main" id="{78B51BC6-1869-43B9-AEA0-8477AAE2812A}"/>
                    </a:ext>
                  </a:extLst>
                </p:cNvPr>
                <p:cNvSpPr/>
                <p:nvPr/>
              </p:nvSpPr>
              <p:spPr>
                <a:xfrm>
                  <a:off x="3148204" y="171012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7" name="Rectangle 146">
                  <a:extLst>
                    <a:ext uri="{FF2B5EF4-FFF2-40B4-BE49-F238E27FC236}">
                      <a16:creationId xmlns:a16="http://schemas.microsoft.com/office/drawing/2014/main" id="{0C66D532-5FD3-46AB-80F0-59793FECE7F6}"/>
                    </a:ext>
                  </a:extLst>
                </p:cNvPr>
                <p:cNvSpPr/>
                <p:nvPr/>
              </p:nvSpPr>
              <p:spPr>
                <a:xfrm>
                  <a:off x="2967990" y="1888921"/>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8" name="Rectangle 147">
                  <a:extLst>
                    <a:ext uri="{FF2B5EF4-FFF2-40B4-BE49-F238E27FC236}">
                      <a16:creationId xmlns:a16="http://schemas.microsoft.com/office/drawing/2014/main" id="{948CA19A-29D4-46FE-AEF9-2D1BFD7FA56C}"/>
                    </a:ext>
                  </a:extLst>
                </p:cNvPr>
                <p:cNvSpPr/>
                <p:nvPr/>
              </p:nvSpPr>
              <p:spPr>
                <a:xfrm>
                  <a:off x="3148204" y="1888921"/>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9" name="Rectangle 148">
                  <a:extLst>
                    <a:ext uri="{FF2B5EF4-FFF2-40B4-BE49-F238E27FC236}">
                      <a16:creationId xmlns:a16="http://schemas.microsoft.com/office/drawing/2014/main" id="{76CCACDF-F040-4BC8-8D9E-716CCE06070A}"/>
                    </a:ext>
                  </a:extLst>
                </p:cNvPr>
                <p:cNvSpPr/>
                <p:nvPr/>
              </p:nvSpPr>
              <p:spPr>
                <a:xfrm>
                  <a:off x="2967990" y="206295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0" name="Rectangle 149">
                  <a:extLst>
                    <a:ext uri="{FF2B5EF4-FFF2-40B4-BE49-F238E27FC236}">
                      <a16:creationId xmlns:a16="http://schemas.microsoft.com/office/drawing/2014/main" id="{F360C441-2D9D-4D55-86C2-6751A2CEB7F5}"/>
                    </a:ext>
                  </a:extLst>
                </p:cNvPr>
                <p:cNvSpPr/>
                <p:nvPr/>
              </p:nvSpPr>
              <p:spPr>
                <a:xfrm>
                  <a:off x="3148204" y="206295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1" name="Rectangle 150">
                  <a:extLst>
                    <a:ext uri="{FF2B5EF4-FFF2-40B4-BE49-F238E27FC236}">
                      <a16:creationId xmlns:a16="http://schemas.microsoft.com/office/drawing/2014/main" id="{D4692CC0-26BA-4223-8120-C8AB9060741A}"/>
                    </a:ext>
                  </a:extLst>
                </p:cNvPr>
                <p:cNvSpPr/>
                <p:nvPr/>
              </p:nvSpPr>
              <p:spPr>
                <a:xfrm>
                  <a:off x="3335198" y="2438400"/>
                  <a:ext cx="101422" cy="228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2" name="Rectangle 151"/>
                <p:cNvSpPr/>
                <p:nvPr/>
              </p:nvSpPr>
              <p:spPr>
                <a:xfrm>
                  <a:off x="4136706" y="894693"/>
                  <a:ext cx="1083382"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Rectangle 152"/>
                <p:cNvSpPr/>
                <p:nvPr/>
              </p:nvSpPr>
              <p:spPr>
                <a:xfrm>
                  <a:off x="4696013" y="514119"/>
                  <a:ext cx="524075"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4" name="Rectangle 153"/>
                <p:cNvSpPr/>
                <p:nvPr/>
              </p:nvSpPr>
              <p:spPr>
                <a:xfrm rot="5400000">
                  <a:off x="4930541" y="705733"/>
                  <a:ext cx="478510"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5" name="Rectangle 154"/>
                <p:cNvSpPr/>
                <p:nvPr/>
              </p:nvSpPr>
              <p:spPr>
                <a:xfrm rot="5400000">
                  <a:off x="4594156" y="620004"/>
                  <a:ext cx="302830"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6" name="Rectangle 155"/>
                <p:cNvSpPr/>
                <p:nvPr/>
              </p:nvSpPr>
              <p:spPr>
                <a:xfrm rot="5400000">
                  <a:off x="4407821" y="1168146"/>
                  <a:ext cx="676656"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7" name="Rectangle 156"/>
                <p:cNvSpPr/>
                <p:nvPr/>
              </p:nvSpPr>
              <p:spPr>
                <a:xfrm rot="5400000">
                  <a:off x="3052763" y="1168146"/>
                  <a:ext cx="676656"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8" name="Rectangle 157"/>
                <p:cNvSpPr/>
                <p:nvPr/>
              </p:nvSpPr>
              <p:spPr>
                <a:xfrm>
                  <a:off x="2918455" y="894693"/>
                  <a:ext cx="1083382"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9" name="Rectangle 158"/>
                <p:cNvSpPr/>
                <p:nvPr/>
              </p:nvSpPr>
              <p:spPr>
                <a:xfrm>
                  <a:off x="2917308" y="514119"/>
                  <a:ext cx="524075"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0" name="Rectangle 159"/>
                <p:cNvSpPr/>
                <p:nvPr/>
              </p:nvSpPr>
              <p:spPr>
                <a:xfrm rot="5400000">
                  <a:off x="2728345" y="702999"/>
                  <a:ext cx="478510"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1" name="Rectangle 160"/>
                <p:cNvSpPr/>
                <p:nvPr/>
              </p:nvSpPr>
              <p:spPr>
                <a:xfrm rot="5400000">
                  <a:off x="3239676" y="615159"/>
                  <a:ext cx="302830"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2" name="Rectangle 161"/>
                <p:cNvSpPr/>
                <p:nvPr/>
              </p:nvSpPr>
              <p:spPr>
                <a:xfrm rot="5400000">
                  <a:off x="4407243" y="1987570"/>
                  <a:ext cx="676656"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3" name="Rectangle 162"/>
                <p:cNvSpPr/>
                <p:nvPr/>
              </p:nvSpPr>
              <p:spPr>
                <a:xfrm>
                  <a:off x="4296249" y="2261530"/>
                  <a:ext cx="923839"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4" name="Rectangle 163"/>
                <p:cNvSpPr/>
                <p:nvPr/>
              </p:nvSpPr>
              <p:spPr>
                <a:xfrm rot="5400000">
                  <a:off x="4666530" y="2463115"/>
                  <a:ext cx="159549"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5" name="Rectangle 164"/>
                <p:cNvSpPr/>
                <p:nvPr/>
              </p:nvSpPr>
              <p:spPr>
                <a:xfrm rot="5400000">
                  <a:off x="4928959" y="2452075"/>
                  <a:ext cx="481673"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6" name="Rectangle 165"/>
                <p:cNvSpPr/>
                <p:nvPr/>
              </p:nvSpPr>
              <p:spPr>
                <a:xfrm>
                  <a:off x="5119504" y="2697485"/>
                  <a:ext cx="1043171"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7" name="Rectangle 166"/>
                <p:cNvSpPr/>
                <p:nvPr/>
              </p:nvSpPr>
              <p:spPr>
                <a:xfrm>
                  <a:off x="6091055" y="2720344"/>
                  <a:ext cx="71619" cy="8420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8" name="Rectangle 167"/>
                <p:cNvSpPr/>
                <p:nvPr/>
              </p:nvSpPr>
              <p:spPr>
                <a:xfrm>
                  <a:off x="6090301" y="3509964"/>
                  <a:ext cx="36576"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9" name="Rectangle 168"/>
                <p:cNvSpPr/>
                <p:nvPr/>
              </p:nvSpPr>
              <p:spPr>
                <a:xfrm>
                  <a:off x="5629182" y="3274219"/>
                  <a:ext cx="64008" cy="3167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0" name="Rectangle 169"/>
                <p:cNvSpPr/>
                <p:nvPr/>
              </p:nvSpPr>
              <p:spPr>
                <a:xfrm>
                  <a:off x="5833685" y="3141348"/>
                  <a:ext cx="64008" cy="450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1" name="Rectangle 170"/>
                <p:cNvSpPr/>
                <p:nvPr/>
              </p:nvSpPr>
              <p:spPr>
                <a:xfrm>
                  <a:off x="5629182" y="3348634"/>
                  <a:ext cx="268511"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2" name="Rectangle 171"/>
                <p:cNvSpPr/>
                <p:nvPr/>
              </p:nvSpPr>
              <p:spPr>
                <a:xfrm>
                  <a:off x="5858353" y="3318465"/>
                  <a:ext cx="268511"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3" name="Rectangle 172"/>
                <p:cNvSpPr/>
                <p:nvPr/>
              </p:nvSpPr>
              <p:spPr>
                <a:xfrm>
                  <a:off x="5354579" y="3132581"/>
                  <a:ext cx="80809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4" name="Rectangle 173"/>
                <p:cNvSpPr/>
                <p:nvPr/>
              </p:nvSpPr>
              <p:spPr>
                <a:xfrm>
                  <a:off x="5629182" y="3132581"/>
                  <a:ext cx="64008" cy="1011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5" name="Rectangle 174"/>
                <p:cNvSpPr/>
                <p:nvPr/>
              </p:nvSpPr>
              <p:spPr>
                <a:xfrm>
                  <a:off x="6010230" y="3073862"/>
                  <a:ext cx="82452" cy="58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6" name="Rectangle 175"/>
                <p:cNvSpPr/>
                <p:nvPr/>
              </p:nvSpPr>
              <p:spPr>
                <a:xfrm>
                  <a:off x="6045111" y="3039740"/>
                  <a:ext cx="82452" cy="58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7" name="Right Triangle 176"/>
                <p:cNvSpPr/>
                <p:nvPr/>
              </p:nvSpPr>
              <p:spPr>
                <a:xfrm rot="16200000">
                  <a:off x="6010230" y="3039740"/>
                  <a:ext cx="36576" cy="3657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8" name="Diamond 177"/>
                <p:cNvSpPr/>
                <p:nvPr/>
              </p:nvSpPr>
              <p:spPr>
                <a:xfrm>
                  <a:off x="5572600"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9" name="Diamond 178"/>
                <p:cNvSpPr/>
                <p:nvPr/>
              </p:nvSpPr>
              <p:spPr>
                <a:xfrm>
                  <a:off x="5377338"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0" name="Diamond 179"/>
                <p:cNvSpPr/>
                <p:nvPr/>
              </p:nvSpPr>
              <p:spPr>
                <a:xfrm>
                  <a:off x="5229134"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1" name="Diamond 180"/>
                <p:cNvSpPr/>
                <p:nvPr/>
              </p:nvSpPr>
              <p:spPr>
                <a:xfrm>
                  <a:off x="5109782"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2" name="Diamond 181"/>
                <p:cNvSpPr/>
                <p:nvPr/>
              </p:nvSpPr>
              <p:spPr>
                <a:xfrm>
                  <a:off x="4917093"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3" name="Diamond 182"/>
                <p:cNvSpPr/>
                <p:nvPr/>
              </p:nvSpPr>
              <p:spPr>
                <a:xfrm>
                  <a:off x="4788720"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4" name="Diamond 183"/>
                <p:cNvSpPr/>
                <p:nvPr/>
              </p:nvSpPr>
              <p:spPr>
                <a:xfrm>
                  <a:off x="4641724"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5" name="Diamond 184"/>
                <p:cNvSpPr/>
                <p:nvPr/>
              </p:nvSpPr>
              <p:spPr>
                <a:xfrm>
                  <a:off x="4442659"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6" name="Rectangle 185"/>
                <p:cNvSpPr/>
                <p:nvPr/>
              </p:nvSpPr>
              <p:spPr>
                <a:xfrm>
                  <a:off x="4430248" y="3131817"/>
                  <a:ext cx="27987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7" name="Rectangle 186"/>
                <p:cNvSpPr/>
                <p:nvPr/>
              </p:nvSpPr>
              <p:spPr>
                <a:xfrm>
                  <a:off x="4756749" y="3131817"/>
                  <a:ext cx="21836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8" name="Rectangle 187"/>
                <p:cNvSpPr/>
                <p:nvPr/>
              </p:nvSpPr>
              <p:spPr>
                <a:xfrm>
                  <a:off x="4756749" y="3073862"/>
                  <a:ext cx="82452" cy="58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9" name="Rectangle 188"/>
                <p:cNvSpPr/>
                <p:nvPr/>
              </p:nvSpPr>
              <p:spPr>
                <a:xfrm>
                  <a:off x="4834439" y="2897649"/>
                  <a:ext cx="45719" cy="2715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0" name="Rectangle 189"/>
                <p:cNvSpPr/>
                <p:nvPr/>
              </p:nvSpPr>
              <p:spPr>
                <a:xfrm>
                  <a:off x="5069076" y="3131817"/>
                  <a:ext cx="237744"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1" name="Rectangle 190"/>
                <p:cNvSpPr/>
                <p:nvPr/>
              </p:nvSpPr>
              <p:spPr>
                <a:xfrm>
                  <a:off x="5201664" y="3073862"/>
                  <a:ext cx="86793" cy="58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2" name="Rectangle 191"/>
                <p:cNvSpPr/>
                <p:nvPr/>
              </p:nvSpPr>
              <p:spPr>
                <a:xfrm>
                  <a:off x="5167469" y="2897648"/>
                  <a:ext cx="36576" cy="268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3" name="Rectangle 192"/>
                <p:cNvSpPr/>
                <p:nvPr/>
              </p:nvSpPr>
              <p:spPr>
                <a:xfrm>
                  <a:off x="4834439" y="2897648"/>
                  <a:ext cx="14328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4" name="Rectangle 193"/>
                <p:cNvSpPr/>
                <p:nvPr/>
              </p:nvSpPr>
              <p:spPr>
                <a:xfrm>
                  <a:off x="5058617" y="2897648"/>
                  <a:ext cx="14328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5" name="Rectangle 194"/>
                <p:cNvSpPr/>
                <p:nvPr/>
              </p:nvSpPr>
              <p:spPr>
                <a:xfrm>
                  <a:off x="5172177" y="3044502"/>
                  <a:ext cx="82452" cy="58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6" name="Right Triangle 195"/>
                <p:cNvSpPr/>
                <p:nvPr/>
              </p:nvSpPr>
              <p:spPr>
                <a:xfrm rot="16200000">
                  <a:off x="4756906" y="3037025"/>
                  <a:ext cx="36576" cy="3657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7" name="Rectangle 196"/>
                <p:cNvSpPr/>
                <p:nvPr/>
              </p:nvSpPr>
              <p:spPr>
                <a:xfrm>
                  <a:off x="4790248" y="3039643"/>
                  <a:ext cx="82452" cy="58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8" name="Right Triangle 197"/>
                <p:cNvSpPr/>
                <p:nvPr/>
              </p:nvSpPr>
              <p:spPr>
                <a:xfrm>
                  <a:off x="5254262" y="3044501"/>
                  <a:ext cx="36576" cy="3657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9" name="Rectangle 198"/>
                <p:cNvSpPr/>
                <p:nvPr/>
              </p:nvSpPr>
              <p:spPr>
                <a:xfrm>
                  <a:off x="4091920" y="3036973"/>
                  <a:ext cx="33832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0" name="Rectangle 199"/>
                <p:cNvSpPr/>
                <p:nvPr/>
              </p:nvSpPr>
              <p:spPr>
                <a:xfrm>
                  <a:off x="4090035" y="2502367"/>
                  <a:ext cx="18288" cy="6941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1" name="Rectangle 200"/>
                <p:cNvSpPr/>
                <p:nvPr/>
              </p:nvSpPr>
              <p:spPr>
                <a:xfrm>
                  <a:off x="4236719" y="3039643"/>
                  <a:ext cx="18288" cy="156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2" name="Rectangle 201"/>
                <p:cNvSpPr/>
                <p:nvPr/>
              </p:nvSpPr>
              <p:spPr>
                <a:xfrm>
                  <a:off x="4385868" y="3036974"/>
                  <a:ext cx="47064" cy="1476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3" name="Rectangle 202"/>
                <p:cNvSpPr/>
                <p:nvPr/>
              </p:nvSpPr>
              <p:spPr>
                <a:xfrm>
                  <a:off x="4236813" y="3249192"/>
                  <a:ext cx="18288" cy="156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4" name="Rectangle 203"/>
                <p:cNvSpPr/>
                <p:nvPr/>
              </p:nvSpPr>
              <p:spPr>
                <a:xfrm>
                  <a:off x="4085937" y="3401497"/>
                  <a:ext cx="33832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5" name="Rectangle 204"/>
                <p:cNvSpPr/>
                <p:nvPr/>
              </p:nvSpPr>
              <p:spPr>
                <a:xfrm>
                  <a:off x="4085273" y="3249192"/>
                  <a:ext cx="18288" cy="156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6" name="Rectangle 205"/>
                <p:cNvSpPr/>
                <p:nvPr/>
              </p:nvSpPr>
              <p:spPr>
                <a:xfrm>
                  <a:off x="4385867" y="3249192"/>
                  <a:ext cx="45719" cy="1976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7" name="Rectangle 206"/>
                <p:cNvSpPr/>
                <p:nvPr/>
              </p:nvSpPr>
              <p:spPr>
                <a:xfrm>
                  <a:off x="4364876" y="3406043"/>
                  <a:ext cx="70134"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8" name="Rectangle 207"/>
                <p:cNvSpPr/>
                <p:nvPr/>
              </p:nvSpPr>
              <p:spPr>
                <a:xfrm>
                  <a:off x="4364876" y="3505202"/>
                  <a:ext cx="70134" cy="4452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9" name="Rectangle 208"/>
                <p:cNvSpPr/>
                <p:nvPr/>
              </p:nvSpPr>
              <p:spPr>
                <a:xfrm>
                  <a:off x="4362798" y="4036220"/>
                  <a:ext cx="70134" cy="6000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0" name="Rectangle 209"/>
                <p:cNvSpPr/>
                <p:nvPr/>
              </p:nvSpPr>
              <p:spPr>
                <a:xfrm>
                  <a:off x="4079173" y="2502365"/>
                  <a:ext cx="242608"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1" name="Rectangle 210"/>
                <p:cNvSpPr/>
                <p:nvPr/>
              </p:nvSpPr>
              <p:spPr>
                <a:xfrm>
                  <a:off x="4280710" y="2261530"/>
                  <a:ext cx="256032"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2" name="Rectangle 211"/>
                <p:cNvSpPr/>
                <p:nvPr/>
              </p:nvSpPr>
              <p:spPr>
                <a:xfrm>
                  <a:off x="3948776" y="2261530"/>
                  <a:ext cx="246888"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3" name="Rectangle 212"/>
                <p:cNvSpPr/>
                <p:nvPr/>
              </p:nvSpPr>
              <p:spPr>
                <a:xfrm>
                  <a:off x="3962524" y="2261530"/>
                  <a:ext cx="219456"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4" name="Rectangle 213"/>
                <p:cNvSpPr/>
                <p:nvPr/>
              </p:nvSpPr>
              <p:spPr>
                <a:xfrm>
                  <a:off x="2925214" y="2261530"/>
                  <a:ext cx="923839"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 name="Rectangle 214"/>
                <p:cNvSpPr/>
                <p:nvPr/>
              </p:nvSpPr>
              <p:spPr>
                <a:xfrm>
                  <a:off x="3600925" y="2261530"/>
                  <a:ext cx="256032"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6" name="Rectangle 215">
                  <a:extLst>
                    <a:ext uri="{FF2B5EF4-FFF2-40B4-BE49-F238E27FC236}">
                      <a16:creationId xmlns:a16="http://schemas.microsoft.com/office/drawing/2014/main" id="{D4692CC0-26BA-4223-8120-C8AB9060741A}"/>
                    </a:ext>
                  </a:extLst>
                </p:cNvPr>
                <p:cNvSpPr/>
                <p:nvPr/>
              </p:nvSpPr>
              <p:spPr>
                <a:xfrm>
                  <a:off x="2925214" y="2337915"/>
                  <a:ext cx="101422" cy="276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7" name="Rectangle 216"/>
                <p:cNvSpPr/>
                <p:nvPr/>
              </p:nvSpPr>
              <p:spPr>
                <a:xfrm rot="5400000">
                  <a:off x="3056628" y="1989057"/>
                  <a:ext cx="673687"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8" name="Rectangle 217"/>
                <p:cNvSpPr/>
                <p:nvPr/>
              </p:nvSpPr>
              <p:spPr>
                <a:xfrm>
                  <a:off x="3942012" y="2502366"/>
                  <a:ext cx="18288" cy="9493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9" name="Rectangle 218"/>
                <p:cNvSpPr/>
                <p:nvPr/>
              </p:nvSpPr>
              <p:spPr>
                <a:xfrm>
                  <a:off x="3682233" y="2502364"/>
                  <a:ext cx="229733"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0" name="Rectangle 219"/>
                <p:cNvSpPr/>
                <p:nvPr/>
              </p:nvSpPr>
              <p:spPr>
                <a:xfrm>
                  <a:off x="3878103" y="2514776"/>
                  <a:ext cx="18288" cy="3641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1" name="Rectangle 220"/>
                <p:cNvSpPr/>
                <p:nvPr/>
              </p:nvSpPr>
              <p:spPr>
                <a:xfrm>
                  <a:off x="3391090" y="2953931"/>
                  <a:ext cx="18288" cy="4978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2" name="Rectangle 221"/>
                <p:cNvSpPr/>
                <p:nvPr/>
              </p:nvSpPr>
              <p:spPr>
                <a:xfrm>
                  <a:off x="3401656" y="2953930"/>
                  <a:ext cx="557316"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3" name="Rectangle 222"/>
                <p:cNvSpPr/>
                <p:nvPr/>
              </p:nvSpPr>
              <p:spPr>
                <a:xfrm>
                  <a:off x="3393799" y="3199478"/>
                  <a:ext cx="245129"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4" name="Rectangle 223"/>
                <p:cNvSpPr/>
                <p:nvPr/>
              </p:nvSpPr>
              <p:spPr>
                <a:xfrm>
                  <a:off x="3741465" y="3199478"/>
                  <a:ext cx="216297"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5" name="Rectangle 224"/>
                <p:cNvSpPr/>
                <p:nvPr/>
              </p:nvSpPr>
              <p:spPr>
                <a:xfrm>
                  <a:off x="5629182" y="3732610"/>
                  <a:ext cx="64008" cy="625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6" name="Rectangle 225"/>
                <p:cNvSpPr/>
                <p:nvPr/>
              </p:nvSpPr>
              <p:spPr>
                <a:xfrm>
                  <a:off x="5833685" y="3727847"/>
                  <a:ext cx="64008" cy="8798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7" name="Rectangle 226"/>
                <p:cNvSpPr/>
                <p:nvPr/>
              </p:nvSpPr>
              <p:spPr>
                <a:xfrm>
                  <a:off x="6091055" y="3761185"/>
                  <a:ext cx="64008" cy="23014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8" name="Rectangle 227"/>
                <p:cNvSpPr/>
                <p:nvPr/>
              </p:nvSpPr>
              <p:spPr>
                <a:xfrm>
                  <a:off x="6090288" y="3732610"/>
                  <a:ext cx="36576"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9" name="Rectangle 228"/>
                <p:cNvSpPr/>
                <p:nvPr/>
              </p:nvSpPr>
              <p:spPr>
                <a:xfrm>
                  <a:off x="5670048" y="3923062"/>
                  <a:ext cx="227645"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0" name="Rectangle 229"/>
                <p:cNvSpPr/>
                <p:nvPr/>
              </p:nvSpPr>
              <p:spPr>
                <a:xfrm>
                  <a:off x="5683479" y="4158258"/>
                  <a:ext cx="471584"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1" name="Rectangle 230"/>
                <p:cNvSpPr/>
                <p:nvPr/>
              </p:nvSpPr>
              <p:spPr>
                <a:xfrm>
                  <a:off x="5896407" y="3990285"/>
                  <a:ext cx="193881"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2" name="Rectangle 231"/>
                <p:cNvSpPr/>
                <p:nvPr/>
              </p:nvSpPr>
              <p:spPr>
                <a:xfrm>
                  <a:off x="5629182" y="4387452"/>
                  <a:ext cx="64008" cy="736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3" name="Rectangle 232"/>
                <p:cNvSpPr/>
                <p:nvPr/>
              </p:nvSpPr>
              <p:spPr>
                <a:xfrm>
                  <a:off x="5119504" y="4564759"/>
                  <a:ext cx="509678"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4" name="Rectangle 233"/>
                <p:cNvSpPr/>
                <p:nvPr/>
              </p:nvSpPr>
              <p:spPr>
                <a:xfrm>
                  <a:off x="5122499" y="4800550"/>
                  <a:ext cx="509678"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5" name="Rectangle 234"/>
                <p:cNvSpPr/>
                <p:nvPr/>
              </p:nvSpPr>
              <p:spPr>
                <a:xfrm>
                  <a:off x="5122499" y="5052400"/>
                  <a:ext cx="509678"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6" name="Rectangle 235"/>
                <p:cNvSpPr/>
                <p:nvPr/>
              </p:nvSpPr>
              <p:spPr>
                <a:xfrm>
                  <a:off x="4462523" y="4564759"/>
                  <a:ext cx="547489"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7" name="Rectangle 236"/>
                <p:cNvSpPr/>
                <p:nvPr/>
              </p:nvSpPr>
              <p:spPr>
                <a:xfrm>
                  <a:off x="4465518" y="4800550"/>
                  <a:ext cx="547489"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8" name="Rectangle 237"/>
                <p:cNvSpPr/>
                <p:nvPr/>
              </p:nvSpPr>
              <p:spPr>
                <a:xfrm>
                  <a:off x="4465518" y="5052400"/>
                  <a:ext cx="547489"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9" name="Rectangle 238"/>
                <p:cNvSpPr/>
                <p:nvPr/>
              </p:nvSpPr>
              <p:spPr>
                <a:xfrm>
                  <a:off x="4414436" y="4564759"/>
                  <a:ext cx="70134" cy="5591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0" name="Rectangle 239"/>
                <p:cNvSpPr/>
                <p:nvPr/>
              </p:nvSpPr>
              <p:spPr>
                <a:xfrm>
                  <a:off x="5119503" y="5211943"/>
                  <a:ext cx="395472"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1" name="Right Triangle 240"/>
                <p:cNvSpPr/>
                <p:nvPr/>
              </p:nvSpPr>
              <p:spPr>
                <a:xfrm rot="5400000">
                  <a:off x="5519868" y="5207888"/>
                  <a:ext cx="71534" cy="796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2" name="Rectangle 241"/>
                <p:cNvSpPr/>
                <p:nvPr/>
              </p:nvSpPr>
              <p:spPr>
                <a:xfrm>
                  <a:off x="4617535" y="5211943"/>
                  <a:ext cx="395472"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3" name="Right Triangle 242"/>
                <p:cNvSpPr/>
                <p:nvPr/>
              </p:nvSpPr>
              <p:spPr>
                <a:xfrm rot="10800000">
                  <a:off x="4536741" y="5211943"/>
                  <a:ext cx="80793" cy="7153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4" name="Right Triangle 243"/>
                <p:cNvSpPr/>
                <p:nvPr/>
              </p:nvSpPr>
              <p:spPr>
                <a:xfrm rot="5400000">
                  <a:off x="5631040" y="5110997"/>
                  <a:ext cx="49213" cy="75083"/>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5" name="Rectangle 244"/>
                <p:cNvSpPr/>
                <p:nvPr/>
              </p:nvSpPr>
              <p:spPr>
                <a:xfrm>
                  <a:off x="5618106" y="4564759"/>
                  <a:ext cx="75083" cy="5591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6" name="Rectangle 245"/>
                <p:cNvSpPr/>
                <p:nvPr/>
              </p:nvSpPr>
              <p:spPr>
                <a:xfrm>
                  <a:off x="1529109" y="5288624"/>
                  <a:ext cx="18288" cy="6107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7" name="Rectangle 246"/>
                <p:cNvSpPr/>
                <p:nvPr/>
              </p:nvSpPr>
              <p:spPr>
                <a:xfrm>
                  <a:off x="827682" y="5261192"/>
                  <a:ext cx="22006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8" name="Rectangle 247"/>
                <p:cNvSpPr/>
                <p:nvPr/>
              </p:nvSpPr>
              <p:spPr>
                <a:xfrm>
                  <a:off x="764774" y="5899365"/>
                  <a:ext cx="2804719"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9" name="Rectangle 248"/>
                <p:cNvSpPr/>
                <p:nvPr/>
              </p:nvSpPr>
              <p:spPr>
                <a:xfrm>
                  <a:off x="1094877" y="5261191"/>
                  <a:ext cx="452519"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0" name="Rectangle 249"/>
                <p:cNvSpPr/>
                <p:nvPr/>
              </p:nvSpPr>
              <p:spPr>
                <a:xfrm>
                  <a:off x="834826" y="5573705"/>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1" name="Rectangle 250"/>
                <p:cNvSpPr/>
                <p:nvPr/>
              </p:nvSpPr>
              <p:spPr>
                <a:xfrm>
                  <a:off x="827682" y="5727304"/>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2" name="Rectangle 251"/>
                <p:cNvSpPr/>
                <p:nvPr/>
              </p:nvSpPr>
              <p:spPr>
                <a:xfrm>
                  <a:off x="1096306" y="5727303"/>
                  <a:ext cx="31339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3" name="Rectangle 252"/>
                <p:cNvSpPr/>
                <p:nvPr/>
              </p:nvSpPr>
              <p:spPr>
                <a:xfrm>
                  <a:off x="1096306" y="5575722"/>
                  <a:ext cx="31339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4" name="Rectangle 253"/>
                <p:cNvSpPr/>
                <p:nvPr/>
              </p:nvSpPr>
              <p:spPr>
                <a:xfrm>
                  <a:off x="1453493" y="5727302"/>
                  <a:ext cx="9144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5" name="Rectangle 254"/>
                <p:cNvSpPr/>
                <p:nvPr/>
              </p:nvSpPr>
              <p:spPr>
                <a:xfrm>
                  <a:off x="1455957" y="5575706"/>
                  <a:ext cx="9144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6" name="Rectangle 255"/>
                <p:cNvSpPr/>
                <p:nvPr/>
              </p:nvSpPr>
              <p:spPr>
                <a:xfrm>
                  <a:off x="1325897" y="5367206"/>
                  <a:ext cx="18288" cy="53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7" name="Rectangle 256"/>
                <p:cNvSpPr/>
                <p:nvPr/>
              </p:nvSpPr>
              <p:spPr>
                <a:xfrm>
                  <a:off x="1213978" y="5367206"/>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8" name="Rectangle 257"/>
                <p:cNvSpPr/>
                <p:nvPr/>
              </p:nvSpPr>
              <p:spPr>
                <a:xfrm>
                  <a:off x="1325896"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9" name="Rectangle 258"/>
                <p:cNvSpPr/>
                <p:nvPr/>
              </p:nvSpPr>
              <p:spPr>
                <a:xfrm>
                  <a:off x="1213978"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0" name="Rectangle 259"/>
                <p:cNvSpPr/>
                <p:nvPr/>
              </p:nvSpPr>
              <p:spPr>
                <a:xfrm>
                  <a:off x="921809"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1" name="Rectangle 260"/>
                <p:cNvSpPr/>
                <p:nvPr/>
              </p:nvSpPr>
              <p:spPr>
                <a:xfrm>
                  <a:off x="923350" y="5362444"/>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2" name="Rectangle 261"/>
                <p:cNvSpPr/>
                <p:nvPr/>
              </p:nvSpPr>
              <p:spPr>
                <a:xfrm>
                  <a:off x="1188546" y="572730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3" name="Rectangle 262"/>
                <p:cNvSpPr/>
                <p:nvPr/>
              </p:nvSpPr>
              <p:spPr>
                <a:xfrm>
                  <a:off x="941257" y="573117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4" name="Rectangle 263"/>
                <p:cNvSpPr/>
                <p:nvPr/>
              </p:nvSpPr>
              <p:spPr>
                <a:xfrm>
                  <a:off x="898759"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5" name="Rectangle 264"/>
                <p:cNvSpPr/>
                <p:nvPr/>
              </p:nvSpPr>
              <p:spPr>
                <a:xfrm>
                  <a:off x="1243859"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6" name="Rectangle 265"/>
                <p:cNvSpPr/>
                <p:nvPr/>
              </p:nvSpPr>
              <p:spPr>
                <a:xfrm>
                  <a:off x="894013"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7" name="Rectangle 266"/>
                <p:cNvSpPr/>
                <p:nvPr/>
              </p:nvSpPr>
              <p:spPr>
                <a:xfrm>
                  <a:off x="1239113"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8" name="Rectangle 267"/>
                <p:cNvSpPr/>
                <p:nvPr/>
              </p:nvSpPr>
              <p:spPr>
                <a:xfrm>
                  <a:off x="2256347" y="5288624"/>
                  <a:ext cx="18288" cy="6107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9" name="Rectangle 268"/>
                <p:cNvSpPr/>
                <p:nvPr/>
              </p:nvSpPr>
              <p:spPr>
                <a:xfrm>
                  <a:off x="1545396" y="5261192"/>
                  <a:ext cx="22006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0" name="Rectangle 269"/>
                <p:cNvSpPr/>
                <p:nvPr/>
              </p:nvSpPr>
              <p:spPr>
                <a:xfrm>
                  <a:off x="1812591" y="5261190"/>
                  <a:ext cx="490614"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1" name="Rectangle 270"/>
                <p:cNvSpPr/>
                <p:nvPr/>
              </p:nvSpPr>
              <p:spPr>
                <a:xfrm>
                  <a:off x="1547778" y="5573705"/>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2" name="Rectangle 271"/>
                <p:cNvSpPr/>
                <p:nvPr/>
              </p:nvSpPr>
              <p:spPr>
                <a:xfrm>
                  <a:off x="1545396" y="5727304"/>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3" name="Rectangle 272"/>
                <p:cNvSpPr/>
                <p:nvPr/>
              </p:nvSpPr>
              <p:spPr>
                <a:xfrm>
                  <a:off x="1814020" y="5727303"/>
                  <a:ext cx="31339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4" name="Rectangle 273"/>
                <p:cNvSpPr/>
                <p:nvPr/>
              </p:nvSpPr>
              <p:spPr>
                <a:xfrm>
                  <a:off x="1814020" y="5575722"/>
                  <a:ext cx="31339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5" name="Rectangle 274"/>
                <p:cNvSpPr/>
                <p:nvPr/>
              </p:nvSpPr>
              <p:spPr>
                <a:xfrm>
                  <a:off x="2171207" y="5727302"/>
                  <a:ext cx="9144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6" name="Rectangle 275"/>
                <p:cNvSpPr/>
                <p:nvPr/>
              </p:nvSpPr>
              <p:spPr>
                <a:xfrm>
                  <a:off x="2173671" y="5575706"/>
                  <a:ext cx="9144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7" name="Rectangle 276"/>
                <p:cNvSpPr/>
                <p:nvPr/>
              </p:nvSpPr>
              <p:spPr>
                <a:xfrm>
                  <a:off x="2043611" y="5367206"/>
                  <a:ext cx="18288" cy="53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8" name="Rectangle 277"/>
                <p:cNvSpPr/>
                <p:nvPr/>
              </p:nvSpPr>
              <p:spPr>
                <a:xfrm>
                  <a:off x="1931692" y="5367206"/>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9" name="Rectangle 278"/>
                <p:cNvSpPr/>
                <p:nvPr/>
              </p:nvSpPr>
              <p:spPr>
                <a:xfrm>
                  <a:off x="2043610"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0" name="Rectangle 279"/>
                <p:cNvSpPr/>
                <p:nvPr/>
              </p:nvSpPr>
              <p:spPr>
                <a:xfrm>
                  <a:off x="1931692"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1" name="Rectangle 280"/>
                <p:cNvSpPr/>
                <p:nvPr/>
              </p:nvSpPr>
              <p:spPr>
                <a:xfrm>
                  <a:off x="1639523"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2" name="Rectangle 281"/>
                <p:cNvSpPr/>
                <p:nvPr/>
              </p:nvSpPr>
              <p:spPr>
                <a:xfrm>
                  <a:off x="1641064" y="5362444"/>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3" name="Rectangle 282"/>
                <p:cNvSpPr/>
                <p:nvPr/>
              </p:nvSpPr>
              <p:spPr>
                <a:xfrm>
                  <a:off x="1906260" y="572730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4" name="Rectangle 283"/>
                <p:cNvSpPr/>
                <p:nvPr/>
              </p:nvSpPr>
              <p:spPr>
                <a:xfrm>
                  <a:off x="1658971" y="573117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5" name="Rectangle 284"/>
                <p:cNvSpPr/>
                <p:nvPr/>
              </p:nvSpPr>
              <p:spPr>
                <a:xfrm>
                  <a:off x="1616473"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6" name="Rectangle 285"/>
                <p:cNvSpPr/>
                <p:nvPr/>
              </p:nvSpPr>
              <p:spPr>
                <a:xfrm>
                  <a:off x="1961573"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7" name="Rectangle 286"/>
                <p:cNvSpPr/>
                <p:nvPr/>
              </p:nvSpPr>
              <p:spPr>
                <a:xfrm>
                  <a:off x="1611727"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8" name="Rectangle 287"/>
                <p:cNvSpPr/>
                <p:nvPr/>
              </p:nvSpPr>
              <p:spPr>
                <a:xfrm>
                  <a:off x="1956827"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9" name="Rectangle 288"/>
                <p:cNvSpPr/>
                <p:nvPr/>
              </p:nvSpPr>
              <p:spPr>
                <a:xfrm>
                  <a:off x="3041225" y="5288624"/>
                  <a:ext cx="18288" cy="6107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0" name="Rectangle 289"/>
                <p:cNvSpPr/>
                <p:nvPr/>
              </p:nvSpPr>
              <p:spPr>
                <a:xfrm>
                  <a:off x="2265987" y="5261192"/>
                  <a:ext cx="22006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1" name="Rectangle 290"/>
                <p:cNvSpPr/>
                <p:nvPr/>
              </p:nvSpPr>
              <p:spPr>
                <a:xfrm>
                  <a:off x="2273131" y="5573705"/>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2" name="Rectangle 291"/>
                <p:cNvSpPr/>
                <p:nvPr/>
              </p:nvSpPr>
              <p:spPr>
                <a:xfrm>
                  <a:off x="2273130" y="5727304"/>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3" name="Rectangle 292"/>
                <p:cNvSpPr/>
                <p:nvPr/>
              </p:nvSpPr>
              <p:spPr>
                <a:xfrm>
                  <a:off x="2541754" y="5727303"/>
                  <a:ext cx="31339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4" name="Rectangle 293"/>
                <p:cNvSpPr/>
                <p:nvPr/>
              </p:nvSpPr>
              <p:spPr>
                <a:xfrm>
                  <a:off x="2541754" y="5575722"/>
                  <a:ext cx="31339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5" name="Rectangle 294"/>
                <p:cNvSpPr/>
                <p:nvPr/>
              </p:nvSpPr>
              <p:spPr>
                <a:xfrm>
                  <a:off x="2540325" y="5261190"/>
                  <a:ext cx="5191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6" name="Rectangle 295"/>
                <p:cNvSpPr/>
                <p:nvPr/>
              </p:nvSpPr>
              <p:spPr>
                <a:xfrm>
                  <a:off x="2894423" y="5727301"/>
                  <a:ext cx="16509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7" name="Rectangle 296"/>
                <p:cNvSpPr/>
                <p:nvPr/>
              </p:nvSpPr>
              <p:spPr>
                <a:xfrm>
                  <a:off x="2897151" y="5575705"/>
                  <a:ext cx="16509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8" name="Rectangle 297"/>
                <p:cNvSpPr/>
                <p:nvPr/>
              </p:nvSpPr>
              <p:spPr>
                <a:xfrm>
                  <a:off x="2771345" y="5367206"/>
                  <a:ext cx="18288" cy="53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9" name="Rectangle 298"/>
                <p:cNvSpPr/>
                <p:nvPr/>
              </p:nvSpPr>
              <p:spPr>
                <a:xfrm>
                  <a:off x="2659426" y="5367206"/>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0" name="Rectangle 299"/>
                <p:cNvSpPr/>
                <p:nvPr/>
              </p:nvSpPr>
              <p:spPr>
                <a:xfrm>
                  <a:off x="2771344"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1" name="Rectangle 300"/>
                <p:cNvSpPr/>
                <p:nvPr/>
              </p:nvSpPr>
              <p:spPr>
                <a:xfrm>
                  <a:off x="2659426"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2" name="Rectangle 301"/>
                <p:cNvSpPr/>
                <p:nvPr/>
              </p:nvSpPr>
              <p:spPr>
                <a:xfrm>
                  <a:off x="2362495"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3" name="Rectangle 302"/>
                <p:cNvSpPr/>
                <p:nvPr/>
              </p:nvSpPr>
              <p:spPr>
                <a:xfrm>
                  <a:off x="2364036" y="5362444"/>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4" name="Rectangle 303"/>
                <p:cNvSpPr/>
                <p:nvPr/>
              </p:nvSpPr>
              <p:spPr>
                <a:xfrm>
                  <a:off x="2633994" y="572730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5" name="Rectangle 304"/>
                <p:cNvSpPr/>
                <p:nvPr/>
              </p:nvSpPr>
              <p:spPr>
                <a:xfrm>
                  <a:off x="2386705" y="573117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6" name="Rectangle 305"/>
                <p:cNvSpPr/>
                <p:nvPr/>
              </p:nvSpPr>
              <p:spPr>
                <a:xfrm>
                  <a:off x="2344207"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7" name="Rectangle 306"/>
                <p:cNvSpPr/>
                <p:nvPr/>
              </p:nvSpPr>
              <p:spPr>
                <a:xfrm>
                  <a:off x="2689307"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8" name="Rectangle 307"/>
                <p:cNvSpPr/>
                <p:nvPr/>
              </p:nvSpPr>
              <p:spPr>
                <a:xfrm>
                  <a:off x="2339461"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9" name="Rectangle 308"/>
                <p:cNvSpPr/>
                <p:nvPr/>
              </p:nvSpPr>
              <p:spPr>
                <a:xfrm>
                  <a:off x="2684561"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0" name="Rectangle 309"/>
                <p:cNvSpPr/>
                <p:nvPr/>
              </p:nvSpPr>
              <p:spPr>
                <a:xfrm>
                  <a:off x="3824722" y="5288624"/>
                  <a:ext cx="18288" cy="6107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1" name="Rectangle 310"/>
                <p:cNvSpPr/>
                <p:nvPr/>
              </p:nvSpPr>
              <p:spPr>
                <a:xfrm>
                  <a:off x="3051865" y="5261192"/>
                  <a:ext cx="22006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2" name="Rectangle 311"/>
                <p:cNvSpPr/>
                <p:nvPr/>
              </p:nvSpPr>
              <p:spPr>
                <a:xfrm>
                  <a:off x="3319060" y="5261190"/>
                  <a:ext cx="250433"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3" name="Rectangle 312"/>
                <p:cNvSpPr/>
                <p:nvPr/>
              </p:nvSpPr>
              <p:spPr>
                <a:xfrm>
                  <a:off x="3059009" y="5573705"/>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4" name="Rectangle 313"/>
                <p:cNvSpPr/>
                <p:nvPr/>
              </p:nvSpPr>
              <p:spPr>
                <a:xfrm>
                  <a:off x="3051865" y="5727304"/>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5" name="Rectangle 314"/>
                <p:cNvSpPr/>
                <p:nvPr/>
              </p:nvSpPr>
              <p:spPr>
                <a:xfrm>
                  <a:off x="3320489" y="5727302"/>
                  <a:ext cx="24787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6" name="Rectangle 315"/>
                <p:cNvSpPr/>
                <p:nvPr/>
              </p:nvSpPr>
              <p:spPr>
                <a:xfrm>
                  <a:off x="3320489" y="5575721"/>
                  <a:ext cx="24787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7" name="Rectangle 316"/>
                <p:cNvSpPr/>
                <p:nvPr/>
              </p:nvSpPr>
              <p:spPr>
                <a:xfrm>
                  <a:off x="3751487" y="5727302"/>
                  <a:ext cx="9144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8" name="Rectangle 317"/>
                <p:cNvSpPr/>
                <p:nvPr/>
              </p:nvSpPr>
              <p:spPr>
                <a:xfrm>
                  <a:off x="3753951" y="5575721"/>
                  <a:ext cx="9144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9" name="Rectangle 318"/>
                <p:cNvSpPr/>
                <p:nvPr/>
              </p:nvSpPr>
              <p:spPr>
                <a:xfrm>
                  <a:off x="3550080" y="5367206"/>
                  <a:ext cx="18288" cy="53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0" name="Rectangle 319"/>
                <p:cNvSpPr/>
                <p:nvPr/>
              </p:nvSpPr>
              <p:spPr>
                <a:xfrm>
                  <a:off x="3438161" y="5367206"/>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1" name="Rectangle 320"/>
                <p:cNvSpPr/>
                <p:nvPr/>
              </p:nvSpPr>
              <p:spPr>
                <a:xfrm>
                  <a:off x="3550079"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2" name="Rectangle 321"/>
                <p:cNvSpPr/>
                <p:nvPr/>
              </p:nvSpPr>
              <p:spPr>
                <a:xfrm>
                  <a:off x="3438161"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3" name="Rectangle 322"/>
                <p:cNvSpPr/>
                <p:nvPr/>
              </p:nvSpPr>
              <p:spPr>
                <a:xfrm>
                  <a:off x="3145992"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4" name="Rectangle 323"/>
                <p:cNvSpPr/>
                <p:nvPr/>
              </p:nvSpPr>
              <p:spPr>
                <a:xfrm>
                  <a:off x="3147533" y="5362444"/>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5" name="Rectangle 324"/>
                <p:cNvSpPr/>
                <p:nvPr/>
              </p:nvSpPr>
              <p:spPr>
                <a:xfrm>
                  <a:off x="3412729" y="572730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6" name="Rectangle 325"/>
                <p:cNvSpPr/>
                <p:nvPr/>
              </p:nvSpPr>
              <p:spPr>
                <a:xfrm>
                  <a:off x="3165440" y="573117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7" name="Rectangle 326"/>
                <p:cNvSpPr/>
                <p:nvPr/>
              </p:nvSpPr>
              <p:spPr>
                <a:xfrm>
                  <a:off x="3122942"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8" name="Rectangle 327"/>
                <p:cNvSpPr/>
                <p:nvPr/>
              </p:nvSpPr>
              <p:spPr>
                <a:xfrm>
                  <a:off x="3468042"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9" name="Rectangle 328"/>
                <p:cNvSpPr/>
                <p:nvPr/>
              </p:nvSpPr>
              <p:spPr>
                <a:xfrm>
                  <a:off x="3118196"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0" name="Rectangle 329"/>
                <p:cNvSpPr/>
                <p:nvPr/>
              </p:nvSpPr>
              <p:spPr>
                <a:xfrm>
                  <a:off x="3463296"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1" name="Rectangle 330"/>
                <p:cNvSpPr/>
                <p:nvPr/>
              </p:nvSpPr>
              <p:spPr>
                <a:xfrm>
                  <a:off x="4338316" y="5288624"/>
                  <a:ext cx="18288" cy="6107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2" name="Rectangle 331"/>
                <p:cNvSpPr/>
                <p:nvPr/>
              </p:nvSpPr>
              <p:spPr>
                <a:xfrm>
                  <a:off x="3620221" y="5261191"/>
                  <a:ext cx="44219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3" name="Rectangle 332"/>
                <p:cNvSpPr/>
                <p:nvPr/>
              </p:nvSpPr>
              <p:spPr>
                <a:xfrm>
                  <a:off x="4112660" y="5261190"/>
                  <a:ext cx="243943"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4" name="Rectangle 333"/>
                <p:cNvSpPr/>
                <p:nvPr/>
              </p:nvSpPr>
              <p:spPr>
                <a:xfrm>
                  <a:off x="3844037" y="5575721"/>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5" name="Rectangle 334"/>
                <p:cNvSpPr/>
                <p:nvPr/>
              </p:nvSpPr>
              <p:spPr>
                <a:xfrm>
                  <a:off x="3836893" y="5727304"/>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6" name="Rectangle 335"/>
                <p:cNvSpPr/>
                <p:nvPr/>
              </p:nvSpPr>
              <p:spPr>
                <a:xfrm>
                  <a:off x="4112660" y="5727302"/>
                  <a:ext cx="24394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7" name="Rectangle 336"/>
                <p:cNvSpPr/>
                <p:nvPr/>
              </p:nvSpPr>
              <p:spPr>
                <a:xfrm>
                  <a:off x="4112660" y="5575721"/>
                  <a:ext cx="24394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8" name="Rectangle 337"/>
                <p:cNvSpPr/>
                <p:nvPr/>
              </p:nvSpPr>
              <p:spPr>
                <a:xfrm>
                  <a:off x="4230332" y="5367206"/>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9" name="Rectangle 338"/>
                <p:cNvSpPr/>
                <p:nvPr/>
              </p:nvSpPr>
              <p:spPr>
                <a:xfrm>
                  <a:off x="4230332"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0" name="Rectangle 339"/>
                <p:cNvSpPr/>
                <p:nvPr/>
              </p:nvSpPr>
              <p:spPr>
                <a:xfrm>
                  <a:off x="3931020"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1" name="Rectangle 340"/>
                <p:cNvSpPr/>
                <p:nvPr/>
              </p:nvSpPr>
              <p:spPr>
                <a:xfrm>
                  <a:off x="3932561" y="5367206"/>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2" name="Rectangle 341"/>
                <p:cNvSpPr/>
                <p:nvPr/>
              </p:nvSpPr>
              <p:spPr>
                <a:xfrm>
                  <a:off x="4197757" y="572730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3" name="Rectangle 342"/>
                <p:cNvSpPr/>
                <p:nvPr/>
              </p:nvSpPr>
              <p:spPr>
                <a:xfrm>
                  <a:off x="3950468" y="573117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4" name="Rectangle 343"/>
                <p:cNvSpPr/>
                <p:nvPr/>
              </p:nvSpPr>
              <p:spPr>
                <a:xfrm>
                  <a:off x="3907970"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5" name="Rectangle 344"/>
                <p:cNvSpPr/>
                <p:nvPr/>
              </p:nvSpPr>
              <p:spPr>
                <a:xfrm>
                  <a:off x="4260213"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6" name="Rectangle 345"/>
                <p:cNvSpPr/>
                <p:nvPr/>
              </p:nvSpPr>
              <p:spPr>
                <a:xfrm>
                  <a:off x="3903224"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7" name="Rectangle 346"/>
                <p:cNvSpPr/>
                <p:nvPr/>
              </p:nvSpPr>
              <p:spPr>
                <a:xfrm>
                  <a:off x="4255467"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8" name="Rectangle 347"/>
                <p:cNvSpPr/>
                <p:nvPr/>
              </p:nvSpPr>
              <p:spPr>
                <a:xfrm>
                  <a:off x="3620221" y="5371074"/>
                  <a:ext cx="18288" cy="53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9" name="Rectangle 348"/>
                <p:cNvSpPr/>
                <p:nvPr/>
              </p:nvSpPr>
              <p:spPr>
                <a:xfrm>
                  <a:off x="3620220" y="5265060"/>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0" name="Rectangle 349"/>
                <p:cNvSpPr/>
                <p:nvPr/>
              </p:nvSpPr>
              <p:spPr>
                <a:xfrm>
                  <a:off x="3629364" y="5724934"/>
                  <a:ext cx="73152"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1" name="Rectangle 350"/>
                <p:cNvSpPr/>
                <p:nvPr/>
              </p:nvSpPr>
              <p:spPr>
                <a:xfrm>
                  <a:off x="3631828" y="5573338"/>
                  <a:ext cx="73152"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2" name="Rectangle 351"/>
                <p:cNvSpPr/>
                <p:nvPr/>
              </p:nvSpPr>
              <p:spPr>
                <a:xfrm>
                  <a:off x="3620220" y="5899363"/>
                  <a:ext cx="736384"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3" name="Rectangle 352"/>
                <p:cNvSpPr/>
                <p:nvPr/>
              </p:nvSpPr>
              <p:spPr>
                <a:xfrm>
                  <a:off x="4414436" y="5060219"/>
                  <a:ext cx="45719" cy="8798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4" name="Rectangle 353"/>
                <p:cNvSpPr/>
                <p:nvPr/>
              </p:nvSpPr>
              <p:spPr>
                <a:xfrm>
                  <a:off x="764774" y="6005663"/>
                  <a:ext cx="5390289" cy="57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5" name="Rectangle 354"/>
                <p:cNvSpPr/>
                <p:nvPr/>
              </p:nvSpPr>
              <p:spPr>
                <a:xfrm>
                  <a:off x="764774" y="4124326"/>
                  <a:ext cx="70052" cy="18116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6" name="Rectangle 355"/>
                <p:cNvSpPr/>
                <p:nvPr/>
              </p:nvSpPr>
              <p:spPr>
                <a:xfrm>
                  <a:off x="764774" y="2476263"/>
                  <a:ext cx="62908" cy="1591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7" name="Rectangle 356"/>
                <p:cNvSpPr/>
                <p:nvPr/>
              </p:nvSpPr>
              <p:spPr>
                <a:xfrm>
                  <a:off x="1255568" y="4796140"/>
                  <a:ext cx="18288" cy="173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8" name="Rectangle 357"/>
                <p:cNvSpPr/>
                <p:nvPr/>
              </p:nvSpPr>
              <p:spPr>
                <a:xfrm>
                  <a:off x="1433092" y="4796140"/>
                  <a:ext cx="18288" cy="173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9" name="Rectangle 358"/>
                <p:cNvSpPr/>
                <p:nvPr/>
              </p:nvSpPr>
              <p:spPr>
                <a:xfrm>
                  <a:off x="1708005" y="4796140"/>
                  <a:ext cx="18288" cy="173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0" name="Rectangle 359"/>
                <p:cNvSpPr/>
                <p:nvPr/>
              </p:nvSpPr>
              <p:spPr>
                <a:xfrm>
                  <a:off x="1708005" y="5017966"/>
                  <a:ext cx="18288" cy="173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1" name="Rectangle 360"/>
                <p:cNvSpPr/>
                <p:nvPr/>
              </p:nvSpPr>
              <p:spPr>
                <a:xfrm>
                  <a:off x="1433092" y="4999409"/>
                  <a:ext cx="18288" cy="173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2" name="Rectangle 361"/>
                <p:cNvSpPr/>
                <p:nvPr/>
              </p:nvSpPr>
              <p:spPr>
                <a:xfrm>
                  <a:off x="1258217" y="5001299"/>
                  <a:ext cx="18288" cy="173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3" name="Rectangle 362"/>
                <p:cNvSpPr/>
                <p:nvPr/>
              </p:nvSpPr>
              <p:spPr>
                <a:xfrm>
                  <a:off x="1614091" y="4886482"/>
                  <a:ext cx="27432" cy="3052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4" name="Rectangle 363"/>
                <p:cNvSpPr/>
                <p:nvPr/>
              </p:nvSpPr>
              <p:spPr>
                <a:xfrm>
                  <a:off x="1614090" y="4796140"/>
                  <a:ext cx="27432"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5" name="Rectangle 364"/>
                <p:cNvSpPr/>
                <p:nvPr/>
              </p:nvSpPr>
              <p:spPr>
                <a:xfrm>
                  <a:off x="1517501" y="4886482"/>
                  <a:ext cx="27432" cy="3052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6" name="Rectangle 365"/>
                <p:cNvSpPr/>
                <p:nvPr/>
              </p:nvSpPr>
              <p:spPr>
                <a:xfrm>
                  <a:off x="1517500" y="4796140"/>
                  <a:ext cx="27432"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7" name="Rectangle 366"/>
                <p:cNvSpPr/>
                <p:nvPr/>
              </p:nvSpPr>
              <p:spPr>
                <a:xfrm>
                  <a:off x="1164906" y="4886483"/>
                  <a:ext cx="27432" cy="3052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8" name="Rectangle 367"/>
                <p:cNvSpPr/>
                <p:nvPr/>
              </p:nvSpPr>
              <p:spPr>
                <a:xfrm>
                  <a:off x="1164906" y="4796141"/>
                  <a:ext cx="27432"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9" name="Rectangle 368"/>
                <p:cNvSpPr/>
                <p:nvPr/>
              </p:nvSpPr>
              <p:spPr>
                <a:xfrm>
                  <a:off x="1082590" y="4886482"/>
                  <a:ext cx="27432" cy="3052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0" name="Rectangle 369"/>
                <p:cNvSpPr/>
                <p:nvPr/>
              </p:nvSpPr>
              <p:spPr>
                <a:xfrm>
                  <a:off x="1082589" y="4796140"/>
                  <a:ext cx="27432"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1" name="Rectangle 370"/>
                <p:cNvSpPr/>
                <p:nvPr/>
              </p:nvSpPr>
              <p:spPr>
                <a:xfrm>
                  <a:off x="1335504" y="4809249"/>
                  <a:ext cx="27432" cy="3839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2" name="Rectangle 371"/>
                <p:cNvSpPr/>
                <p:nvPr/>
              </p:nvSpPr>
              <p:spPr>
                <a:xfrm>
                  <a:off x="1901688" y="4796140"/>
                  <a:ext cx="45719" cy="3955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3" name="Rectangle 372"/>
                <p:cNvSpPr/>
                <p:nvPr/>
              </p:nvSpPr>
              <p:spPr>
                <a:xfrm>
                  <a:off x="1901688" y="4460173"/>
                  <a:ext cx="45719" cy="2955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4" name="Rectangle 373"/>
                <p:cNvSpPr/>
                <p:nvPr/>
              </p:nvSpPr>
              <p:spPr>
                <a:xfrm>
                  <a:off x="1519965" y="4559997"/>
                  <a:ext cx="18288" cy="192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5" name="Rectangle 374"/>
                <p:cNvSpPr/>
                <p:nvPr/>
              </p:nvSpPr>
              <p:spPr>
                <a:xfrm>
                  <a:off x="1616819" y="4559997"/>
                  <a:ext cx="18288" cy="192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6" name="Rectangle 375"/>
                <p:cNvSpPr/>
                <p:nvPr/>
              </p:nvSpPr>
              <p:spPr>
                <a:xfrm>
                  <a:off x="1164906" y="4559997"/>
                  <a:ext cx="18288" cy="192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7" name="Rectangle 376"/>
                <p:cNvSpPr/>
                <p:nvPr/>
              </p:nvSpPr>
              <p:spPr>
                <a:xfrm>
                  <a:off x="1087161" y="4563668"/>
                  <a:ext cx="18288" cy="192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8" name="Rectangle 377"/>
                <p:cNvSpPr/>
                <p:nvPr/>
              </p:nvSpPr>
              <p:spPr>
                <a:xfrm>
                  <a:off x="1708004" y="4633912"/>
                  <a:ext cx="18288" cy="118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9" name="Rectangle 378"/>
                <p:cNvSpPr/>
                <p:nvPr/>
              </p:nvSpPr>
              <p:spPr>
                <a:xfrm>
                  <a:off x="1430977" y="4633911"/>
                  <a:ext cx="18288" cy="118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0" name="Rectangle 379"/>
                <p:cNvSpPr/>
                <p:nvPr/>
              </p:nvSpPr>
              <p:spPr>
                <a:xfrm>
                  <a:off x="1255568" y="4633910"/>
                  <a:ext cx="18288" cy="118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1" name="Rectangle 380"/>
                <p:cNvSpPr/>
                <p:nvPr/>
              </p:nvSpPr>
              <p:spPr>
                <a:xfrm>
                  <a:off x="1705889" y="4472078"/>
                  <a:ext cx="18288" cy="118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2" name="Rectangle 381"/>
                <p:cNvSpPr/>
                <p:nvPr/>
              </p:nvSpPr>
              <p:spPr>
                <a:xfrm>
                  <a:off x="1431510" y="4472078"/>
                  <a:ext cx="18288" cy="118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3" name="Rectangle 382"/>
                <p:cNvSpPr/>
                <p:nvPr/>
              </p:nvSpPr>
              <p:spPr>
                <a:xfrm>
                  <a:off x="1255568" y="4472743"/>
                  <a:ext cx="18288" cy="118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4" name="Rectangle 383"/>
                <p:cNvSpPr/>
                <p:nvPr/>
              </p:nvSpPr>
              <p:spPr>
                <a:xfrm>
                  <a:off x="1340076" y="4487893"/>
                  <a:ext cx="27432" cy="2412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5" name="Rectangle 384"/>
                <p:cNvSpPr/>
                <p:nvPr/>
              </p:nvSpPr>
              <p:spPr>
                <a:xfrm>
                  <a:off x="1087734" y="4472204"/>
                  <a:ext cx="18288"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6" name="Rectangle 385"/>
                <p:cNvSpPr/>
                <p:nvPr/>
              </p:nvSpPr>
              <p:spPr>
                <a:xfrm>
                  <a:off x="1164906" y="4472743"/>
                  <a:ext cx="18288"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7" name="Rectangle 386"/>
                <p:cNvSpPr/>
                <p:nvPr/>
              </p:nvSpPr>
              <p:spPr>
                <a:xfrm>
                  <a:off x="1519965" y="4472743"/>
                  <a:ext cx="18288"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8" name="Rectangle 387"/>
                <p:cNvSpPr/>
                <p:nvPr/>
              </p:nvSpPr>
              <p:spPr>
                <a:xfrm>
                  <a:off x="1618662" y="4472743"/>
                  <a:ext cx="18288"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9" name="Rectangle 388"/>
                <p:cNvSpPr/>
                <p:nvPr/>
              </p:nvSpPr>
              <p:spPr>
                <a:xfrm>
                  <a:off x="985258" y="4480119"/>
                  <a:ext cx="134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0" name="Rectangle 389"/>
                <p:cNvSpPr/>
                <p:nvPr/>
              </p:nvSpPr>
              <p:spPr>
                <a:xfrm>
                  <a:off x="985258" y="4292918"/>
                  <a:ext cx="27432" cy="8987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1" name="Rectangle 390"/>
                <p:cNvSpPr/>
                <p:nvPr/>
              </p:nvSpPr>
              <p:spPr>
                <a:xfrm>
                  <a:off x="985258" y="4714876"/>
                  <a:ext cx="134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2" name="Rectangle 391"/>
                <p:cNvSpPr/>
                <p:nvPr/>
              </p:nvSpPr>
              <p:spPr>
                <a:xfrm>
                  <a:off x="985258" y="4808885"/>
                  <a:ext cx="134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3" name="Rectangle 392"/>
                <p:cNvSpPr/>
                <p:nvPr/>
              </p:nvSpPr>
              <p:spPr>
                <a:xfrm>
                  <a:off x="1164905" y="4480118"/>
                  <a:ext cx="39319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4" name="Rectangle 393"/>
                <p:cNvSpPr/>
                <p:nvPr/>
              </p:nvSpPr>
              <p:spPr>
                <a:xfrm>
                  <a:off x="1164905" y="4714306"/>
                  <a:ext cx="39319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5" name="Rectangle 394"/>
                <p:cNvSpPr/>
                <p:nvPr/>
              </p:nvSpPr>
              <p:spPr>
                <a:xfrm>
                  <a:off x="1164905" y="4808885"/>
                  <a:ext cx="39319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6" name="Rectangle 395"/>
                <p:cNvSpPr/>
                <p:nvPr/>
              </p:nvSpPr>
              <p:spPr>
                <a:xfrm>
                  <a:off x="1599820" y="4482913"/>
                  <a:ext cx="34520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7" name="Rectangle 396"/>
                <p:cNvSpPr/>
                <p:nvPr/>
              </p:nvSpPr>
              <p:spPr>
                <a:xfrm>
                  <a:off x="1599820" y="4714306"/>
                  <a:ext cx="34520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8" name="Rectangle 397"/>
                <p:cNvSpPr/>
                <p:nvPr/>
              </p:nvSpPr>
              <p:spPr>
                <a:xfrm>
                  <a:off x="1602202" y="4808885"/>
                  <a:ext cx="34520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9" name="Rectangle 398"/>
                <p:cNvSpPr/>
                <p:nvPr/>
              </p:nvSpPr>
              <p:spPr>
                <a:xfrm>
                  <a:off x="764774" y="5165778"/>
                  <a:ext cx="117606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0" name="Rectangle 399"/>
                <p:cNvSpPr/>
                <p:nvPr/>
              </p:nvSpPr>
              <p:spPr>
                <a:xfrm>
                  <a:off x="1901688" y="5147491"/>
                  <a:ext cx="99105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1" name="Rectangle 400"/>
                <p:cNvSpPr/>
                <p:nvPr/>
              </p:nvSpPr>
              <p:spPr>
                <a:xfrm>
                  <a:off x="1909464" y="4637912"/>
                  <a:ext cx="486385" cy="55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2" name="Rectangle 401"/>
                <p:cNvSpPr/>
                <p:nvPr/>
              </p:nvSpPr>
              <p:spPr>
                <a:xfrm>
                  <a:off x="2540495" y="4633910"/>
                  <a:ext cx="486385" cy="55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3" name="Rectangle 402"/>
                <p:cNvSpPr/>
                <p:nvPr/>
              </p:nvSpPr>
              <p:spPr>
                <a:xfrm>
                  <a:off x="1901688" y="4896207"/>
                  <a:ext cx="4989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4" name="Rectangle 403"/>
                <p:cNvSpPr/>
                <p:nvPr/>
              </p:nvSpPr>
              <p:spPr>
                <a:xfrm>
                  <a:off x="2534225" y="4896207"/>
                  <a:ext cx="35613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5" name="Rectangle 404"/>
                <p:cNvSpPr/>
                <p:nvPr/>
              </p:nvSpPr>
              <p:spPr>
                <a:xfrm>
                  <a:off x="2840969" y="4792979"/>
                  <a:ext cx="49395" cy="1645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6" name="Rectangle 405"/>
                <p:cNvSpPr/>
                <p:nvPr/>
              </p:nvSpPr>
              <p:spPr>
                <a:xfrm>
                  <a:off x="2841991" y="5002281"/>
                  <a:ext cx="49395" cy="1645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7" name="Rectangle 406"/>
                <p:cNvSpPr/>
                <p:nvPr/>
              </p:nvSpPr>
              <p:spPr>
                <a:xfrm>
                  <a:off x="2842261" y="4541860"/>
                  <a:ext cx="48103" cy="21015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8" name="Rectangle 407"/>
                <p:cNvSpPr/>
                <p:nvPr/>
              </p:nvSpPr>
              <p:spPr>
                <a:xfrm>
                  <a:off x="2602887" y="4917112"/>
                  <a:ext cx="49395" cy="2760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9" name="Rectangle 408"/>
                <p:cNvSpPr/>
                <p:nvPr/>
              </p:nvSpPr>
              <p:spPr>
                <a:xfrm>
                  <a:off x="2731093" y="4579141"/>
                  <a:ext cx="49395" cy="1645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0" name="Rectangle 409"/>
                <p:cNvSpPr/>
                <p:nvPr/>
              </p:nvSpPr>
              <p:spPr>
                <a:xfrm>
                  <a:off x="2153735" y="4579141"/>
                  <a:ext cx="49395" cy="1645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1" name="Rectangle 410"/>
                <p:cNvSpPr/>
                <p:nvPr/>
              </p:nvSpPr>
              <p:spPr>
                <a:xfrm>
                  <a:off x="2734292" y="4842402"/>
                  <a:ext cx="45719" cy="3508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2" name="Rectangle 411"/>
                <p:cNvSpPr/>
                <p:nvPr/>
              </p:nvSpPr>
              <p:spPr>
                <a:xfrm>
                  <a:off x="2043611" y="4539990"/>
                  <a:ext cx="49395" cy="2157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3" name="Rectangle 412"/>
                <p:cNvSpPr/>
                <p:nvPr/>
              </p:nvSpPr>
              <p:spPr>
                <a:xfrm>
                  <a:off x="2043610" y="4801154"/>
                  <a:ext cx="49395" cy="1645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4" name="Rectangle 413"/>
                <p:cNvSpPr/>
                <p:nvPr/>
              </p:nvSpPr>
              <p:spPr>
                <a:xfrm>
                  <a:off x="2043923" y="5009063"/>
                  <a:ext cx="49084" cy="1826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5" name="Rectangle 414"/>
                <p:cNvSpPr/>
                <p:nvPr/>
              </p:nvSpPr>
              <p:spPr>
                <a:xfrm>
                  <a:off x="2284918" y="5050019"/>
                  <a:ext cx="36576" cy="1416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6" name="Rectangle 415"/>
                <p:cNvSpPr/>
                <p:nvPr/>
              </p:nvSpPr>
              <p:spPr>
                <a:xfrm>
                  <a:off x="2284917" y="4896207"/>
                  <a:ext cx="36576" cy="1129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7" name="Rectangle 416"/>
                <p:cNvSpPr/>
                <p:nvPr/>
              </p:nvSpPr>
              <p:spPr>
                <a:xfrm>
                  <a:off x="2153735" y="4842402"/>
                  <a:ext cx="49395" cy="995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8" name="Rectangle 417"/>
                <p:cNvSpPr/>
                <p:nvPr/>
              </p:nvSpPr>
              <p:spPr>
                <a:xfrm>
                  <a:off x="1867111" y="5240349"/>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9" name="Rectangle 418"/>
                <p:cNvSpPr/>
                <p:nvPr/>
              </p:nvSpPr>
              <p:spPr>
                <a:xfrm>
                  <a:off x="1867111" y="5165778"/>
                  <a:ext cx="45719"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0" name="Rectangle 419"/>
                <p:cNvSpPr/>
                <p:nvPr/>
              </p:nvSpPr>
              <p:spPr>
                <a:xfrm>
                  <a:off x="2990850" y="4795787"/>
                  <a:ext cx="50375" cy="3985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1" name="Rectangle 420"/>
                <p:cNvSpPr/>
                <p:nvPr/>
              </p:nvSpPr>
              <p:spPr>
                <a:xfrm>
                  <a:off x="2973913" y="5157729"/>
                  <a:ext cx="9509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2" name="Rectangle 421"/>
                <p:cNvSpPr/>
                <p:nvPr/>
              </p:nvSpPr>
              <p:spPr>
                <a:xfrm>
                  <a:off x="2988362" y="4460172"/>
                  <a:ext cx="48207" cy="2921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3" name="Rectangle 422"/>
                <p:cNvSpPr/>
                <p:nvPr/>
              </p:nvSpPr>
              <p:spPr>
                <a:xfrm>
                  <a:off x="3019039" y="4808206"/>
                  <a:ext cx="310896"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4" name="Rectangle 423"/>
                <p:cNvSpPr/>
                <p:nvPr/>
              </p:nvSpPr>
              <p:spPr>
                <a:xfrm>
                  <a:off x="3368316" y="4811156"/>
                  <a:ext cx="432200"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5" name="Rectangle 424"/>
                <p:cNvSpPr/>
                <p:nvPr/>
              </p:nvSpPr>
              <p:spPr>
                <a:xfrm>
                  <a:off x="2962294" y="5167239"/>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6" name="Rectangle 425"/>
                <p:cNvSpPr/>
                <p:nvPr/>
              </p:nvSpPr>
              <p:spPr>
                <a:xfrm>
                  <a:off x="2881356" y="516487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7" name="Rectangle 426"/>
                <p:cNvSpPr/>
                <p:nvPr/>
              </p:nvSpPr>
              <p:spPr>
                <a:xfrm>
                  <a:off x="3019039" y="4482913"/>
                  <a:ext cx="310896"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8" name="Rectangle 427"/>
                <p:cNvSpPr/>
                <p:nvPr/>
              </p:nvSpPr>
              <p:spPr>
                <a:xfrm>
                  <a:off x="3019136" y="4718378"/>
                  <a:ext cx="310896"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9" name="Rectangle 428"/>
                <p:cNvSpPr/>
                <p:nvPr/>
              </p:nvSpPr>
              <p:spPr>
                <a:xfrm>
                  <a:off x="3368316" y="4482913"/>
                  <a:ext cx="432200"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0" name="Rectangle 429"/>
                <p:cNvSpPr/>
                <p:nvPr/>
              </p:nvSpPr>
              <p:spPr>
                <a:xfrm>
                  <a:off x="3368316" y="4718378"/>
                  <a:ext cx="432200"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1" name="Rectangle 430"/>
                <p:cNvSpPr/>
                <p:nvPr/>
              </p:nvSpPr>
              <p:spPr>
                <a:xfrm>
                  <a:off x="3193919" y="4809249"/>
                  <a:ext cx="27432" cy="3839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2" name="Rectangle 431"/>
                <p:cNvSpPr/>
                <p:nvPr/>
              </p:nvSpPr>
              <p:spPr>
                <a:xfrm>
                  <a:off x="3291628" y="4809249"/>
                  <a:ext cx="27432" cy="3839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3" name="Rectangle 432"/>
                <p:cNvSpPr/>
                <p:nvPr/>
              </p:nvSpPr>
              <p:spPr>
                <a:xfrm>
                  <a:off x="3381946" y="4809249"/>
                  <a:ext cx="27432" cy="3839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4" name="Rectangle 433"/>
                <p:cNvSpPr/>
                <p:nvPr/>
              </p:nvSpPr>
              <p:spPr>
                <a:xfrm>
                  <a:off x="3489022" y="4809249"/>
                  <a:ext cx="27432" cy="3839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5" name="Rectangle 434"/>
                <p:cNvSpPr/>
                <p:nvPr/>
              </p:nvSpPr>
              <p:spPr>
                <a:xfrm>
                  <a:off x="3193918"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6" name="Rectangle 435"/>
                <p:cNvSpPr/>
                <p:nvPr/>
              </p:nvSpPr>
              <p:spPr>
                <a:xfrm>
                  <a:off x="3291627"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7" name="Rectangle 436"/>
                <p:cNvSpPr/>
                <p:nvPr/>
              </p:nvSpPr>
              <p:spPr>
                <a:xfrm>
                  <a:off x="3381945"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8" name="Rectangle 437"/>
                <p:cNvSpPr/>
                <p:nvPr/>
              </p:nvSpPr>
              <p:spPr>
                <a:xfrm>
                  <a:off x="3489021"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9" name="Rectangle 438"/>
                <p:cNvSpPr/>
                <p:nvPr/>
              </p:nvSpPr>
              <p:spPr>
                <a:xfrm>
                  <a:off x="3654801"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0" name="Rectangle 439"/>
                <p:cNvSpPr/>
                <p:nvPr/>
              </p:nvSpPr>
              <p:spPr>
                <a:xfrm>
                  <a:off x="3761786"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1" name="Rectangle 440"/>
                <p:cNvSpPr/>
                <p:nvPr/>
              </p:nvSpPr>
              <p:spPr>
                <a:xfrm>
                  <a:off x="3852195"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2" name="Rectangle 441"/>
                <p:cNvSpPr/>
                <p:nvPr/>
              </p:nvSpPr>
              <p:spPr>
                <a:xfrm>
                  <a:off x="3841554" y="4480118"/>
                  <a:ext cx="411480"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3" name="Rectangle 442"/>
                <p:cNvSpPr/>
                <p:nvPr/>
              </p:nvSpPr>
              <p:spPr>
                <a:xfrm>
                  <a:off x="4196897" y="4480119"/>
                  <a:ext cx="27432" cy="261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4" name="Rectangle 443"/>
                <p:cNvSpPr/>
                <p:nvPr/>
              </p:nvSpPr>
              <p:spPr>
                <a:xfrm>
                  <a:off x="4180143" y="4714307"/>
                  <a:ext cx="17544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5" name="Rectangle 444"/>
                <p:cNvSpPr/>
                <p:nvPr/>
              </p:nvSpPr>
              <p:spPr>
                <a:xfrm>
                  <a:off x="4275465" y="4608861"/>
                  <a:ext cx="17544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6" name="Rectangle 445"/>
                <p:cNvSpPr/>
                <p:nvPr/>
              </p:nvSpPr>
              <p:spPr>
                <a:xfrm>
                  <a:off x="4197240" y="4608861"/>
                  <a:ext cx="45719"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7" name="Rectangle 446"/>
                <p:cNvSpPr/>
                <p:nvPr/>
              </p:nvSpPr>
              <p:spPr>
                <a:xfrm>
                  <a:off x="4277399" y="4481064"/>
                  <a:ext cx="155533"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8" name="Rectangle 447"/>
                <p:cNvSpPr/>
                <p:nvPr/>
              </p:nvSpPr>
              <p:spPr>
                <a:xfrm>
                  <a:off x="4328417" y="4683749"/>
                  <a:ext cx="27432" cy="5281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9" name="Rectangle 448"/>
                <p:cNvSpPr/>
                <p:nvPr/>
              </p:nvSpPr>
              <p:spPr>
                <a:xfrm>
                  <a:off x="2576612" y="4351503"/>
                  <a:ext cx="740664"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0" name="Rectangle 449"/>
                <p:cNvSpPr/>
                <p:nvPr/>
              </p:nvSpPr>
              <p:spPr>
                <a:xfrm>
                  <a:off x="3358515" y="4351502"/>
                  <a:ext cx="191564"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1" name="Rectangle 450"/>
                <p:cNvSpPr/>
                <p:nvPr/>
              </p:nvSpPr>
              <p:spPr>
                <a:xfrm>
                  <a:off x="3609418" y="4351502"/>
                  <a:ext cx="191564"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2" name="Rectangle 451"/>
                <p:cNvSpPr/>
                <p:nvPr/>
              </p:nvSpPr>
              <p:spPr>
                <a:xfrm>
                  <a:off x="3844382" y="4351502"/>
                  <a:ext cx="585866"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3" name="Rectangle 452"/>
                <p:cNvSpPr/>
                <p:nvPr/>
              </p:nvSpPr>
              <p:spPr>
                <a:xfrm>
                  <a:off x="3165821" y="4250013"/>
                  <a:ext cx="45719" cy="156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4" name="Rectangle 453"/>
                <p:cNvSpPr/>
                <p:nvPr/>
              </p:nvSpPr>
              <p:spPr>
                <a:xfrm>
                  <a:off x="2990850" y="4250013"/>
                  <a:ext cx="45719" cy="179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5" name="Rectangle 454"/>
                <p:cNvSpPr/>
                <p:nvPr/>
              </p:nvSpPr>
              <p:spPr>
                <a:xfrm>
                  <a:off x="2840874" y="4351502"/>
                  <a:ext cx="45719" cy="1451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6" name="Rectangle 455"/>
                <p:cNvSpPr/>
                <p:nvPr/>
              </p:nvSpPr>
              <p:spPr>
                <a:xfrm>
                  <a:off x="2732930" y="4351502"/>
                  <a:ext cx="50757" cy="1088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7" name="Rectangle 456"/>
                <p:cNvSpPr/>
                <p:nvPr/>
              </p:nvSpPr>
              <p:spPr>
                <a:xfrm>
                  <a:off x="2809629" y="4250014"/>
                  <a:ext cx="45719" cy="1559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8" name="Rectangle 457"/>
                <p:cNvSpPr/>
                <p:nvPr/>
              </p:nvSpPr>
              <p:spPr>
                <a:xfrm>
                  <a:off x="3944141" y="4326561"/>
                  <a:ext cx="45719" cy="798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9" name="Rectangle 458"/>
                <p:cNvSpPr/>
                <p:nvPr/>
              </p:nvSpPr>
              <p:spPr>
                <a:xfrm>
                  <a:off x="4158638" y="4326561"/>
                  <a:ext cx="45719" cy="798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0" name="Rectangle 459"/>
                <p:cNvSpPr/>
                <p:nvPr/>
              </p:nvSpPr>
              <p:spPr>
                <a:xfrm>
                  <a:off x="3944141" y="4173219"/>
                  <a:ext cx="45719"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1" name="Rectangle 460"/>
                <p:cNvSpPr/>
                <p:nvPr/>
              </p:nvSpPr>
              <p:spPr>
                <a:xfrm>
                  <a:off x="3941705" y="3895440"/>
                  <a:ext cx="48155" cy="2003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2" name="Rectangle 461"/>
                <p:cNvSpPr/>
                <p:nvPr/>
              </p:nvSpPr>
              <p:spPr>
                <a:xfrm>
                  <a:off x="3944141" y="4220265"/>
                  <a:ext cx="487445"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3" name="Rectangle 462"/>
                <p:cNvSpPr/>
                <p:nvPr/>
              </p:nvSpPr>
              <p:spPr>
                <a:xfrm>
                  <a:off x="4154595" y="3895439"/>
                  <a:ext cx="45719" cy="3783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4" name="Rectangle 463"/>
                <p:cNvSpPr/>
                <p:nvPr/>
              </p:nvSpPr>
              <p:spPr>
                <a:xfrm>
                  <a:off x="3939564" y="3672935"/>
                  <a:ext cx="4572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5" name="Rectangle 464"/>
                <p:cNvSpPr/>
                <p:nvPr/>
              </p:nvSpPr>
              <p:spPr>
                <a:xfrm>
                  <a:off x="4154594" y="3672935"/>
                  <a:ext cx="4572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6" name="Rectangle 465"/>
                <p:cNvSpPr/>
                <p:nvPr/>
              </p:nvSpPr>
              <p:spPr>
                <a:xfrm>
                  <a:off x="3944141" y="3718655"/>
                  <a:ext cx="487445"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7" name="Rectangle 466"/>
                <p:cNvSpPr/>
                <p:nvPr/>
              </p:nvSpPr>
              <p:spPr>
                <a:xfrm>
                  <a:off x="3871265" y="3520442"/>
                  <a:ext cx="560321"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8" name="Rectangle 467"/>
                <p:cNvSpPr/>
                <p:nvPr/>
              </p:nvSpPr>
              <p:spPr>
                <a:xfrm>
                  <a:off x="4154593" y="3520441"/>
                  <a:ext cx="56019" cy="985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9" name="Rectangle 468"/>
                <p:cNvSpPr/>
                <p:nvPr/>
              </p:nvSpPr>
              <p:spPr>
                <a:xfrm>
                  <a:off x="3942692" y="3520441"/>
                  <a:ext cx="45720" cy="98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0" name="Rectangle 469"/>
                <p:cNvSpPr/>
                <p:nvPr/>
              </p:nvSpPr>
              <p:spPr>
                <a:xfrm>
                  <a:off x="2990154" y="4012954"/>
                  <a:ext cx="45719" cy="1554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1" name="Rectangle 470"/>
                <p:cNvSpPr/>
                <p:nvPr/>
              </p:nvSpPr>
              <p:spPr>
                <a:xfrm>
                  <a:off x="3163896" y="4012954"/>
                  <a:ext cx="45719" cy="1554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2" name="Rectangle 471"/>
                <p:cNvSpPr/>
                <p:nvPr/>
              </p:nvSpPr>
              <p:spPr>
                <a:xfrm>
                  <a:off x="2809629" y="3631407"/>
                  <a:ext cx="45719" cy="5369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3" name="Rectangle 472"/>
                <p:cNvSpPr/>
                <p:nvPr/>
              </p:nvSpPr>
              <p:spPr>
                <a:xfrm>
                  <a:off x="2988342" y="3627857"/>
                  <a:ext cx="47531" cy="3291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4" name="Rectangle 473"/>
                <p:cNvSpPr/>
                <p:nvPr/>
              </p:nvSpPr>
              <p:spPr>
                <a:xfrm>
                  <a:off x="3164507" y="3520442"/>
                  <a:ext cx="45719" cy="440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5" name="Rectangle 474"/>
                <p:cNvSpPr/>
                <p:nvPr/>
              </p:nvSpPr>
              <p:spPr>
                <a:xfrm>
                  <a:off x="2809629" y="4051220"/>
                  <a:ext cx="398005"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6" name="Rectangle 475"/>
                <p:cNvSpPr/>
                <p:nvPr/>
              </p:nvSpPr>
              <p:spPr>
                <a:xfrm>
                  <a:off x="2809629" y="3658649"/>
                  <a:ext cx="39800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7" name="Rectangle 476"/>
                <p:cNvSpPr/>
                <p:nvPr/>
              </p:nvSpPr>
              <p:spPr>
                <a:xfrm>
                  <a:off x="2929742" y="3893330"/>
                  <a:ext cx="10613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8" name="Rectangle 477"/>
                <p:cNvSpPr/>
                <p:nvPr/>
              </p:nvSpPr>
              <p:spPr>
                <a:xfrm>
                  <a:off x="2809629" y="3895584"/>
                  <a:ext cx="70486"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9" name="Rectangle 478"/>
                <p:cNvSpPr/>
                <p:nvPr/>
              </p:nvSpPr>
              <p:spPr>
                <a:xfrm>
                  <a:off x="3611848" y="3520442"/>
                  <a:ext cx="202625"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0" name="Rectangle 479"/>
                <p:cNvSpPr/>
                <p:nvPr/>
              </p:nvSpPr>
              <p:spPr>
                <a:xfrm>
                  <a:off x="3313829" y="3520442"/>
                  <a:ext cx="236250" cy="492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1" name="Rectangle 480"/>
                <p:cNvSpPr/>
                <p:nvPr/>
              </p:nvSpPr>
              <p:spPr>
                <a:xfrm>
                  <a:off x="2717057" y="3520442"/>
                  <a:ext cx="563602"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2" name="Rectangle 481"/>
                <p:cNvSpPr/>
                <p:nvPr/>
              </p:nvSpPr>
              <p:spPr>
                <a:xfrm>
                  <a:off x="2988342" y="3519476"/>
                  <a:ext cx="45719"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3" name="Rectangle 482"/>
                <p:cNvSpPr/>
                <p:nvPr/>
              </p:nvSpPr>
              <p:spPr>
                <a:xfrm>
                  <a:off x="2809629" y="3519476"/>
                  <a:ext cx="45719"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4" name="Rectangle 483"/>
                <p:cNvSpPr/>
                <p:nvPr/>
              </p:nvSpPr>
              <p:spPr>
                <a:xfrm>
                  <a:off x="2606563" y="4334132"/>
                  <a:ext cx="36576"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5" name="Rectangle 484"/>
                <p:cNvSpPr/>
                <p:nvPr/>
              </p:nvSpPr>
              <p:spPr>
                <a:xfrm>
                  <a:off x="2661284" y="4334132"/>
                  <a:ext cx="36576"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6" name="Rectangle 485"/>
                <p:cNvSpPr/>
                <p:nvPr/>
              </p:nvSpPr>
              <p:spPr>
                <a:xfrm>
                  <a:off x="2716004" y="4334132"/>
                  <a:ext cx="36576"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7" name="Rectangle 486"/>
                <p:cNvSpPr/>
                <p:nvPr/>
              </p:nvSpPr>
              <p:spPr>
                <a:xfrm>
                  <a:off x="1599819" y="4351503"/>
                  <a:ext cx="753531"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8" name="Rectangle 487"/>
                <p:cNvSpPr/>
                <p:nvPr/>
              </p:nvSpPr>
              <p:spPr>
                <a:xfrm>
                  <a:off x="2175713" y="4334917"/>
                  <a:ext cx="36576"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9" name="Rectangle 488"/>
                <p:cNvSpPr/>
                <p:nvPr/>
              </p:nvSpPr>
              <p:spPr>
                <a:xfrm>
                  <a:off x="2230434" y="4334917"/>
                  <a:ext cx="36576"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0" name="Rectangle 489"/>
                <p:cNvSpPr/>
                <p:nvPr/>
              </p:nvSpPr>
              <p:spPr>
                <a:xfrm>
                  <a:off x="2285154" y="4334917"/>
                  <a:ext cx="36576"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1" name="Rectangle 490"/>
                <p:cNvSpPr/>
                <p:nvPr/>
              </p:nvSpPr>
              <p:spPr>
                <a:xfrm>
                  <a:off x="2153735" y="4351502"/>
                  <a:ext cx="50757" cy="1088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2" name="Rectangle 491"/>
                <p:cNvSpPr/>
                <p:nvPr/>
              </p:nvSpPr>
              <p:spPr>
                <a:xfrm>
                  <a:off x="2043611" y="4351503"/>
                  <a:ext cx="50757" cy="1438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3" name="Rectangle 492"/>
                <p:cNvSpPr/>
                <p:nvPr/>
              </p:nvSpPr>
              <p:spPr>
                <a:xfrm>
                  <a:off x="1901688" y="4323807"/>
                  <a:ext cx="45720" cy="1088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4" name="Rectangle 493"/>
                <p:cNvSpPr/>
                <p:nvPr/>
              </p:nvSpPr>
              <p:spPr>
                <a:xfrm>
                  <a:off x="2076657" y="4312022"/>
                  <a:ext cx="50757" cy="943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5" name="Rectangle 494"/>
                <p:cNvSpPr/>
                <p:nvPr/>
              </p:nvSpPr>
              <p:spPr>
                <a:xfrm>
                  <a:off x="1388824" y="4351503"/>
                  <a:ext cx="164592"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6" name="Rectangle 495"/>
                <p:cNvSpPr/>
                <p:nvPr/>
              </p:nvSpPr>
              <p:spPr>
                <a:xfrm>
                  <a:off x="1174343" y="4351503"/>
                  <a:ext cx="164592"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7" name="Rectangle 496"/>
                <p:cNvSpPr/>
                <p:nvPr/>
              </p:nvSpPr>
              <p:spPr>
                <a:xfrm>
                  <a:off x="764774" y="4351502"/>
                  <a:ext cx="355345" cy="54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8" name="Rectangle 497"/>
                <p:cNvSpPr/>
                <p:nvPr/>
              </p:nvSpPr>
              <p:spPr>
                <a:xfrm>
                  <a:off x="1696999" y="4323808"/>
                  <a:ext cx="36576" cy="1002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9" name="Rectangle 498"/>
                <p:cNvSpPr/>
                <p:nvPr/>
              </p:nvSpPr>
              <p:spPr>
                <a:xfrm>
                  <a:off x="1255568" y="4353969"/>
                  <a:ext cx="18288"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0" name="Rectangle 499"/>
                <p:cNvSpPr/>
                <p:nvPr/>
              </p:nvSpPr>
              <p:spPr>
                <a:xfrm>
                  <a:off x="1431510" y="4353969"/>
                  <a:ext cx="18288"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1" name="Rectangle 500"/>
                <p:cNvSpPr/>
                <p:nvPr/>
              </p:nvSpPr>
              <p:spPr>
                <a:xfrm>
                  <a:off x="1519965" y="4353969"/>
                  <a:ext cx="18288"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2" name="Rectangle 501"/>
                <p:cNvSpPr/>
                <p:nvPr/>
              </p:nvSpPr>
              <p:spPr>
                <a:xfrm>
                  <a:off x="1618662" y="4353969"/>
                  <a:ext cx="18288"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3" name="Rectangle 502"/>
                <p:cNvSpPr/>
                <p:nvPr/>
              </p:nvSpPr>
              <p:spPr>
                <a:xfrm>
                  <a:off x="1176346" y="4353969"/>
                  <a:ext cx="18288"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4" name="Rectangle 503"/>
                <p:cNvSpPr/>
                <p:nvPr/>
              </p:nvSpPr>
              <p:spPr>
                <a:xfrm>
                  <a:off x="1087734" y="4353969"/>
                  <a:ext cx="18288"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5" name="Rectangle 504"/>
                <p:cNvSpPr/>
                <p:nvPr/>
              </p:nvSpPr>
              <p:spPr>
                <a:xfrm>
                  <a:off x="985258" y="3820806"/>
                  <a:ext cx="27432" cy="73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6" name="Rectangle 505"/>
                <p:cNvSpPr/>
                <p:nvPr/>
              </p:nvSpPr>
              <p:spPr>
                <a:xfrm>
                  <a:off x="988869" y="3936630"/>
                  <a:ext cx="27432" cy="118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7" name="Rectangle 506"/>
                <p:cNvSpPr/>
                <p:nvPr/>
              </p:nvSpPr>
              <p:spPr>
                <a:xfrm>
                  <a:off x="988869" y="4121682"/>
                  <a:ext cx="27432" cy="914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8" name="Rectangle 507"/>
                <p:cNvSpPr/>
                <p:nvPr/>
              </p:nvSpPr>
              <p:spPr>
                <a:xfrm>
                  <a:off x="764773" y="3821470"/>
                  <a:ext cx="24208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9" name="Rectangle 508"/>
                <p:cNvSpPr/>
                <p:nvPr/>
              </p:nvSpPr>
              <p:spPr>
                <a:xfrm>
                  <a:off x="770609" y="4000294"/>
                  <a:ext cx="24208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0" name="Rectangle 509"/>
                <p:cNvSpPr/>
                <p:nvPr/>
              </p:nvSpPr>
              <p:spPr>
                <a:xfrm>
                  <a:off x="774220" y="4154686"/>
                  <a:ext cx="24208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1" name="Rectangle 510"/>
                <p:cNvSpPr/>
                <p:nvPr/>
              </p:nvSpPr>
              <p:spPr>
                <a:xfrm>
                  <a:off x="1687856" y="3518767"/>
                  <a:ext cx="45719" cy="526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2" name="Rectangle 511"/>
                <p:cNvSpPr/>
                <p:nvPr/>
              </p:nvSpPr>
              <p:spPr>
                <a:xfrm>
                  <a:off x="1687856" y="4090678"/>
                  <a:ext cx="45719" cy="1420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3" name="Rectangle 512"/>
                <p:cNvSpPr/>
                <p:nvPr/>
              </p:nvSpPr>
              <p:spPr>
                <a:xfrm>
                  <a:off x="1899306" y="3627857"/>
                  <a:ext cx="48102" cy="6048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4" name="Rectangle 513"/>
                <p:cNvSpPr/>
                <p:nvPr/>
              </p:nvSpPr>
              <p:spPr>
                <a:xfrm>
                  <a:off x="2079312" y="3923063"/>
                  <a:ext cx="45719" cy="309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5" name="Rectangle 514"/>
                <p:cNvSpPr/>
                <p:nvPr/>
              </p:nvSpPr>
              <p:spPr>
                <a:xfrm>
                  <a:off x="2077116" y="3520442"/>
                  <a:ext cx="47915" cy="347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6" name="Rectangle 515"/>
                <p:cNvSpPr/>
                <p:nvPr/>
              </p:nvSpPr>
              <p:spPr>
                <a:xfrm>
                  <a:off x="1691124" y="3520442"/>
                  <a:ext cx="55759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7" name="Rectangle 516"/>
                <p:cNvSpPr/>
                <p:nvPr/>
              </p:nvSpPr>
              <p:spPr>
                <a:xfrm>
                  <a:off x="2291072" y="3520442"/>
                  <a:ext cx="192024"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8" name="Rectangle 517"/>
                <p:cNvSpPr/>
                <p:nvPr/>
              </p:nvSpPr>
              <p:spPr>
                <a:xfrm>
                  <a:off x="2528742" y="3522227"/>
                  <a:ext cx="146304"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9" name="Rectangle 518"/>
                <p:cNvSpPr/>
                <p:nvPr/>
              </p:nvSpPr>
              <p:spPr>
                <a:xfrm>
                  <a:off x="1691123" y="4167401"/>
                  <a:ext cx="265703"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0" name="Rectangle 519"/>
                <p:cNvSpPr/>
                <p:nvPr/>
              </p:nvSpPr>
              <p:spPr>
                <a:xfrm>
                  <a:off x="1687856" y="3750657"/>
                  <a:ext cx="25955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1" name="Rectangle 520"/>
                <p:cNvSpPr/>
                <p:nvPr/>
              </p:nvSpPr>
              <p:spPr>
                <a:xfrm>
                  <a:off x="1794772" y="3933622"/>
                  <a:ext cx="152636"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2" name="Rectangle 521"/>
                <p:cNvSpPr/>
                <p:nvPr/>
              </p:nvSpPr>
              <p:spPr>
                <a:xfrm>
                  <a:off x="1691122" y="3933621"/>
                  <a:ext cx="6371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3" name="Rectangle 522"/>
                <p:cNvSpPr/>
                <p:nvPr/>
              </p:nvSpPr>
              <p:spPr>
                <a:xfrm>
                  <a:off x="1926415" y="4038901"/>
                  <a:ext cx="15263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4" name="Rectangle 523"/>
                <p:cNvSpPr/>
                <p:nvPr/>
              </p:nvSpPr>
              <p:spPr>
                <a:xfrm>
                  <a:off x="2059529" y="4163842"/>
                  <a:ext cx="6550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5" name="Rectangle 524"/>
                <p:cNvSpPr/>
                <p:nvPr/>
              </p:nvSpPr>
              <p:spPr>
                <a:xfrm>
                  <a:off x="1901689" y="3519476"/>
                  <a:ext cx="45719" cy="720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6" name="Rectangle 525"/>
                <p:cNvSpPr/>
                <p:nvPr/>
              </p:nvSpPr>
              <p:spPr>
                <a:xfrm>
                  <a:off x="2061316" y="3657457"/>
                  <a:ext cx="6371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7" name="Rectangle 526"/>
                <p:cNvSpPr/>
                <p:nvPr/>
              </p:nvSpPr>
              <p:spPr>
                <a:xfrm>
                  <a:off x="2061316" y="3768242"/>
                  <a:ext cx="6371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8" name="Rectangle 527"/>
                <p:cNvSpPr/>
                <p:nvPr/>
              </p:nvSpPr>
              <p:spPr>
                <a:xfrm>
                  <a:off x="1915403" y="3768241"/>
                  <a:ext cx="93337"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9" name="Rectangle 528"/>
                <p:cNvSpPr/>
                <p:nvPr/>
              </p:nvSpPr>
              <p:spPr>
                <a:xfrm>
                  <a:off x="1926415" y="3657457"/>
                  <a:ext cx="93337"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0" name="Rectangle 529"/>
                <p:cNvSpPr/>
                <p:nvPr/>
              </p:nvSpPr>
              <p:spPr>
                <a:xfrm>
                  <a:off x="2576612" y="3191539"/>
                  <a:ext cx="25955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1" name="Rectangle 530"/>
                <p:cNvSpPr/>
                <p:nvPr/>
              </p:nvSpPr>
              <p:spPr>
                <a:xfrm>
                  <a:off x="1993932" y="3187834"/>
                  <a:ext cx="283464"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2" name="Rectangle 531"/>
                <p:cNvSpPr/>
                <p:nvPr/>
              </p:nvSpPr>
              <p:spPr>
                <a:xfrm>
                  <a:off x="1726292" y="2920507"/>
                  <a:ext cx="18911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3" name="Rectangle 532"/>
                <p:cNvSpPr/>
                <p:nvPr/>
              </p:nvSpPr>
              <p:spPr>
                <a:xfrm>
                  <a:off x="1765199" y="3407927"/>
                  <a:ext cx="16121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4" name="Rectangle 533"/>
                <p:cNvSpPr/>
                <p:nvPr/>
              </p:nvSpPr>
              <p:spPr>
                <a:xfrm>
                  <a:off x="1958242" y="3410999"/>
                  <a:ext cx="90549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5" name="Rectangle 534"/>
                <p:cNvSpPr/>
                <p:nvPr/>
              </p:nvSpPr>
              <p:spPr>
                <a:xfrm>
                  <a:off x="2887859" y="3410999"/>
                  <a:ext cx="455319"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6" name="Rectangle 535"/>
                <p:cNvSpPr/>
                <p:nvPr/>
              </p:nvSpPr>
              <p:spPr>
                <a:xfrm>
                  <a:off x="3391090" y="3410999"/>
                  <a:ext cx="196314"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7" name="Rectangle 536"/>
                <p:cNvSpPr/>
                <p:nvPr/>
              </p:nvSpPr>
              <p:spPr>
                <a:xfrm>
                  <a:off x="3673068" y="3410999"/>
                  <a:ext cx="284593"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8" name="Rectangle 537"/>
                <p:cNvSpPr/>
                <p:nvPr/>
              </p:nvSpPr>
              <p:spPr>
                <a:xfrm>
                  <a:off x="1772422" y="2849906"/>
                  <a:ext cx="109131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9" name="Rectangle 538"/>
                <p:cNvSpPr/>
                <p:nvPr/>
              </p:nvSpPr>
              <p:spPr>
                <a:xfrm>
                  <a:off x="2889410" y="2849906"/>
                  <a:ext cx="147159"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0" name="Rectangle 539"/>
                <p:cNvSpPr/>
                <p:nvPr/>
              </p:nvSpPr>
              <p:spPr>
                <a:xfrm>
                  <a:off x="2904353" y="2869152"/>
                  <a:ext cx="27432" cy="5692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1" name="Rectangle 540"/>
                <p:cNvSpPr/>
                <p:nvPr/>
              </p:nvSpPr>
              <p:spPr>
                <a:xfrm>
                  <a:off x="2816486" y="2866229"/>
                  <a:ext cx="27432" cy="5692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2" name="Rectangle 541"/>
                <p:cNvSpPr/>
                <p:nvPr/>
              </p:nvSpPr>
              <p:spPr>
                <a:xfrm>
                  <a:off x="1975754" y="2849906"/>
                  <a:ext cx="27432" cy="5692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3" name="Rectangle 542"/>
                <p:cNvSpPr/>
                <p:nvPr/>
              </p:nvSpPr>
              <p:spPr>
                <a:xfrm>
                  <a:off x="1892543" y="2920506"/>
                  <a:ext cx="27432" cy="5155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4" name="Rectangle 543"/>
                <p:cNvSpPr/>
                <p:nvPr/>
              </p:nvSpPr>
              <p:spPr>
                <a:xfrm>
                  <a:off x="2321835" y="2855780"/>
                  <a:ext cx="27432" cy="2235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5" name="Rectangle 544"/>
                <p:cNvSpPr/>
                <p:nvPr/>
              </p:nvSpPr>
              <p:spPr>
                <a:xfrm>
                  <a:off x="2506603" y="2850287"/>
                  <a:ext cx="27432" cy="2235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6" name="Rectangle 545"/>
                <p:cNvSpPr/>
                <p:nvPr/>
              </p:nvSpPr>
              <p:spPr>
                <a:xfrm>
                  <a:off x="3468042" y="3181190"/>
                  <a:ext cx="18288" cy="73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7" name="Rectangle 546"/>
                <p:cNvSpPr/>
                <p:nvPr/>
              </p:nvSpPr>
              <p:spPr>
                <a:xfrm>
                  <a:off x="3868631" y="3181190"/>
                  <a:ext cx="18288" cy="73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8" name="Rectangle 547"/>
                <p:cNvSpPr/>
                <p:nvPr/>
              </p:nvSpPr>
              <p:spPr>
                <a:xfrm>
                  <a:off x="3468042" y="3388139"/>
                  <a:ext cx="18288"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9" name="Rectangle 548"/>
                <p:cNvSpPr/>
                <p:nvPr/>
              </p:nvSpPr>
              <p:spPr>
                <a:xfrm>
                  <a:off x="3868631" y="3388139"/>
                  <a:ext cx="18288"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0" name="Rectangle 549"/>
                <p:cNvSpPr/>
                <p:nvPr/>
              </p:nvSpPr>
              <p:spPr>
                <a:xfrm>
                  <a:off x="3468042" y="2959885"/>
                  <a:ext cx="18288"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1" name="Rectangle 550"/>
                <p:cNvSpPr/>
                <p:nvPr/>
              </p:nvSpPr>
              <p:spPr>
                <a:xfrm>
                  <a:off x="3868631" y="2959885"/>
                  <a:ext cx="18288"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2" name="Rectangle 551"/>
                <p:cNvSpPr/>
                <p:nvPr/>
              </p:nvSpPr>
              <p:spPr>
                <a:xfrm>
                  <a:off x="4071747" y="2954404"/>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3" name="Rectangle 552"/>
                <p:cNvSpPr/>
                <p:nvPr/>
              </p:nvSpPr>
              <p:spPr>
                <a:xfrm>
                  <a:off x="4071747" y="2875968"/>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4" name="Rectangle 553"/>
                <p:cNvSpPr/>
                <p:nvPr/>
              </p:nvSpPr>
              <p:spPr>
                <a:xfrm>
                  <a:off x="4071747" y="2799460"/>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5" name="Rectangle 554"/>
                <p:cNvSpPr/>
                <p:nvPr/>
              </p:nvSpPr>
              <p:spPr>
                <a:xfrm>
                  <a:off x="4071747" y="2658788"/>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6" name="Rectangle 555"/>
                <p:cNvSpPr/>
                <p:nvPr/>
              </p:nvSpPr>
              <p:spPr>
                <a:xfrm>
                  <a:off x="4071747" y="2578928"/>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7" name="Rectangle 556"/>
                <p:cNvSpPr/>
                <p:nvPr/>
              </p:nvSpPr>
              <p:spPr>
                <a:xfrm>
                  <a:off x="3942012" y="2954404"/>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8" name="Rectangle 557"/>
                <p:cNvSpPr/>
                <p:nvPr/>
              </p:nvSpPr>
              <p:spPr>
                <a:xfrm>
                  <a:off x="3942012" y="2875968"/>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9" name="Rectangle 558"/>
                <p:cNvSpPr/>
                <p:nvPr/>
              </p:nvSpPr>
              <p:spPr>
                <a:xfrm>
                  <a:off x="3942012" y="2799460"/>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0" name="Rectangle 559"/>
                <p:cNvSpPr/>
                <p:nvPr/>
              </p:nvSpPr>
              <p:spPr>
                <a:xfrm>
                  <a:off x="3942012" y="2658788"/>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1" name="Rectangle 560"/>
                <p:cNvSpPr/>
                <p:nvPr/>
              </p:nvSpPr>
              <p:spPr>
                <a:xfrm>
                  <a:off x="3942012" y="2578928"/>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2" name="Rectangle 561"/>
                <p:cNvSpPr/>
                <p:nvPr/>
              </p:nvSpPr>
              <p:spPr>
                <a:xfrm>
                  <a:off x="3942012" y="2502367"/>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3" name="Rectangle 562"/>
                <p:cNvSpPr/>
                <p:nvPr/>
              </p:nvSpPr>
              <p:spPr>
                <a:xfrm>
                  <a:off x="3868959" y="2609672"/>
                  <a:ext cx="2743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4" name="Rectangle 563"/>
                <p:cNvSpPr/>
                <p:nvPr/>
              </p:nvSpPr>
              <p:spPr>
                <a:xfrm>
                  <a:off x="3868959" y="2752548"/>
                  <a:ext cx="2743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5" name="Rectangle 564"/>
                <p:cNvSpPr/>
                <p:nvPr/>
              </p:nvSpPr>
              <p:spPr>
                <a:xfrm>
                  <a:off x="764773" y="2476262"/>
                  <a:ext cx="753184"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6" name="Rectangle 565"/>
                <p:cNvSpPr/>
                <p:nvPr/>
              </p:nvSpPr>
              <p:spPr>
                <a:xfrm>
                  <a:off x="3932868" y="3500479"/>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7" name="Rectangle 566"/>
                <p:cNvSpPr/>
                <p:nvPr/>
              </p:nvSpPr>
              <p:spPr>
                <a:xfrm>
                  <a:off x="3942692" y="4460385"/>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8" name="Rectangle 567"/>
                <p:cNvSpPr/>
                <p:nvPr/>
              </p:nvSpPr>
              <p:spPr>
                <a:xfrm>
                  <a:off x="6148696" y="3723846"/>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9" name="Rectangle 568"/>
                <p:cNvSpPr/>
                <p:nvPr/>
              </p:nvSpPr>
              <p:spPr>
                <a:xfrm>
                  <a:off x="6148696" y="3581002"/>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7" name="Group 36"/>
              <p:cNvGrpSpPr/>
              <p:nvPr/>
            </p:nvGrpSpPr>
            <p:grpSpPr>
              <a:xfrm>
                <a:off x="7370165" y="4197976"/>
                <a:ext cx="618994" cy="870081"/>
                <a:chOff x="7370165" y="4197976"/>
                <a:chExt cx="618994" cy="870081"/>
              </a:xfrm>
              <a:grpFill/>
            </p:grpSpPr>
            <p:sp>
              <p:nvSpPr>
                <p:cNvPr id="38" name="Diamond 37"/>
                <p:cNvSpPr/>
                <p:nvPr/>
              </p:nvSpPr>
              <p:spPr>
                <a:xfrm>
                  <a:off x="7597684" y="451034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Diamond 38"/>
                <p:cNvSpPr/>
                <p:nvPr/>
              </p:nvSpPr>
              <p:spPr>
                <a:xfrm>
                  <a:off x="7741102" y="470424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Diamond 39"/>
                <p:cNvSpPr/>
                <p:nvPr/>
              </p:nvSpPr>
              <p:spPr>
                <a:xfrm>
                  <a:off x="7741102" y="451034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Diamond 40"/>
                <p:cNvSpPr/>
                <p:nvPr/>
              </p:nvSpPr>
              <p:spPr>
                <a:xfrm>
                  <a:off x="7597684" y="470424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p:nvSpPr>
              <p:spPr>
                <a:xfrm>
                  <a:off x="7847741" y="4197976"/>
                  <a:ext cx="141418" cy="1894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p:nvSpPr>
              <p:spPr>
                <a:xfrm>
                  <a:off x="7847741" y="4877917"/>
                  <a:ext cx="141418" cy="1894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p:nvSpPr>
              <p:spPr>
                <a:xfrm>
                  <a:off x="7404100" y="4197976"/>
                  <a:ext cx="52413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p:nvSpPr>
              <p:spPr>
                <a:xfrm>
                  <a:off x="7404099" y="5021674"/>
                  <a:ext cx="52413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p:nvSpPr>
              <p:spPr>
                <a:xfrm>
                  <a:off x="7404100" y="4704245"/>
                  <a:ext cx="45719" cy="3631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p:nvSpPr>
              <p:spPr>
                <a:xfrm>
                  <a:off x="7915909" y="4704909"/>
                  <a:ext cx="45719" cy="3631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p:nvSpPr>
              <p:spPr>
                <a:xfrm>
                  <a:off x="7915909" y="4197976"/>
                  <a:ext cx="45719" cy="3631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p:nvSpPr>
              <p:spPr>
                <a:xfrm>
                  <a:off x="7404100" y="4197976"/>
                  <a:ext cx="45719" cy="3631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p:nvSpPr>
              <p:spPr>
                <a:xfrm>
                  <a:off x="7524751" y="4350876"/>
                  <a:ext cx="246888"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p:nvSpPr>
              <p:spPr>
                <a:xfrm>
                  <a:off x="7404098" y="4350876"/>
                  <a:ext cx="9131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p:cNvSpPr/>
                <p:nvPr/>
              </p:nvSpPr>
              <p:spPr>
                <a:xfrm>
                  <a:off x="7807927" y="4350876"/>
                  <a:ext cx="9131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p:nvSpPr>
              <p:spPr>
                <a:xfrm>
                  <a:off x="7524753" y="4877917"/>
                  <a:ext cx="246888"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p:nvSpPr>
              <p:spPr>
                <a:xfrm>
                  <a:off x="7404100" y="4877917"/>
                  <a:ext cx="9131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ectangle 54"/>
                <p:cNvSpPr/>
                <p:nvPr/>
              </p:nvSpPr>
              <p:spPr>
                <a:xfrm>
                  <a:off x="7807929" y="4877917"/>
                  <a:ext cx="9131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ectangle 55"/>
                <p:cNvSpPr/>
                <p:nvPr/>
              </p:nvSpPr>
              <p:spPr>
                <a:xfrm>
                  <a:off x="7551578" y="4200520"/>
                  <a:ext cx="9144" cy="1815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p:nvSpPr>
              <p:spPr>
                <a:xfrm>
                  <a:off x="7551578" y="4877917"/>
                  <a:ext cx="9144" cy="1815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ectangle 57"/>
                <p:cNvSpPr/>
                <p:nvPr/>
              </p:nvSpPr>
              <p:spPr>
                <a:xfrm>
                  <a:off x="7370165" y="4704245"/>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ectangle 58"/>
                <p:cNvSpPr/>
                <p:nvPr/>
              </p:nvSpPr>
              <p:spPr>
                <a:xfrm>
                  <a:off x="7370165" y="4542836"/>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ectangle 59"/>
                <p:cNvSpPr/>
                <p:nvPr/>
              </p:nvSpPr>
              <p:spPr>
                <a:xfrm>
                  <a:off x="7446389" y="4530947"/>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Rectangle 60"/>
                <p:cNvSpPr/>
                <p:nvPr/>
              </p:nvSpPr>
              <p:spPr>
                <a:xfrm>
                  <a:off x="7446389" y="4450009"/>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Rectangle 61"/>
                <p:cNvSpPr/>
                <p:nvPr/>
              </p:nvSpPr>
              <p:spPr>
                <a:xfrm>
                  <a:off x="7446389" y="4719062"/>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Rectangle 62"/>
                <p:cNvSpPr/>
                <p:nvPr/>
              </p:nvSpPr>
              <p:spPr>
                <a:xfrm>
                  <a:off x="7446389" y="479525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Rectangle 63"/>
                <p:cNvSpPr/>
                <p:nvPr/>
              </p:nvSpPr>
              <p:spPr>
                <a:xfrm>
                  <a:off x="7898795" y="4530963"/>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Rectangle 64"/>
                <p:cNvSpPr/>
                <p:nvPr/>
              </p:nvSpPr>
              <p:spPr>
                <a:xfrm>
                  <a:off x="7898795" y="4450025"/>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Rectangle 65"/>
                <p:cNvSpPr/>
                <p:nvPr/>
              </p:nvSpPr>
              <p:spPr>
                <a:xfrm>
                  <a:off x="7898795" y="4719078"/>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p:nvSpPr>
              <p:spPr>
                <a:xfrm>
                  <a:off x="7898795" y="4795270"/>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p:nvSpPr>
              <p:spPr>
                <a:xfrm>
                  <a:off x="7533129" y="4864391"/>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Rectangle 68"/>
                <p:cNvSpPr/>
                <p:nvPr/>
              </p:nvSpPr>
              <p:spPr>
                <a:xfrm>
                  <a:off x="7753353" y="4864391"/>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Rectangle 69"/>
                <p:cNvSpPr/>
                <p:nvPr/>
              </p:nvSpPr>
              <p:spPr>
                <a:xfrm>
                  <a:off x="7598789" y="4864391"/>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Rectangle 70"/>
                <p:cNvSpPr/>
                <p:nvPr/>
              </p:nvSpPr>
              <p:spPr>
                <a:xfrm>
                  <a:off x="7684514" y="4864391"/>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7829261" y="4864391"/>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Rectangle 72"/>
                <p:cNvSpPr/>
                <p:nvPr/>
              </p:nvSpPr>
              <p:spPr>
                <a:xfrm>
                  <a:off x="7528383" y="438106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Rectangle 73"/>
                <p:cNvSpPr/>
                <p:nvPr/>
              </p:nvSpPr>
              <p:spPr>
                <a:xfrm>
                  <a:off x="7748607" y="438106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Rectangle 74"/>
                <p:cNvSpPr/>
                <p:nvPr/>
              </p:nvSpPr>
              <p:spPr>
                <a:xfrm>
                  <a:off x="7594043" y="438106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p:nvSpPr>
              <p:spPr>
                <a:xfrm>
                  <a:off x="7679768" y="438106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Rectangle 76"/>
                <p:cNvSpPr/>
                <p:nvPr/>
              </p:nvSpPr>
              <p:spPr>
                <a:xfrm>
                  <a:off x="7824515" y="438106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570" name="Group 569"/>
            <p:cNvGrpSpPr/>
            <p:nvPr/>
          </p:nvGrpSpPr>
          <p:grpSpPr>
            <a:xfrm>
              <a:off x="862826" y="621631"/>
              <a:ext cx="7625151" cy="3834633"/>
              <a:chOff x="862826" y="621631"/>
              <a:chExt cx="7625151" cy="3834633"/>
            </a:xfrm>
          </p:grpSpPr>
          <p:cxnSp>
            <p:nvCxnSpPr>
              <p:cNvPr id="572" name="Straight Arrow Connector 571"/>
              <p:cNvCxnSpPr/>
              <p:nvPr/>
            </p:nvCxnSpPr>
            <p:spPr>
              <a:xfrm>
                <a:off x="1677259" y="3073601"/>
                <a:ext cx="698679" cy="6510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73" name="Group 572"/>
              <p:cNvGrpSpPr/>
              <p:nvPr/>
            </p:nvGrpSpPr>
            <p:grpSpPr>
              <a:xfrm>
                <a:off x="862826" y="621631"/>
                <a:ext cx="7625151" cy="3834633"/>
                <a:chOff x="862826" y="621631"/>
                <a:chExt cx="7625151" cy="3834633"/>
              </a:xfrm>
            </p:grpSpPr>
            <p:sp>
              <p:nvSpPr>
                <p:cNvPr id="574" name="TextBox 573"/>
                <p:cNvSpPr txBox="1"/>
                <p:nvPr/>
              </p:nvSpPr>
              <p:spPr>
                <a:xfrm>
                  <a:off x="3560034" y="1329174"/>
                  <a:ext cx="1027058" cy="184666"/>
                </a:xfrm>
                <a:prstGeom prst="rect">
                  <a:avLst/>
                </a:prstGeom>
                <a:noFill/>
              </p:spPr>
              <p:txBody>
                <a:bodyPr wrap="square" lIns="0" tIns="0" rIns="0" bIns="0" rtlCol="0">
                  <a:spAutoFit/>
                </a:bodyPr>
                <a:lstStyle/>
                <a:p>
                  <a:pPr algn="ctr"/>
                  <a:r>
                    <a:rPr lang="en-US" sz="1200" err="1">
                      <a:solidFill>
                        <a:prstClr val="black"/>
                      </a:solidFill>
                    </a:rPr>
                    <a:t>Apadana</a:t>
                  </a:r>
                  <a:endParaRPr lang="en-US" sz="1200">
                    <a:solidFill>
                      <a:prstClr val="black"/>
                    </a:solidFill>
                  </a:endParaRPr>
                </a:p>
              </p:txBody>
            </p:sp>
            <p:sp>
              <p:nvSpPr>
                <p:cNvPr id="575" name="TextBox 574"/>
                <p:cNvSpPr txBox="1"/>
                <p:nvPr/>
              </p:nvSpPr>
              <p:spPr>
                <a:xfrm>
                  <a:off x="6688802" y="4086932"/>
                  <a:ext cx="561848" cy="369332"/>
                </a:xfrm>
                <a:prstGeom prst="rect">
                  <a:avLst/>
                </a:prstGeom>
                <a:noFill/>
              </p:spPr>
              <p:txBody>
                <a:bodyPr wrap="square" lIns="0" tIns="0" rIns="0" bIns="0" rtlCol="0">
                  <a:spAutoFit/>
                </a:bodyPr>
                <a:lstStyle/>
                <a:p>
                  <a:pPr algn="ctr"/>
                  <a:r>
                    <a:rPr lang="en-US" sz="1200">
                      <a:solidFill>
                        <a:prstClr val="black"/>
                      </a:solidFill>
                    </a:rPr>
                    <a:t>King’s Gate</a:t>
                  </a:r>
                </a:p>
              </p:txBody>
            </p:sp>
            <p:sp>
              <p:nvSpPr>
                <p:cNvPr id="581" name="TextBox 580"/>
                <p:cNvSpPr txBox="1"/>
                <p:nvPr/>
              </p:nvSpPr>
              <p:spPr>
                <a:xfrm>
                  <a:off x="862826" y="2594627"/>
                  <a:ext cx="861351" cy="738664"/>
                </a:xfrm>
                <a:prstGeom prst="rect">
                  <a:avLst/>
                </a:prstGeom>
                <a:noFill/>
              </p:spPr>
              <p:txBody>
                <a:bodyPr wrap="square" lIns="0" tIns="0" rIns="0" bIns="0" rtlCol="0">
                  <a:spAutoFit/>
                </a:bodyPr>
                <a:lstStyle/>
                <a:p>
                  <a:pPr algn="ctr"/>
                  <a:r>
                    <a:rPr lang="en-US" sz="1200">
                      <a:solidFill>
                        <a:prstClr val="black"/>
                      </a:solidFill>
                    </a:rPr>
                    <a:t>Possible banqueting area, near the gardens</a:t>
                  </a:r>
                </a:p>
              </p:txBody>
            </p:sp>
            <p:sp>
              <p:nvSpPr>
                <p:cNvPr id="582" name="TextBox 581"/>
                <p:cNvSpPr txBox="1"/>
                <p:nvPr/>
              </p:nvSpPr>
              <p:spPr>
                <a:xfrm>
                  <a:off x="1225054" y="1287145"/>
                  <a:ext cx="664916" cy="369332"/>
                </a:xfrm>
                <a:prstGeom prst="rect">
                  <a:avLst/>
                </a:prstGeom>
                <a:noFill/>
              </p:spPr>
              <p:txBody>
                <a:bodyPr wrap="square" lIns="0" tIns="0" rIns="0" bIns="0" rtlCol="0">
                  <a:spAutoFit/>
                </a:bodyPr>
                <a:lstStyle/>
                <a:p>
                  <a:pPr algn="ctr"/>
                  <a:r>
                    <a:rPr lang="en-US" sz="1200" dirty="0">
                      <a:solidFill>
                        <a:prstClr val="black"/>
                      </a:solidFill>
                    </a:rPr>
                    <a:t>Royal Gardens</a:t>
                  </a:r>
                </a:p>
              </p:txBody>
            </p:sp>
            <p:sp>
              <p:nvSpPr>
                <p:cNvPr id="583" name="TextBox 582"/>
                <p:cNvSpPr txBox="1"/>
                <p:nvPr/>
              </p:nvSpPr>
              <p:spPr>
                <a:xfrm>
                  <a:off x="6808416" y="621631"/>
                  <a:ext cx="1679561" cy="646331"/>
                </a:xfrm>
                <a:prstGeom prst="rect">
                  <a:avLst/>
                </a:prstGeom>
                <a:noFill/>
              </p:spPr>
              <p:txBody>
                <a:bodyPr wrap="square" lIns="0" tIns="0" rIns="0" bIns="0" rtlCol="0">
                  <a:spAutoFit/>
                </a:bodyPr>
                <a:lstStyle/>
                <a:p>
                  <a:pPr algn="ctr"/>
                  <a:r>
                    <a:rPr lang="en-US" sz="2400">
                      <a:solidFill>
                        <a:prstClr val="black"/>
                      </a:solidFill>
                    </a:rPr>
                    <a:t>Susa</a:t>
                  </a:r>
                  <a:endParaRPr lang="en-US">
                    <a:solidFill>
                      <a:prstClr val="black"/>
                    </a:solidFill>
                  </a:endParaRPr>
                </a:p>
                <a:p>
                  <a:pPr algn="ctr"/>
                  <a:r>
                    <a:rPr lang="en-US">
                      <a:solidFill>
                        <a:prstClr val="black"/>
                      </a:solidFill>
                    </a:rPr>
                    <a:t>Royal Palace</a:t>
                  </a:r>
                </a:p>
              </p:txBody>
            </p:sp>
          </p:grpSp>
        </p:grpSp>
        <p:sp>
          <p:nvSpPr>
            <p:cNvPr id="584" name="TextBox 583"/>
            <p:cNvSpPr txBox="1"/>
            <p:nvPr/>
          </p:nvSpPr>
          <p:spPr>
            <a:xfrm>
              <a:off x="1563177" y="5564652"/>
              <a:ext cx="508910" cy="184666"/>
            </a:xfrm>
            <a:prstGeom prst="rect">
              <a:avLst/>
            </a:prstGeom>
            <a:noFill/>
          </p:spPr>
          <p:txBody>
            <a:bodyPr wrap="square" lIns="0" tIns="0" rIns="0" bIns="0" rtlCol="0">
              <a:spAutoFit/>
            </a:bodyPr>
            <a:lstStyle/>
            <a:p>
              <a:pPr algn="ctr"/>
              <a:r>
                <a:rPr lang="en-US" sz="1200">
                  <a:solidFill>
                    <a:prstClr val="black"/>
                  </a:solidFill>
                </a:rPr>
                <a:t>Harem</a:t>
              </a:r>
            </a:p>
          </p:txBody>
        </p:sp>
        <p:grpSp>
          <p:nvGrpSpPr>
            <p:cNvPr id="602" name="Group 601"/>
            <p:cNvGrpSpPr/>
            <p:nvPr/>
          </p:nvGrpSpPr>
          <p:grpSpPr>
            <a:xfrm>
              <a:off x="8257656" y="1777299"/>
              <a:ext cx="386899" cy="1005038"/>
              <a:chOff x="7817301" y="1915472"/>
              <a:chExt cx="386899" cy="1005038"/>
            </a:xfrm>
          </p:grpSpPr>
          <p:sp>
            <p:nvSpPr>
              <p:cNvPr id="603" name="Oval 602"/>
              <p:cNvSpPr/>
              <p:nvPr/>
            </p:nvSpPr>
            <p:spPr>
              <a:xfrm>
                <a:off x="7920639" y="2548465"/>
                <a:ext cx="230221" cy="241040"/>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04" name="Straight Arrow Connector 603"/>
              <p:cNvCxnSpPr/>
              <p:nvPr/>
            </p:nvCxnSpPr>
            <p:spPr>
              <a:xfrm flipH="1" flipV="1">
                <a:off x="7817301" y="1915472"/>
                <a:ext cx="287332" cy="1005038"/>
              </a:xfrm>
              <a:prstGeom prst="straightConnector1">
                <a:avLst/>
              </a:prstGeom>
              <a:ln w="19050" cap="rnd">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05" name="Straight Connector 604"/>
              <p:cNvCxnSpPr/>
              <p:nvPr/>
            </p:nvCxnSpPr>
            <p:spPr>
              <a:xfrm flipV="1">
                <a:off x="7855503" y="2626563"/>
                <a:ext cx="348697" cy="96956"/>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07" name="Group 606"/>
            <p:cNvGrpSpPr/>
            <p:nvPr/>
          </p:nvGrpSpPr>
          <p:grpSpPr>
            <a:xfrm>
              <a:off x="6376756" y="6241851"/>
              <a:ext cx="2602857" cy="178481"/>
              <a:chOff x="6376756" y="6239470"/>
              <a:chExt cx="2602857" cy="178481"/>
            </a:xfrm>
          </p:grpSpPr>
          <p:sp>
            <p:nvSpPr>
              <p:cNvPr id="608" name="TextBox 607"/>
              <p:cNvSpPr txBox="1"/>
              <p:nvPr/>
            </p:nvSpPr>
            <p:spPr>
              <a:xfrm>
                <a:off x="6376756" y="6239470"/>
                <a:ext cx="133208" cy="153888"/>
              </a:xfrm>
              <a:prstGeom prst="rect">
                <a:avLst/>
              </a:prstGeom>
              <a:noFill/>
            </p:spPr>
            <p:txBody>
              <a:bodyPr wrap="square" lIns="0" tIns="0" rIns="0" bIns="0" rtlCol="0">
                <a:spAutoFit/>
              </a:bodyPr>
              <a:lstStyle/>
              <a:p>
                <a:pPr algn="ctr"/>
                <a:r>
                  <a:rPr lang="en-US" sz="1000" b="1">
                    <a:solidFill>
                      <a:prstClr val="black"/>
                    </a:solidFill>
                  </a:rPr>
                  <a:t>0</a:t>
                </a:r>
              </a:p>
            </p:txBody>
          </p:sp>
          <p:sp>
            <p:nvSpPr>
              <p:cNvPr id="609" name="TextBox 608"/>
              <p:cNvSpPr txBox="1"/>
              <p:nvPr/>
            </p:nvSpPr>
            <p:spPr>
              <a:xfrm>
                <a:off x="7448320" y="6239470"/>
                <a:ext cx="215749" cy="153888"/>
              </a:xfrm>
              <a:prstGeom prst="rect">
                <a:avLst/>
              </a:prstGeom>
              <a:noFill/>
            </p:spPr>
            <p:txBody>
              <a:bodyPr wrap="square" lIns="0" tIns="0" rIns="0" bIns="0" rtlCol="0">
                <a:spAutoFit/>
              </a:bodyPr>
              <a:lstStyle/>
              <a:p>
                <a:pPr algn="ctr"/>
                <a:r>
                  <a:rPr lang="en-US" sz="1000" b="1">
                    <a:solidFill>
                      <a:prstClr val="black"/>
                    </a:solidFill>
                  </a:rPr>
                  <a:t>50</a:t>
                </a:r>
              </a:p>
            </p:txBody>
          </p:sp>
          <p:sp>
            <p:nvSpPr>
              <p:cNvPr id="610" name="TextBox 609"/>
              <p:cNvSpPr txBox="1"/>
              <p:nvPr/>
            </p:nvSpPr>
            <p:spPr>
              <a:xfrm>
                <a:off x="8534227" y="6239470"/>
                <a:ext cx="445386" cy="153888"/>
              </a:xfrm>
              <a:prstGeom prst="rect">
                <a:avLst/>
              </a:prstGeom>
              <a:noFill/>
            </p:spPr>
            <p:txBody>
              <a:bodyPr wrap="square" lIns="0" tIns="0" rIns="0" bIns="0" rtlCol="0">
                <a:spAutoFit/>
              </a:bodyPr>
              <a:lstStyle/>
              <a:p>
                <a:pPr algn="ctr"/>
                <a:r>
                  <a:rPr lang="en-US" sz="1000" b="1">
                    <a:solidFill>
                      <a:prstClr val="black"/>
                    </a:solidFill>
                  </a:rPr>
                  <a:t>100 m</a:t>
                </a:r>
              </a:p>
            </p:txBody>
          </p:sp>
          <p:grpSp>
            <p:nvGrpSpPr>
              <p:cNvPr id="611" name="Group 610"/>
              <p:cNvGrpSpPr/>
              <p:nvPr/>
            </p:nvGrpSpPr>
            <p:grpSpPr>
              <a:xfrm>
                <a:off x="6435867" y="6367469"/>
                <a:ext cx="2238977" cy="50482"/>
                <a:chOff x="6435867" y="6321750"/>
                <a:chExt cx="2238977" cy="100964"/>
              </a:xfrm>
            </p:grpSpPr>
            <p:cxnSp>
              <p:nvCxnSpPr>
                <p:cNvPr id="612" name="Straight Connector 611"/>
                <p:cNvCxnSpPr/>
                <p:nvPr/>
              </p:nvCxnSpPr>
              <p:spPr>
                <a:xfrm flipV="1">
                  <a:off x="6437455"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p:cNvCxnSpPr/>
                <p:nvPr/>
              </p:nvCxnSpPr>
              <p:spPr>
                <a:xfrm flipV="1">
                  <a:off x="8674844"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p:cNvCxnSpPr/>
                <p:nvPr/>
              </p:nvCxnSpPr>
              <p:spPr>
                <a:xfrm flipV="1">
                  <a:off x="7332411"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p:cNvCxnSpPr/>
                <p:nvPr/>
              </p:nvCxnSpPr>
              <p:spPr>
                <a:xfrm flipV="1">
                  <a:off x="7556150"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p:cNvCxnSpPr/>
                <p:nvPr/>
              </p:nvCxnSpPr>
              <p:spPr>
                <a:xfrm flipV="1">
                  <a:off x="7108672"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p:cNvCxnSpPr/>
                <p:nvPr/>
              </p:nvCxnSpPr>
              <p:spPr>
                <a:xfrm flipV="1">
                  <a:off x="6884933"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p:cNvCxnSpPr/>
                <p:nvPr/>
              </p:nvCxnSpPr>
              <p:spPr>
                <a:xfrm flipV="1">
                  <a:off x="6661194"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flipV="1">
                  <a:off x="8451106"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p:cNvCxnSpPr/>
                <p:nvPr/>
              </p:nvCxnSpPr>
              <p:spPr>
                <a:xfrm flipV="1">
                  <a:off x="8227367"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flipV="1">
                  <a:off x="8003628"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p:cNvCxnSpPr/>
                <p:nvPr/>
              </p:nvCxnSpPr>
              <p:spPr>
                <a:xfrm flipV="1">
                  <a:off x="7779889"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p:cNvCxnSpPr/>
                <p:nvPr/>
              </p:nvCxnSpPr>
              <p:spPr>
                <a:xfrm flipH="1">
                  <a:off x="6435867" y="6422714"/>
                  <a:ext cx="2236596"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624" name="Group 623"/>
            <p:cNvGrpSpPr/>
            <p:nvPr/>
          </p:nvGrpSpPr>
          <p:grpSpPr>
            <a:xfrm>
              <a:off x="6956839" y="1646447"/>
              <a:ext cx="1751591" cy="4267750"/>
              <a:chOff x="6956839" y="1646447"/>
              <a:chExt cx="1751591" cy="4267750"/>
            </a:xfrm>
          </p:grpSpPr>
          <p:sp>
            <p:nvSpPr>
              <p:cNvPr id="625" name="Rectangle 624"/>
              <p:cNvSpPr/>
              <p:nvPr/>
            </p:nvSpPr>
            <p:spPr>
              <a:xfrm>
                <a:off x="8125048" y="4742306"/>
                <a:ext cx="18288" cy="451997"/>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6" name="Rectangle 625"/>
              <p:cNvSpPr/>
              <p:nvPr/>
            </p:nvSpPr>
            <p:spPr>
              <a:xfrm>
                <a:off x="8689130" y="4742306"/>
                <a:ext cx="18288" cy="81381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7" name="Rectangle 626"/>
              <p:cNvSpPr/>
              <p:nvPr/>
            </p:nvSpPr>
            <p:spPr>
              <a:xfrm>
                <a:off x="8125048" y="4742306"/>
                <a:ext cx="582370" cy="1828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8" name="Rectangle 627"/>
              <p:cNvSpPr/>
              <p:nvPr/>
            </p:nvSpPr>
            <p:spPr>
              <a:xfrm rot="20815441">
                <a:off x="7928271" y="5206131"/>
                <a:ext cx="217644" cy="1828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9" name="Rectangle 628"/>
              <p:cNvSpPr/>
              <p:nvPr/>
            </p:nvSpPr>
            <p:spPr>
              <a:xfrm>
                <a:off x="7918292" y="5237967"/>
                <a:ext cx="18288" cy="53949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0" name="Rectangle 629"/>
              <p:cNvSpPr/>
              <p:nvPr/>
            </p:nvSpPr>
            <p:spPr>
              <a:xfrm>
                <a:off x="8125048" y="4530662"/>
                <a:ext cx="582370" cy="1828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1" name="Rectangle 630"/>
              <p:cNvSpPr/>
              <p:nvPr/>
            </p:nvSpPr>
            <p:spPr>
              <a:xfrm>
                <a:off x="8690142" y="4192334"/>
                <a:ext cx="18288" cy="35661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2" name="Rectangle 631"/>
              <p:cNvSpPr/>
              <p:nvPr/>
            </p:nvSpPr>
            <p:spPr>
              <a:xfrm>
                <a:off x="8125072" y="4095750"/>
                <a:ext cx="18288" cy="453200"/>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3" name="Rectangle 632"/>
              <p:cNvSpPr/>
              <p:nvPr/>
            </p:nvSpPr>
            <p:spPr>
              <a:xfrm>
                <a:off x="7920308" y="2982745"/>
                <a:ext cx="18288" cy="1069745"/>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4" name="Rectangle 633"/>
              <p:cNvSpPr/>
              <p:nvPr/>
            </p:nvSpPr>
            <p:spPr>
              <a:xfrm rot="16893448">
                <a:off x="8020500" y="3965674"/>
                <a:ext cx="18288" cy="21945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5" name="Rectangle 634"/>
              <p:cNvSpPr/>
              <p:nvPr/>
            </p:nvSpPr>
            <p:spPr>
              <a:xfrm>
                <a:off x="7702801" y="2417992"/>
                <a:ext cx="18288" cy="1728070"/>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6" name="Rectangle 635"/>
              <p:cNvSpPr/>
              <p:nvPr/>
            </p:nvSpPr>
            <p:spPr>
              <a:xfrm>
                <a:off x="7650064" y="3438431"/>
                <a:ext cx="52738" cy="39855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7" name="Rectangle 636"/>
              <p:cNvSpPr/>
              <p:nvPr/>
            </p:nvSpPr>
            <p:spPr>
              <a:xfrm>
                <a:off x="7632699" y="2615504"/>
                <a:ext cx="70103" cy="553653"/>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8" name="Rectangle 637"/>
              <p:cNvSpPr/>
              <p:nvPr/>
            </p:nvSpPr>
            <p:spPr>
              <a:xfrm>
                <a:off x="6956839" y="1732989"/>
                <a:ext cx="53560" cy="743273"/>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9" name="Rectangle 638"/>
              <p:cNvSpPr/>
              <p:nvPr/>
            </p:nvSpPr>
            <p:spPr>
              <a:xfrm>
                <a:off x="6966365" y="2409275"/>
                <a:ext cx="558385" cy="66989"/>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0" name="Rectangle 639"/>
              <p:cNvSpPr/>
              <p:nvPr/>
            </p:nvSpPr>
            <p:spPr>
              <a:xfrm>
                <a:off x="7722814" y="5100381"/>
                <a:ext cx="18288" cy="81381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1" name="Rectangle 640"/>
              <p:cNvSpPr/>
              <p:nvPr/>
            </p:nvSpPr>
            <p:spPr>
              <a:xfrm>
                <a:off x="7665892" y="5136209"/>
                <a:ext cx="56922" cy="52077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2" name="Rectangle 641"/>
              <p:cNvSpPr/>
              <p:nvPr/>
            </p:nvSpPr>
            <p:spPr>
              <a:xfrm>
                <a:off x="7147765" y="2410882"/>
                <a:ext cx="558385" cy="1828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3" name="Rectangle 642"/>
              <p:cNvSpPr/>
              <p:nvPr/>
            </p:nvSpPr>
            <p:spPr>
              <a:xfrm>
                <a:off x="6994753" y="1646447"/>
                <a:ext cx="18288" cy="81381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44" name="TextBox 643"/>
            <p:cNvSpPr txBox="1"/>
            <p:nvPr/>
          </p:nvSpPr>
          <p:spPr>
            <a:xfrm>
              <a:off x="2206479" y="3772614"/>
              <a:ext cx="524613" cy="369332"/>
            </a:xfrm>
            <a:prstGeom prst="rect">
              <a:avLst/>
            </a:prstGeom>
            <a:noFill/>
          </p:spPr>
          <p:txBody>
            <a:bodyPr wrap="square" lIns="0" tIns="0" rIns="0" bIns="0" rtlCol="0">
              <a:spAutoFit/>
            </a:bodyPr>
            <a:lstStyle/>
            <a:p>
              <a:pPr algn="ctr"/>
              <a:r>
                <a:rPr lang="en-US" sz="1200">
                  <a:solidFill>
                    <a:prstClr val="black"/>
                  </a:solidFill>
                </a:rPr>
                <a:t>Inner court</a:t>
              </a:r>
            </a:p>
          </p:txBody>
        </p:sp>
        <p:sp>
          <p:nvSpPr>
            <p:cNvPr id="645" name="TextBox 644"/>
            <p:cNvSpPr txBox="1"/>
            <p:nvPr/>
          </p:nvSpPr>
          <p:spPr>
            <a:xfrm>
              <a:off x="3261148" y="3772614"/>
              <a:ext cx="633262" cy="369332"/>
            </a:xfrm>
            <a:prstGeom prst="rect">
              <a:avLst/>
            </a:prstGeom>
            <a:noFill/>
          </p:spPr>
          <p:txBody>
            <a:bodyPr wrap="square" lIns="0" tIns="0" rIns="0" bIns="0" rtlCol="0">
              <a:spAutoFit/>
            </a:bodyPr>
            <a:lstStyle/>
            <a:p>
              <a:pPr algn="ctr"/>
              <a:r>
                <a:rPr lang="en-US" sz="1200">
                  <a:solidFill>
                    <a:prstClr val="black"/>
                  </a:solidFill>
                </a:rPr>
                <a:t>Middle court</a:t>
              </a:r>
            </a:p>
          </p:txBody>
        </p:sp>
        <p:sp>
          <p:nvSpPr>
            <p:cNvPr id="646" name="TextBox 645"/>
            <p:cNvSpPr txBox="1"/>
            <p:nvPr/>
          </p:nvSpPr>
          <p:spPr>
            <a:xfrm>
              <a:off x="4695279" y="3772614"/>
              <a:ext cx="672711" cy="369332"/>
            </a:xfrm>
            <a:prstGeom prst="rect">
              <a:avLst/>
            </a:prstGeom>
            <a:noFill/>
          </p:spPr>
          <p:txBody>
            <a:bodyPr wrap="square" lIns="0" tIns="0" rIns="0" bIns="0" rtlCol="0">
              <a:spAutoFit/>
            </a:bodyPr>
            <a:lstStyle/>
            <a:p>
              <a:pPr algn="ctr"/>
              <a:r>
                <a:rPr lang="en-US" sz="1200">
                  <a:solidFill>
                    <a:prstClr val="black"/>
                  </a:solidFill>
                </a:rPr>
                <a:t>Outer court</a:t>
              </a:r>
            </a:p>
          </p:txBody>
        </p:sp>
        <p:sp>
          <p:nvSpPr>
            <p:cNvPr id="647" name="Rectangle 646">
              <a:extLst>
                <a:ext uri="{FF2B5EF4-FFF2-40B4-BE49-F238E27FC236}">
                  <a16:creationId xmlns:a16="http://schemas.microsoft.com/office/drawing/2014/main" id="{F2EFDACA-0108-4504-8851-08A462A5103C}"/>
                </a:ext>
              </a:extLst>
            </p:cNvPr>
            <p:cNvSpPr/>
            <p:nvPr/>
          </p:nvSpPr>
          <p:spPr>
            <a:xfrm>
              <a:off x="4050703" y="1974827"/>
              <a:ext cx="45720" cy="45720"/>
            </a:xfrm>
            <a:prstGeom prst="rect">
              <a:avLst/>
            </a:prstGeom>
            <a:solidFill>
              <a:schemeClr val="bg1">
                <a:lumMod val="50000"/>
                <a:lumOff val="50000"/>
              </a:schemeClr>
            </a:solidFill>
            <a:ln w="1270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264"/>
            <a:ext cx="9144000" cy="6833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a:extLst>
              <a:ext uri="{FF2B5EF4-FFF2-40B4-BE49-F238E27FC236}">
                <a16:creationId xmlns:a16="http://schemas.microsoft.com/office/drawing/2014/main" id="{B5C1758F-DFE6-4D9B-9F1F-5F1AE237B582}"/>
              </a:ext>
            </a:extLst>
          </p:cNvPr>
          <p:cNvSpPr>
            <a:spLocks noGrp="1"/>
          </p:cNvSpPr>
          <p:nvPr>
            <p:ph type="body" sz="quarter" idx="10"/>
          </p:nvPr>
        </p:nvSpPr>
        <p:spPr/>
        <p:txBody>
          <a:bodyPr/>
          <a:lstStyle/>
          <a:p>
            <a:r>
              <a:rPr lang="en-US"/>
              <a:t>Plan showing possible banqueting area next to the garden at the Royal Palace at Susa</a:t>
            </a:r>
          </a:p>
        </p:txBody>
      </p:sp>
      <p:sp>
        <p:nvSpPr>
          <p:cNvPr id="3" name="Text Placeholder 2">
            <a:extLst>
              <a:ext uri="{FF2B5EF4-FFF2-40B4-BE49-F238E27FC236}">
                <a16:creationId xmlns:a16="http://schemas.microsoft.com/office/drawing/2014/main" id="{175B1A9B-3F95-49E4-BBBD-88FBE68112A9}"/>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2029FC43-F8CF-483D-A140-DCC808241AEC}"/>
              </a:ext>
            </a:extLst>
          </p:cNvPr>
          <p:cNvSpPr>
            <a:spLocks noGrp="1"/>
          </p:cNvSpPr>
          <p:nvPr>
            <p:ph type="title"/>
          </p:nvPr>
        </p:nvSpPr>
        <p:spPr/>
        <p:txBody>
          <a:bodyPr/>
          <a:lstStyle/>
          <a:p>
            <a:r>
              <a:rPr lang="en-US" dirty="0"/>
              <a:t>When wine was served, I carried the wine and gave it to the king</a:t>
            </a:r>
          </a:p>
        </p:txBody>
      </p:sp>
    </p:spTree>
    <p:extLst>
      <p:ext uri="{BB962C8B-B14F-4D97-AF65-F5344CB8AC3E}">
        <p14:creationId xmlns:p14="http://schemas.microsoft.com/office/powerpoint/2010/main" val="252071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EBC987-FFED-4E67-9B7A-F32A20975092}"/>
              </a:ext>
            </a:extLst>
          </p:cNvPr>
          <p:cNvSpPr>
            <a:spLocks noGrp="1"/>
          </p:cNvSpPr>
          <p:nvPr>
            <p:ph type="body" sz="quarter" idx="10"/>
          </p:nvPr>
        </p:nvSpPr>
        <p:spPr/>
        <p:txBody>
          <a:bodyPr/>
          <a:lstStyle/>
          <a:p>
            <a:r>
              <a:rPr lang="en-US"/>
              <a:t>Royal palace at Susa (from the south)</a:t>
            </a:r>
          </a:p>
        </p:txBody>
      </p:sp>
      <p:sp>
        <p:nvSpPr>
          <p:cNvPr id="3" name="Text Placeholder 2">
            <a:extLst>
              <a:ext uri="{FF2B5EF4-FFF2-40B4-BE49-F238E27FC236}">
                <a16:creationId xmlns:a16="http://schemas.microsoft.com/office/drawing/2014/main" id="{F30E2101-5F71-4065-BD98-14C95105BD64}"/>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3DEBBBBE-8BF5-46F8-BF56-5C958899B45F}"/>
              </a:ext>
            </a:extLst>
          </p:cNvPr>
          <p:cNvSpPr>
            <a:spLocks noGrp="1"/>
          </p:cNvSpPr>
          <p:nvPr>
            <p:ph type="title"/>
          </p:nvPr>
        </p:nvSpPr>
        <p:spPr/>
        <p:txBody>
          <a:bodyPr/>
          <a:lstStyle/>
          <a:p>
            <a:r>
              <a:rPr lang="en-US" dirty="0"/>
              <a:t>When wine was served, I carried the wine and gave it to the king</a:t>
            </a:r>
          </a:p>
        </p:txBody>
      </p:sp>
      <p:pic>
        <p:nvPicPr>
          <p:cNvPr id="6" name="Picture 5" descr="A picture containing sky, ground, outdoor, nature&#10;&#10;Description generated with very high confidence">
            <a:extLst>
              <a:ext uri="{FF2B5EF4-FFF2-40B4-BE49-F238E27FC236}">
                <a16:creationId xmlns:a16="http://schemas.microsoft.com/office/drawing/2014/main" id="{0262F5E2-C1C0-40F5-BFA7-E9BCFC8ED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2272561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EBC987-FFED-4E67-9B7A-F32A20975092}"/>
              </a:ext>
            </a:extLst>
          </p:cNvPr>
          <p:cNvSpPr>
            <a:spLocks noGrp="1"/>
          </p:cNvSpPr>
          <p:nvPr>
            <p:ph type="body" sz="quarter" idx="10"/>
          </p:nvPr>
        </p:nvSpPr>
        <p:spPr/>
        <p:txBody>
          <a:bodyPr/>
          <a:lstStyle/>
          <a:p>
            <a:r>
              <a:rPr lang="en-US"/>
              <a:t>Royal palace at Susa (from the south)</a:t>
            </a:r>
          </a:p>
        </p:txBody>
      </p:sp>
      <p:sp>
        <p:nvSpPr>
          <p:cNvPr id="3" name="Text Placeholder 2">
            <a:extLst>
              <a:ext uri="{FF2B5EF4-FFF2-40B4-BE49-F238E27FC236}">
                <a16:creationId xmlns:a16="http://schemas.microsoft.com/office/drawing/2014/main" id="{F30E2101-5F71-4065-BD98-14C95105BD64}"/>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3DEBBBBE-8BF5-46F8-BF56-5C958899B45F}"/>
              </a:ext>
            </a:extLst>
          </p:cNvPr>
          <p:cNvSpPr>
            <a:spLocks noGrp="1"/>
          </p:cNvSpPr>
          <p:nvPr>
            <p:ph type="title"/>
          </p:nvPr>
        </p:nvSpPr>
        <p:spPr/>
        <p:txBody>
          <a:bodyPr/>
          <a:lstStyle/>
          <a:p>
            <a:r>
              <a:rPr lang="en-US" dirty="0"/>
              <a:t>When wine was served, I carried the wine and gave it to the king</a:t>
            </a:r>
          </a:p>
        </p:txBody>
      </p:sp>
      <p:grpSp>
        <p:nvGrpSpPr>
          <p:cNvPr id="18" name="Group 17"/>
          <p:cNvGrpSpPr/>
          <p:nvPr/>
        </p:nvGrpSpPr>
        <p:grpSpPr>
          <a:xfrm>
            <a:off x="0" y="379476"/>
            <a:ext cx="9147174" cy="6099048"/>
            <a:chOff x="0" y="379476"/>
            <a:chExt cx="9147174" cy="6099048"/>
          </a:xfrm>
        </p:grpSpPr>
        <p:pic>
          <p:nvPicPr>
            <p:cNvPr id="6" name="Picture 5" descr="A picture containing sky, ground, outdoor, nature&#10;&#10;Description generated with very high confidence">
              <a:extLst>
                <a:ext uri="{FF2B5EF4-FFF2-40B4-BE49-F238E27FC236}">
                  <a16:creationId xmlns:a16="http://schemas.microsoft.com/office/drawing/2014/main" id="{0262F5E2-C1C0-40F5-BFA7-E9BCFC8ED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4" y="379476"/>
              <a:ext cx="9144000" cy="6099048"/>
            </a:xfrm>
            <a:prstGeom prst="rect">
              <a:avLst/>
            </a:prstGeom>
          </p:spPr>
        </p:pic>
        <p:sp>
          <p:nvSpPr>
            <p:cNvPr id="7" name="Text Box 1029">
              <a:extLst>
                <a:ext uri="{FF2B5EF4-FFF2-40B4-BE49-F238E27FC236}">
                  <a16:creationId xmlns:a16="http://schemas.microsoft.com/office/drawing/2014/main" id="{E2E98445-B765-4321-A281-E1793FC83EDC}"/>
                </a:ext>
              </a:extLst>
            </p:cNvPr>
            <p:cNvSpPr txBox="1">
              <a:spLocks noChangeArrowheads="1"/>
            </p:cNvSpPr>
            <p:nvPr/>
          </p:nvSpPr>
          <p:spPr bwMode="auto">
            <a:xfrm>
              <a:off x="5651279" y="2647890"/>
              <a:ext cx="918841" cy="338554"/>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1600">
                  <a:solidFill>
                    <a:srgbClr val="FFFFFF"/>
                  </a:solidFill>
                  <a:effectLst>
                    <a:glow rad="76200">
                      <a:srgbClr val="000000">
                        <a:alpha val="60000"/>
                      </a:srgbClr>
                    </a:glow>
                  </a:effectLst>
                  <a:cs typeface="Calibri" pitchFamily="34" charset="0"/>
                </a:rPr>
                <a:t>Apadana</a:t>
              </a:r>
            </a:p>
          </p:txBody>
        </p:sp>
        <p:sp>
          <p:nvSpPr>
            <p:cNvPr id="8" name="Freeform: Shape 7">
              <a:extLst>
                <a:ext uri="{FF2B5EF4-FFF2-40B4-BE49-F238E27FC236}">
                  <a16:creationId xmlns:a16="http://schemas.microsoft.com/office/drawing/2014/main" id="{D5011AFB-9592-4F5B-A158-571482D3FD8B}"/>
                </a:ext>
              </a:extLst>
            </p:cNvPr>
            <p:cNvSpPr/>
            <p:nvPr/>
          </p:nvSpPr>
          <p:spPr>
            <a:xfrm>
              <a:off x="4018072" y="2595764"/>
              <a:ext cx="5127035" cy="525868"/>
            </a:xfrm>
            <a:custGeom>
              <a:avLst/>
              <a:gdLst>
                <a:gd name="connsiteX0" fmla="*/ 489098 w 4901610"/>
                <a:gd name="connsiteY0" fmla="*/ 659218 h 659218"/>
                <a:gd name="connsiteX1" fmla="*/ 0 w 4901610"/>
                <a:gd name="connsiteY1" fmla="*/ 159488 h 659218"/>
                <a:gd name="connsiteX2" fmla="*/ 3944679 w 4901610"/>
                <a:gd name="connsiteY2" fmla="*/ 0 h 659218"/>
                <a:gd name="connsiteX3" fmla="*/ 4901610 w 4901610"/>
                <a:gd name="connsiteY3" fmla="*/ 350874 h 659218"/>
                <a:gd name="connsiteX4" fmla="*/ 4901610 w 4901610"/>
                <a:gd name="connsiteY4" fmla="*/ 350874 h 659218"/>
                <a:gd name="connsiteX5" fmla="*/ 4880344 w 4901610"/>
                <a:gd name="connsiteY5" fmla="*/ 340242 h 659218"/>
                <a:gd name="connsiteX0" fmla="*/ 574159 w 4901610"/>
                <a:gd name="connsiteY0" fmla="*/ 659218 h 659218"/>
                <a:gd name="connsiteX1" fmla="*/ 0 w 4901610"/>
                <a:gd name="connsiteY1" fmla="*/ 159488 h 659218"/>
                <a:gd name="connsiteX2" fmla="*/ 3944679 w 4901610"/>
                <a:gd name="connsiteY2" fmla="*/ 0 h 659218"/>
                <a:gd name="connsiteX3" fmla="*/ 4901610 w 4901610"/>
                <a:gd name="connsiteY3" fmla="*/ 350874 h 659218"/>
                <a:gd name="connsiteX4" fmla="*/ 4901610 w 4901610"/>
                <a:gd name="connsiteY4" fmla="*/ 350874 h 659218"/>
                <a:gd name="connsiteX5" fmla="*/ 4880344 w 4901610"/>
                <a:gd name="connsiteY5" fmla="*/ 340242 h 659218"/>
                <a:gd name="connsiteX0" fmla="*/ 866259 w 4901610"/>
                <a:gd name="connsiteY0" fmla="*/ 665568 h 665568"/>
                <a:gd name="connsiteX1" fmla="*/ 0 w 4901610"/>
                <a:gd name="connsiteY1" fmla="*/ 159488 h 665568"/>
                <a:gd name="connsiteX2" fmla="*/ 3944679 w 4901610"/>
                <a:gd name="connsiteY2" fmla="*/ 0 h 665568"/>
                <a:gd name="connsiteX3" fmla="*/ 4901610 w 4901610"/>
                <a:gd name="connsiteY3" fmla="*/ 350874 h 665568"/>
                <a:gd name="connsiteX4" fmla="*/ 4901610 w 4901610"/>
                <a:gd name="connsiteY4" fmla="*/ 350874 h 665568"/>
                <a:gd name="connsiteX5" fmla="*/ 4880344 w 4901610"/>
                <a:gd name="connsiteY5" fmla="*/ 340242 h 665568"/>
                <a:gd name="connsiteX0" fmla="*/ 904359 w 4939710"/>
                <a:gd name="connsiteY0" fmla="*/ 665568 h 665568"/>
                <a:gd name="connsiteX1" fmla="*/ 0 w 4939710"/>
                <a:gd name="connsiteY1" fmla="*/ 324588 h 665568"/>
                <a:gd name="connsiteX2" fmla="*/ 3982779 w 4939710"/>
                <a:gd name="connsiteY2" fmla="*/ 0 h 665568"/>
                <a:gd name="connsiteX3" fmla="*/ 4939710 w 4939710"/>
                <a:gd name="connsiteY3" fmla="*/ 350874 h 665568"/>
                <a:gd name="connsiteX4" fmla="*/ 4939710 w 4939710"/>
                <a:gd name="connsiteY4" fmla="*/ 350874 h 665568"/>
                <a:gd name="connsiteX5" fmla="*/ 4918444 w 4939710"/>
                <a:gd name="connsiteY5" fmla="*/ 340242 h 665568"/>
                <a:gd name="connsiteX0" fmla="*/ 1513959 w 5549310"/>
                <a:gd name="connsiteY0" fmla="*/ 665568 h 665568"/>
                <a:gd name="connsiteX1" fmla="*/ 0 w 5549310"/>
                <a:gd name="connsiteY1" fmla="*/ 95988 h 665568"/>
                <a:gd name="connsiteX2" fmla="*/ 4592379 w 5549310"/>
                <a:gd name="connsiteY2" fmla="*/ 0 h 665568"/>
                <a:gd name="connsiteX3" fmla="*/ 5549310 w 5549310"/>
                <a:gd name="connsiteY3" fmla="*/ 350874 h 665568"/>
                <a:gd name="connsiteX4" fmla="*/ 5549310 w 5549310"/>
                <a:gd name="connsiteY4" fmla="*/ 350874 h 665568"/>
                <a:gd name="connsiteX5" fmla="*/ 5528044 w 5549310"/>
                <a:gd name="connsiteY5" fmla="*/ 340242 h 665568"/>
                <a:gd name="connsiteX0" fmla="*/ 1101209 w 5136560"/>
                <a:gd name="connsiteY0" fmla="*/ 665568 h 665568"/>
                <a:gd name="connsiteX1" fmla="*/ 0 w 5136560"/>
                <a:gd name="connsiteY1" fmla="*/ 210288 h 665568"/>
                <a:gd name="connsiteX2" fmla="*/ 4179629 w 5136560"/>
                <a:gd name="connsiteY2" fmla="*/ 0 h 665568"/>
                <a:gd name="connsiteX3" fmla="*/ 5136560 w 5136560"/>
                <a:gd name="connsiteY3" fmla="*/ 350874 h 665568"/>
                <a:gd name="connsiteX4" fmla="*/ 5136560 w 5136560"/>
                <a:gd name="connsiteY4" fmla="*/ 350874 h 665568"/>
                <a:gd name="connsiteX5" fmla="*/ 5115294 w 5136560"/>
                <a:gd name="connsiteY5" fmla="*/ 340242 h 665568"/>
                <a:gd name="connsiteX0" fmla="*/ 1101209 w 5136560"/>
                <a:gd name="connsiteY0" fmla="*/ 525868 h 525868"/>
                <a:gd name="connsiteX1" fmla="*/ 0 w 5136560"/>
                <a:gd name="connsiteY1" fmla="*/ 70588 h 525868"/>
                <a:gd name="connsiteX2" fmla="*/ 4503479 w 5136560"/>
                <a:gd name="connsiteY2" fmla="*/ 0 h 525868"/>
                <a:gd name="connsiteX3" fmla="*/ 5136560 w 5136560"/>
                <a:gd name="connsiteY3" fmla="*/ 211174 h 525868"/>
                <a:gd name="connsiteX4" fmla="*/ 5136560 w 5136560"/>
                <a:gd name="connsiteY4" fmla="*/ 211174 h 525868"/>
                <a:gd name="connsiteX5" fmla="*/ 5115294 w 5136560"/>
                <a:gd name="connsiteY5" fmla="*/ 200542 h 525868"/>
                <a:gd name="connsiteX0" fmla="*/ 1101209 w 5136560"/>
                <a:gd name="connsiteY0" fmla="*/ 525868 h 525868"/>
                <a:gd name="connsiteX1" fmla="*/ 0 w 5136560"/>
                <a:gd name="connsiteY1" fmla="*/ 70588 h 525868"/>
                <a:gd name="connsiteX2" fmla="*/ 4503479 w 5136560"/>
                <a:gd name="connsiteY2" fmla="*/ 0 h 525868"/>
                <a:gd name="connsiteX3" fmla="*/ 5136560 w 5136560"/>
                <a:gd name="connsiteY3" fmla="*/ 211174 h 525868"/>
                <a:gd name="connsiteX4" fmla="*/ 5136560 w 5136560"/>
                <a:gd name="connsiteY4" fmla="*/ 211174 h 525868"/>
                <a:gd name="connsiteX0" fmla="*/ 1101209 w 5136560"/>
                <a:gd name="connsiteY0" fmla="*/ 525868 h 525868"/>
                <a:gd name="connsiteX1" fmla="*/ 0 w 5136560"/>
                <a:gd name="connsiteY1" fmla="*/ 70588 h 525868"/>
                <a:gd name="connsiteX2" fmla="*/ 4503479 w 5136560"/>
                <a:gd name="connsiteY2" fmla="*/ 0 h 525868"/>
                <a:gd name="connsiteX3" fmla="*/ 5136560 w 5136560"/>
                <a:gd name="connsiteY3" fmla="*/ 211174 h 525868"/>
                <a:gd name="connsiteX4" fmla="*/ 5127035 w 5136560"/>
                <a:gd name="connsiteY4" fmla="*/ 208792 h 525868"/>
                <a:gd name="connsiteX0" fmla="*/ 1101209 w 5127035"/>
                <a:gd name="connsiteY0" fmla="*/ 525868 h 525868"/>
                <a:gd name="connsiteX1" fmla="*/ 0 w 5127035"/>
                <a:gd name="connsiteY1" fmla="*/ 70588 h 525868"/>
                <a:gd name="connsiteX2" fmla="*/ 4503479 w 5127035"/>
                <a:gd name="connsiteY2" fmla="*/ 0 h 525868"/>
                <a:gd name="connsiteX3" fmla="*/ 5127035 w 5127035"/>
                <a:gd name="connsiteY3" fmla="*/ 208792 h 525868"/>
                <a:gd name="connsiteX0" fmla="*/ 1101209 w 5129416"/>
                <a:gd name="connsiteY0" fmla="*/ 525868 h 525868"/>
                <a:gd name="connsiteX1" fmla="*/ 0 w 5129416"/>
                <a:gd name="connsiteY1" fmla="*/ 70588 h 525868"/>
                <a:gd name="connsiteX2" fmla="*/ 4503479 w 5129416"/>
                <a:gd name="connsiteY2" fmla="*/ 0 h 525868"/>
                <a:gd name="connsiteX3" fmla="*/ 5129416 w 5129416"/>
                <a:gd name="connsiteY3" fmla="*/ 151642 h 525868"/>
                <a:gd name="connsiteX0" fmla="*/ 1101209 w 5119891"/>
                <a:gd name="connsiteY0" fmla="*/ 525868 h 525868"/>
                <a:gd name="connsiteX1" fmla="*/ 0 w 5119891"/>
                <a:gd name="connsiteY1" fmla="*/ 70588 h 525868"/>
                <a:gd name="connsiteX2" fmla="*/ 4503479 w 5119891"/>
                <a:gd name="connsiteY2" fmla="*/ 0 h 525868"/>
                <a:gd name="connsiteX3" fmla="*/ 5119891 w 5119891"/>
                <a:gd name="connsiteY3" fmla="*/ 132592 h 525868"/>
                <a:gd name="connsiteX0" fmla="*/ 1101209 w 5127035"/>
                <a:gd name="connsiteY0" fmla="*/ 525868 h 525868"/>
                <a:gd name="connsiteX1" fmla="*/ 0 w 5127035"/>
                <a:gd name="connsiteY1" fmla="*/ 70588 h 525868"/>
                <a:gd name="connsiteX2" fmla="*/ 4503479 w 5127035"/>
                <a:gd name="connsiteY2" fmla="*/ 0 h 525868"/>
                <a:gd name="connsiteX3" fmla="*/ 5127035 w 5127035"/>
                <a:gd name="connsiteY3" fmla="*/ 134974 h 525868"/>
              </a:gdLst>
              <a:ahLst/>
              <a:cxnLst>
                <a:cxn ang="0">
                  <a:pos x="connsiteX0" y="connsiteY0"/>
                </a:cxn>
                <a:cxn ang="0">
                  <a:pos x="connsiteX1" y="connsiteY1"/>
                </a:cxn>
                <a:cxn ang="0">
                  <a:pos x="connsiteX2" y="connsiteY2"/>
                </a:cxn>
                <a:cxn ang="0">
                  <a:pos x="connsiteX3" y="connsiteY3"/>
                </a:cxn>
              </a:cxnLst>
              <a:rect l="l" t="t" r="r" b="b"/>
              <a:pathLst>
                <a:path w="5127035" h="525868">
                  <a:moveTo>
                    <a:pt x="1101209" y="525868"/>
                  </a:moveTo>
                  <a:lnTo>
                    <a:pt x="0" y="70588"/>
                  </a:lnTo>
                  <a:lnTo>
                    <a:pt x="4503479" y="0"/>
                  </a:lnTo>
                  <a:lnTo>
                    <a:pt x="5127035" y="134974"/>
                  </a:lnTo>
                </a:path>
              </a:pathLst>
            </a:custGeom>
            <a:noFill/>
            <a:ln w="22225" cap="flat" cmpd="sng" algn="ctr">
              <a:solidFill>
                <a:srgbClr val="FFFFFF"/>
              </a:solidFill>
              <a:prstDash val="solid"/>
              <a:round/>
              <a:headEnd type="none" w="med" len="med"/>
              <a:tailEnd type="none" w="med" len="med"/>
            </a:ln>
            <a:effectLst>
              <a:glow rad="50800">
                <a:srgbClr val="000000">
                  <a:alpha val="60000"/>
                </a:srgbClr>
              </a:glow>
              <a:outerShdw blurRad="40000" dist="20000" dir="5400000" rotWithShape="0">
                <a:srgbClr val="000000">
                  <a:alpha val="38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spcBef>
                  <a:spcPct val="0"/>
                </a:spcBef>
                <a:spcAft>
                  <a:spcPct val="0"/>
                </a:spcAft>
              </a:pPr>
              <a:endParaRPr lang="en-US" sz="2400" kern="0">
                <a:solidFill>
                  <a:srgbClr val="000000"/>
                </a:solidFill>
                <a:latin typeface="Arial"/>
              </a:endParaRPr>
            </a:p>
          </p:txBody>
        </p:sp>
        <p:sp>
          <p:nvSpPr>
            <p:cNvPr id="9" name="Text Box 1029">
              <a:extLst>
                <a:ext uri="{FF2B5EF4-FFF2-40B4-BE49-F238E27FC236}">
                  <a16:creationId xmlns:a16="http://schemas.microsoft.com/office/drawing/2014/main" id="{CE760A8E-5CA5-4EF4-99E0-92152E8663F1}"/>
                </a:ext>
              </a:extLst>
            </p:cNvPr>
            <p:cNvSpPr txBox="1">
              <a:spLocks noChangeArrowheads="1"/>
            </p:cNvSpPr>
            <p:nvPr/>
          </p:nvSpPr>
          <p:spPr bwMode="auto">
            <a:xfrm>
              <a:off x="6781800" y="3257490"/>
              <a:ext cx="1806392" cy="369332"/>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a:solidFill>
                    <a:srgbClr val="FFFFFF"/>
                  </a:solidFill>
                  <a:effectLst>
                    <a:glow rad="76200">
                      <a:srgbClr val="000000">
                        <a:alpha val="60000"/>
                      </a:srgbClr>
                    </a:glow>
                  </a:effectLst>
                  <a:cs typeface="Calibri" pitchFamily="34" charset="0"/>
                </a:rPr>
                <a:t>Middle courtyard</a:t>
              </a:r>
            </a:p>
          </p:txBody>
        </p:sp>
        <p:sp>
          <p:nvSpPr>
            <p:cNvPr id="10" name="Freeform 5">
              <a:extLst>
                <a:ext uri="{FF2B5EF4-FFF2-40B4-BE49-F238E27FC236}">
                  <a16:creationId xmlns:a16="http://schemas.microsoft.com/office/drawing/2014/main" id="{C3C710B1-DB85-489B-B95C-13B41AE60CE3}"/>
                </a:ext>
              </a:extLst>
            </p:cNvPr>
            <p:cNvSpPr/>
            <p:nvPr/>
          </p:nvSpPr>
          <p:spPr>
            <a:xfrm>
              <a:off x="32757" y="2979865"/>
              <a:ext cx="9114417" cy="2606787"/>
            </a:xfrm>
            <a:custGeom>
              <a:avLst/>
              <a:gdLst>
                <a:gd name="connsiteX0" fmla="*/ 8372475 w 8382000"/>
                <a:gd name="connsiteY0" fmla="*/ 0 h 1752600"/>
                <a:gd name="connsiteX1" fmla="*/ 3352800 w 8382000"/>
                <a:gd name="connsiteY1" fmla="*/ 200025 h 1752600"/>
                <a:gd name="connsiteX2" fmla="*/ 3686175 w 8382000"/>
                <a:gd name="connsiteY2" fmla="*/ 361950 h 1752600"/>
                <a:gd name="connsiteX3" fmla="*/ 0 w 8382000"/>
                <a:gd name="connsiteY3" fmla="*/ 476250 h 1752600"/>
                <a:gd name="connsiteX4" fmla="*/ 66675 w 8382000"/>
                <a:gd name="connsiteY4" fmla="*/ 1752600 h 1752600"/>
                <a:gd name="connsiteX5" fmla="*/ 8382000 w 8382000"/>
                <a:gd name="connsiteY5" fmla="*/ 1400175 h 1752600"/>
                <a:gd name="connsiteX6" fmla="*/ 8382000 w 8382000"/>
                <a:gd name="connsiteY6" fmla="*/ 1400175 h 1752600"/>
                <a:gd name="connsiteX0" fmla="*/ 8375650 w 8382000"/>
                <a:gd name="connsiteY0" fmla="*/ 0 h 1727200"/>
                <a:gd name="connsiteX1" fmla="*/ 3352800 w 8382000"/>
                <a:gd name="connsiteY1" fmla="*/ 174625 h 1727200"/>
                <a:gd name="connsiteX2" fmla="*/ 3686175 w 8382000"/>
                <a:gd name="connsiteY2" fmla="*/ 336550 h 1727200"/>
                <a:gd name="connsiteX3" fmla="*/ 0 w 8382000"/>
                <a:gd name="connsiteY3" fmla="*/ 450850 h 1727200"/>
                <a:gd name="connsiteX4" fmla="*/ 66675 w 8382000"/>
                <a:gd name="connsiteY4" fmla="*/ 1727200 h 1727200"/>
                <a:gd name="connsiteX5" fmla="*/ 8382000 w 8382000"/>
                <a:gd name="connsiteY5" fmla="*/ 1374775 h 1727200"/>
                <a:gd name="connsiteX6" fmla="*/ 8382000 w 8382000"/>
                <a:gd name="connsiteY6" fmla="*/ 1374775 h 1727200"/>
                <a:gd name="connsiteX0" fmla="*/ 8375650 w 8382000"/>
                <a:gd name="connsiteY0" fmla="*/ 0 h 1727200"/>
                <a:gd name="connsiteX1" fmla="*/ 3333750 w 8382000"/>
                <a:gd name="connsiteY1" fmla="*/ 155575 h 1727200"/>
                <a:gd name="connsiteX2" fmla="*/ 3686175 w 8382000"/>
                <a:gd name="connsiteY2" fmla="*/ 336550 h 1727200"/>
                <a:gd name="connsiteX3" fmla="*/ 0 w 8382000"/>
                <a:gd name="connsiteY3" fmla="*/ 450850 h 1727200"/>
                <a:gd name="connsiteX4" fmla="*/ 66675 w 8382000"/>
                <a:gd name="connsiteY4" fmla="*/ 1727200 h 1727200"/>
                <a:gd name="connsiteX5" fmla="*/ 8382000 w 8382000"/>
                <a:gd name="connsiteY5" fmla="*/ 1374775 h 1727200"/>
                <a:gd name="connsiteX6" fmla="*/ 8382000 w 8382000"/>
                <a:gd name="connsiteY6" fmla="*/ 1374775 h 1727200"/>
                <a:gd name="connsiteX0" fmla="*/ 8375650 w 8382000"/>
                <a:gd name="connsiteY0" fmla="*/ 0 h 1727200"/>
                <a:gd name="connsiteX1" fmla="*/ 3378200 w 8382000"/>
                <a:gd name="connsiteY1" fmla="*/ 184150 h 1727200"/>
                <a:gd name="connsiteX2" fmla="*/ 3686175 w 8382000"/>
                <a:gd name="connsiteY2" fmla="*/ 336550 h 1727200"/>
                <a:gd name="connsiteX3" fmla="*/ 0 w 8382000"/>
                <a:gd name="connsiteY3" fmla="*/ 450850 h 1727200"/>
                <a:gd name="connsiteX4" fmla="*/ 66675 w 8382000"/>
                <a:gd name="connsiteY4" fmla="*/ 1727200 h 1727200"/>
                <a:gd name="connsiteX5" fmla="*/ 8382000 w 8382000"/>
                <a:gd name="connsiteY5" fmla="*/ 1374775 h 1727200"/>
                <a:gd name="connsiteX6" fmla="*/ 8382000 w 8382000"/>
                <a:gd name="connsiteY6" fmla="*/ 1374775 h 1727200"/>
                <a:gd name="connsiteX0" fmla="*/ 8401050 w 8407400"/>
                <a:gd name="connsiteY0" fmla="*/ 0 h 1727200"/>
                <a:gd name="connsiteX1" fmla="*/ 3403600 w 8407400"/>
                <a:gd name="connsiteY1" fmla="*/ 184150 h 1727200"/>
                <a:gd name="connsiteX2" fmla="*/ 3711575 w 8407400"/>
                <a:gd name="connsiteY2" fmla="*/ 336550 h 1727200"/>
                <a:gd name="connsiteX3" fmla="*/ 0 w 8407400"/>
                <a:gd name="connsiteY3" fmla="*/ 450850 h 1727200"/>
                <a:gd name="connsiteX4" fmla="*/ 92075 w 8407400"/>
                <a:gd name="connsiteY4" fmla="*/ 1727200 h 1727200"/>
                <a:gd name="connsiteX5" fmla="*/ 8407400 w 8407400"/>
                <a:gd name="connsiteY5" fmla="*/ 1374775 h 1727200"/>
                <a:gd name="connsiteX6" fmla="*/ 8407400 w 8407400"/>
                <a:gd name="connsiteY6" fmla="*/ 1374775 h 1727200"/>
                <a:gd name="connsiteX0" fmla="*/ 8439150 w 8445500"/>
                <a:gd name="connsiteY0" fmla="*/ 0 h 1727200"/>
                <a:gd name="connsiteX1" fmla="*/ 3441700 w 8445500"/>
                <a:gd name="connsiteY1" fmla="*/ 184150 h 1727200"/>
                <a:gd name="connsiteX2" fmla="*/ 3749675 w 8445500"/>
                <a:gd name="connsiteY2" fmla="*/ 336550 h 1727200"/>
                <a:gd name="connsiteX3" fmla="*/ 0 w 8445500"/>
                <a:gd name="connsiteY3" fmla="*/ 450850 h 1727200"/>
                <a:gd name="connsiteX4" fmla="*/ 130175 w 8445500"/>
                <a:gd name="connsiteY4" fmla="*/ 1727200 h 1727200"/>
                <a:gd name="connsiteX5" fmla="*/ 8445500 w 8445500"/>
                <a:gd name="connsiteY5" fmla="*/ 1374775 h 1727200"/>
                <a:gd name="connsiteX6" fmla="*/ 8445500 w 8445500"/>
                <a:gd name="connsiteY6" fmla="*/ 1374775 h 1727200"/>
                <a:gd name="connsiteX0" fmla="*/ 8499475 w 8505825"/>
                <a:gd name="connsiteY0" fmla="*/ 0 h 1727200"/>
                <a:gd name="connsiteX1" fmla="*/ 3502025 w 8505825"/>
                <a:gd name="connsiteY1" fmla="*/ 184150 h 1727200"/>
                <a:gd name="connsiteX2" fmla="*/ 3810000 w 8505825"/>
                <a:gd name="connsiteY2" fmla="*/ 336550 h 1727200"/>
                <a:gd name="connsiteX3" fmla="*/ 0 w 8505825"/>
                <a:gd name="connsiteY3" fmla="*/ 457200 h 1727200"/>
                <a:gd name="connsiteX4" fmla="*/ 190500 w 8505825"/>
                <a:gd name="connsiteY4" fmla="*/ 1727200 h 1727200"/>
                <a:gd name="connsiteX5" fmla="*/ 8505825 w 8505825"/>
                <a:gd name="connsiteY5" fmla="*/ 1374775 h 1727200"/>
                <a:gd name="connsiteX6" fmla="*/ 8505825 w 8505825"/>
                <a:gd name="connsiteY6" fmla="*/ 1374775 h 1727200"/>
                <a:gd name="connsiteX0" fmla="*/ 8458200 w 8464550"/>
                <a:gd name="connsiteY0" fmla="*/ 0 h 1727200"/>
                <a:gd name="connsiteX1" fmla="*/ 3460750 w 8464550"/>
                <a:gd name="connsiteY1" fmla="*/ 184150 h 1727200"/>
                <a:gd name="connsiteX2" fmla="*/ 3768725 w 8464550"/>
                <a:gd name="connsiteY2" fmla="*/ 336550 h 1727200"/>
                <a:gd name="connsiteX3" fmla="*/ 0 w 8464550"/>
                <a:gd name="connsiteY3" fmla="*/ 450850 h 1727200"/>
                <a:gd name="connsiteX4" fmla="*/ 149225 w 8464550"/>
                <a:gd name="connsiteY4" fmla="*/ 1727200 h 1727200"/>
                <a:gd name="connsiteX5" fmla="*/ 8464550 w 8464550"/>
                <a:gd name="connsiteY5" fmla="*/ 1374775 h 1727200"/>
                <a:gd name="connsiteX6" fmla="*/ 8464550 w 8464550"/>
                <a:gd name="connsiteY6" fmla="*/ 1374775 h 1727200"/>
                <a:gd name="connsiteX0" fmla="*/ 8458200 w 8464550"/>
                <a:gd name="connsiteY0" fmla="*/ 0 h 1771650"/>
                <a:gd name="connsiteX1" fmla="*/ 3460750 w 8464550"/>
                <a:gd name="connsiteY1" fmla="*/ 184150 h 1771650"/>
                <a:gd name="connsiteX2" fmla="*/ 3768725 w 8464550"/>
                <a:gd name="connsiteY2" fmla="*/ 336550 h 1771650"/>
                <a:gd name="connsiteX3" fmla="*/ 0 w 8464550"/>
                <a:gd name="connsiteY3" fmla="*/ 450850 h 1771650"/>
                <a:gd name="connsiteX4" fmla="*/ 165100 w 8464550"/>
                <a:gd name="connsiteY4" fmla="*/ 1771650 h 1771650"/>
                <a:gd name="connsiteX5" fmla="*/ 8464550 w 8464550"/>
                <a:gd name="connsiteY5" fmla="*/ 1374775 h 1771650"/>
                <a:gd name="connsiteX6" fmla="*/ 8464550 w 8464550"/>
                <a:gd name="connsiteY6" fmla="*/ 1374775 h 1771650"/>
                <a:gd name="connsiteX0" fmla="*/ 8458200 w 8464550"/>
                <a:gd name="connsiteY0" fmla="*/ 0 h 1803400"/>
                <a:gd name="connsiteX1" fmla="*/ 3460750 w 8464550"/>
                <a:gd name="connsiteY1" fmla="*/ 184150 h 1803400"/>
                <a:gd name="connsiteX2" fmla="*/ 3768725 w 8464550"/>
                <a:gd name="connsiteY2" fmla="*/ 336550 h 1803400"/>
                <a:gd name="connsiteX3" fmla="*/ 0 w 8464550"/>
                <a:gd name="connsiteY3" fmla="*/ 450850 h 1803400"/>
                <a:gd name="connsiteX4" fmla="*/ 158750 w 8464550"/>
                <a:gd name="connsiteY4" fmla="*/ 1803400 h 1803400"/>
                <a:gd name="connsiteX5" fmla="*/ 8464550 w 8464550"/>
                <a:gd name="connsiteY5" fmla="*/ 1374775 h 1803400"/>
                <a:gd name="connsiteX6" fmla="*/ 8464550 w 8464550"/>
                <a:gd name="connsiteY6" fmla="*/ 1374775 h 1803400"/>
                <a:gd name="connsiteX0" fmla="*/ 8458200 w 9076511"/>
                <a:gd name="connsiteY0" fmla="*/ 0 h 1803400"/>
                <a:gd name="connsiteX1" fmla="*/ 3460750 w 9076511"/>
                <a:gd name="connsiteY1" fmla="*/ 184150 h 1803400"/>
                <a:gd name="connsiteX2" fmla="*/ 3768725 w 9076511"/>
                <a:gd name="connsiteY2" fmla="*/ 336550 h 1803400"/>
                <a:gd name="connsiteX3" fmla="*/ 0 w 9076511"/>
                <a:gd name="connsiteY3" fmla="*/ 450850 h 1803400"/>
                <a:gd name="connsiteX4" fmla="*/ 158750 w 9076511"/>
                <a:gd name="connsiteY4" fmla="*/ 1803400 h 1803400"/>
                <a:gd name="connsiteX5" fmla="*/ 8464550 w 9076511"/>
                <a:gd name="connsiteY5" fmla="*/ 1374775 h 1803400"/>
                <a:gd name="connsiteX6" fmla="*/ 8451850 w 9076511"/>
                <a:gd name="connsiteY6" fmla="*/ 1476375 h 1803400"/>
                <a:gd name="connsiteX0" fmla="*/ 8458200 w 8464550"/>
                <a:gd name="connsiteY0" fmla="*/ 0 h 1803400"/>
                <a:gd name="connsiteX1" fmla="*/ 3460750 w 8464550"/>
                <a:gd name="connsiteY1" fmla="*/ 184150 h 1803400"/>
                <a:gd name="connsiteX2" fmla="*/ 3768725 w 8464550"/>
                <a:gd name="connsiteY2" fmla="*/ 336550 h 1803400"/>
                <a:gd name="connsiteX3" fmla="*/ 0 w 8464550"/>
                <a:gd name="connsiteY3" fmla="*/ 450850 h 1803400"/>
                <a:gd name="connsiteX4" fmla="*/ 158750 w 8464550"/>
                <a:gd name="connsiteY4" fmla="*/ 1803400 h 1803400"/>
                <a:gd name="connsiteX5" fmla="*/ 8464550 w 8464550"/>
                <a:gd name="connsiteY5" fmla="*/ 1374775 h 1803400"/>
                <a:gd name="connsiteX0" fmla="*/ 8458200 w 8458200"/>
                <a:gd name="connsiteY0" fmla="*/ 0 h 1803400"/>
                <a:gd name="connsiteX1" fmla="*/ 3460750 w 8458200"/>
                <a:gd name="connsiteY1" fmla="*/ 184150 h 1803400"/>
                <a:gd name="connsiteX2" fmla="*/ 3768725 w 8458200"/>
                <a:gd name="connsiteY2" fmla="*/ 336550 h 1803400"/>
                <a:gd name="connsiteX3" fmla="*/ 0 w 8458200"/>
                <a:gd name="connsiteY3" fmla="*/ 450850 h 1803400"/>
                <a:gd name="connsiteX4" fmla="*/ 158750 w 8458200"/>
                <a:gd name="connsiteY4" fmla="*/ 1803400 h 1803400"/>
                <a:gd name="connsiteX5" fmla="*/ 8451850 w 8458200"/>
                <a:gd name="connsiteY5" fmla="*/ 1416050 h 1803400"/>
                <a:gd name="connsiteX0" fmla="*/ 9114417 w 9114417"/>
                <a:gd name="connsiteY0" fmla="*/ 0 h 1803400"/>
                <a:gd name="connsiteX1" fmla="*/ 4116967 w 9114417"/>
                <a:gd name="connsiteY1" fmla="*/ 184150 h 1803400"/>
                <a:gd name="connsiteX2" fmla="*/ 4424942 w 9114417"/>
                <a:gd name="connsiteY2" fmla="*/ 336550 h 1803400"/>
                <a:gd name="connsiteX3" fmla="*/ 0 w 9114417"/>
                <a:gd name="connsiteY3" fmla="*/ 461608 h 1803400"/>
                <a:gd name="connsiteX4" fmla="*/ 814967 w 9114417"/>
                <a:gd name="connsiteY4" fmla="*/ 1803400 h 1803400"/>
                <a:gd name="connsiteX5" fmla="*/ 9108067 w 9114417"/>
                <a:gd name="connsiteY5" fmla="*/ 1416050 h 1803400"/>
                <a:gd name="connsiteX0" fmla="*/ 9114417 w 9114417"/>
                <a:gd name="connsiteY0" fmla="*/ 0 h 2136887"/>
                <a:gd name="connsiteX1" fmla="*/ 4116967 w 9114417"/>
                <a:gd name="connsiteY1" fmla="*/ 184150 h 2136887"/>
                <a:gd name="connsiteX2" fmla="*/ 4424942 w 9114417"/>
                <a:gd name="connsiteY2" fmla="*/ 336550 h 2136887"/>
                <a:gd name="connsiteX3" fmla="*/ 0 w 9114417"/>
                <a:gd name="connsiteY3" fmla="*/ 461608 h 2136887"/>
                <a:gd name="connsiteX4" fmla="*/ 169509 w 9114417"/>
                <a:gd name="connsiteY4" fmla="*/ 2136887 h 2136887"/>
                <a:gd name="connsiteX5" fmla="*/ 9108067 w 9114417"/>
                <a:gd name="connsiteY5" fmla="*/ 1416050 h 2136887"/>
                <a:gd name="connsiteX0" fmla="*/ 9114417 w 9114417"/>
                <a:gd name="connsiteY0" fmla="*/ 0 h 2136887"/>
                <a:gd name="connsiteX1" fmla="*/ 4116967 w 9114417"/>
                <a:gd name="connsiteY1" fmla="*/ 184150 h 2136887"/>
                <a:gd name="connsiteX2" fmla="*/ 4424942 w 9114417"/>
                <a:gd name="connsiteY2" fmla="*/ 336550 h 2136887"/>
                <a:gd name="connsiteX3" fmla="*/ 0 w 9114417"/>
                <a:gd name="connsiteY3" fmla="*/ 461608 h 2136887"/>
                <a:gd name="connsiteX4" fmla="*/ 169509 w 9114417"/>
                <a:gd name="connsiteY4" fmla="*/ 2136887 h 2136887"/>
                <a:gd name="connsiteX5" fmla="*/ 9108067 w 9114417"/>
                <a:gd name="connsiteY5" fmla="*/ 1728021 h 2136887"/>
                <a:gd name="connsiteX0" fmla="*/ 9114417 w 9114417"/>
                <a:gd name="connsiteY0" fmla="*/ 0 h 2606787"/>
                <a:gd name="connsiteX1" fmla="*/ 4116967 w 9114417"/>
                <a:gd name="connsiteY1" fmla="*/ 184150 h 2606787"/>
                <a:gd name="connsiteX2" fmla="*/ 4424942 w 9114417"/>
                <a:gd name="connsiteY2" fmla="*/ 336550 h 2606787"/>
                <a:gd name="connsiteX3" fmla="*/ 0 w 9114417"/>
                <a:gd name="connsiteY3" fmla="*/ 461608 h 2606787"/>
                <a:gd name="connsiteX4" fmla="*/ 258409 w 9114417"/>
                <a:gd name="connsiteY4" fmla="*/ 2606787 h 2606787"/>
                <a:gd name="connsiteX5" fmla="*/ 9108067 w 9114417"/>
                <a:gd name="connsiteY5" fmla="*/ 1728021 h 2606787"/>
                <a:gd name="connsiteX0" fmla="*/ 9114417 w 9114417"/>
                <a:gd name="connsiteY0" fmla="*/ 0 h 2606787"/>
                <a:gd name="connsiteX1" fmla="*/ 4116967 w 9114417"/>
                <a:gd name="connsiteY1" fmla="*/ 184150 h 2606787"/>
                <a:gd name="connsiteX2" fmla="*/ 4424942 w 9114417"/>
                <a:gd name="connsiteY2" fmla="*/ 336550 h 2606787"/>
                <a:gd name="connsiteX3" fmla="*/ 0 w 9114417"/>
                <a:gd name="connsiteY3" fmla="*/ 461608 h 2606787"/>
                <a:gd name="connsiteX4" fmla="*/ 258409 w 9114417"/>
                <a:gd name="connsiteY4" fmla="*/ 2606787 h 2606787"/>
                <a:gd name="connsiteX5" fmla="*/ 9095367 w 9114417"/>
                <a:gd name="connsiteY5" fmla="*/ 2070921 h 260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4417" h="2606787">
                  <a:moveTo>
                    <a:pt x="9114417" y="0"/>
                  </a:moveTo>
                  <a:lnTo>
                    <a:pt x="4116967" y="184150"/>
                  </a:lnTo>
                  <a:lnTo>
                    <a:pt x="4424942" y="336550"/>
                  </a:lnTo>
                  <a:lnTo>
                    <a:pt x="0" y="461608"/>
                  </a:lnTo>
                  <a:lnTo>
                    <a:pt x="258409" y="2606787"/>
                  </a:lnTo>
                  <a:cubicBezTo>
                    <a:pt x="3237928" y="2470498"/>
                    <a:pt x="6115848" y="2207210"/>
                    <a:pt x="9095367" y="2070921"/>
                  </a:cubicBezTo>
                </a:path>
              </a:pathLst>
            </a:custGeom>
            <a:noFill/>
            <a:ln w="22225">
              <a:solidFill>
                <a:srgbClr val="FEFFFF"/>
              </a:solidFill>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Box 1029">
              <a:extLst>
                <a:ext uri="{FF2B5EF4-FFF2-40B4-BE49-F238E27FC236}">
                  <a16:creationId xmlns:a16="http://schemas.microsoft.com/office/drawing/2014/main" id="{333CD5D0-8E90-4021-B0CD-0E86ABA312BB}"/>
                </a:ext>
              </a:extLst>
            </p:cNvPr>
            <p:cNvSpPr txBox="1">
              <a:spLocks noChangeArrowheads="1"/>
            </p:cNvSpPr>
            <p:nvPr/>
          </p:nvSpPr>
          <p:spPr bwMode="auto">
            <a:xfrm rot="21447945">
              <a:off x="4210480" y="4529772"/>
              <a:ext cx="1545423" cy="400110"/>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000">
                  <a:solidFill>
                    <a:srgbClr val="FFFFFF"/>
                  </a:solidFill>
                  <a:effectLst>
                    <a:glow rad="76200">
                      <a:srgbClr val="000000">
                        <a:alpha val="60000"/>
                      </a:srgbClr>
                    </a:glow>
                  </a:effectLst>
                  <a:cs typeface="Calibri" pitchFamily="34" charset="0"/>
                </a:rPr>
                <a:t>Throne room</a:t>
              </a:r>
            </a:p>
          </p:txBody>
        </p:sp>
        <p:sp>
          <p:nvSpPr>
            <p:cNvPr id="12" name="Freeform 11"/>
            <p:cNvSpPr/>
            <p:nvPr/>
          </p:nvSpPr>
          <p:spPr>
            <a:xfrm>
              <a:off x="4226500" y="4171949"/>
              <a:ext cx="1350387" cy="153987"/>
            </a:xfrm>
            <a:custGeom>
              <a:avLst/>
              <a:gdLst>
                <a:gd name="connsiteX0" fmla="*/ 298450 w 1358900"/>
                <a:gd name="connsiteY0" fmla="*/ 0 h 146050"/>
                <a:gd name="connsiteX1" fmla="*/ 298450 w 1358900"/>
                <a:gd name="connsiteY1" fmla="*/ 76200 h 146050"/>
                <a:gd name="connsiteX2" fmla="*/ 0 w 1358900"/>
                <a:gd name="connsiteY2" fmla="*/ 63500 h 146050"/>
                <a:gd name="connsiteX3" fmla="*/ 107950 w 1358900"/>
                <a:gd name="connsiteY3" fmla="*/ 146050 h 146050"/>
                <a:gd name="connsiteX4" fmla="*/ 1327150 w 1358900"/>
                <a:gd name="connsiteY4" fmla="*/ 107950 h 146050"/>
                <a:gd name="connsiteX5" fmla="*/ 1289050 w 1358900"/>
                <a:gd name="connsiteY5" fmla="*/ 88900 h 146050"/>
                <a:gd name="connsiteX6" fmla="*/ 1289050 w 1358900"/>
                <a:gd name="connsiteY6" fmla="*/ 57150 h 146050"/>
                <a:gd name="connsiteX7" fmla="*/ 1358900 w 1358900"/>
                <a:gd name="connsiteY7" fmla="*/ 50800 h 146050"/>
                <a:gd name="connsiteX8" fmla="*/ 1162050 w 1358900"/>
                <a:gd name="connsiteY8" fmla="*/ 57150 h 146050"/>
                <a:gd name="connsiteX9" fmla="*/ 1104900 w 1358900"/>
                <a:gd name="connsiteY9" fmla="*/ 31750 h 146050"/>
                <a:gd name="connsiteX10" fmla="*/ 825500 w 1358900"/>
                <a:gd name="connsiteY10" fmla="*/ 50800 h 146050"/>
                <a:gd name="connsiteX11" fmla="*/ 755650 w 1358900"/>
                <a:gd name="connsiteY11" fmla="*/ 25400 h 146050"/>
                <a:gd name="connsiteX12" fmla="*/ 298450 w 1358900"/>
                <a:gd name="connsiteY12" fmla="*/ 0 h 146050"/>
                <a:gd name="connsiteX0" fmla="*/ 298450 w 1358900"/>
                <a:gd name="connsiteY0" fmla="*/ 0 h 127000"/>
                <a:gd name="connsiteX1" fmla="*/ 298450 w 1358900"/>
                <a:gd name="connsiteY1" fmla="*/ 57150 h 127000"/>
                <a:gd name="connsiteX2" fmla="*/ 0 w 1358900"/>
                <a:gd name="connsiteY2" fmla="*/ 44450 h 127000"/>
                <a:gd name="connsiteX3" fmla="*/ 107950 w 1358900"/>
                <a:gd name="connsiteY3" fmla="*/ 127000 h 127000"/>
                <a:gd name="connsiteX4" fmla="*/ 1327150 w 1358900"/>
                <a:gd name="connsiteY4" fmla="*/ 88900 h 127000"/>
                <a:gd name="connsiteX5" fmla="*/ 1289050 w 1358900"/>
                <a:gd name="connsiteY5" fmla="*/ 69850 h 127000"/>
                <a:gd name="connsiteX6" fmla="*/ 1289050 w 1358900"/>
                <a:gd name="connsiteY6" fmla="*/ 38100 h 127000"/>
                <a:gd name="connsiteX7" fmla="*/ 1358900 w 1358900"/>
                <a:gd name="connsiteY7" fmla="*/ 31750 h 127000"/>
                <a:gd name="connsiteX8" fmla="*/ 1162050 w 1358900"/>
                <a:gd name="connsiteY8" fmla="*/ 38100 h 127000"/>
                <a:gd name="connsiteX9" fmla="*/ 1104900 w 1358900"/>
                <a:gd name="connsiteY9" fmla="*/ 12700 h 127000"/>
                <a:gd name="connsiteX10" fmla="*/ 825500 w 1358900"/>
                <a:gd name="connsiteY10" fmla="*/ 31750 h 127000"/>
                <a:gd name="connsiteX11" fmla="*/ 755650 w 1358900"/>
                <a:gd name="connsiteY11" fmla="*/ 6350 h 127000"/>
                <a:gd name="connsiteX12" fmla="*/ 298450 w 1358900"/>
                <a:gd name="connsiteY12" fmla="*/ 0 h 127000"/>
                <a:gd name="connsiteX0" fmla="*/ 298450 w 1358900"/>
                <a:gd name="connsiteY0" fmla="*/ 3175 h 130175"/>
                <a:gd name="connsiteX1" fmla="*/ 298450 w 1358900"/>
                <a:gd name="connsiteY1" fmla="*/ 60325 h 130175"/>
                <a:gd name="connsiteX2" fmla="*/ 0 w 1358900"/>
                <a:gd name="connsiteY2" fmla="*/ 47625 h 130175"/>
                <a:gd name="connsiteX3" fmla="*/ 107950 w 1358900"/>
                <a:gd name="connsiteY3" fmla="*/ 130175 h 130175"/>
                <a:gd name="connsiteX4" fmla="*/ 1327150 w 1358900"/>
                <a:gd name="connsiteY4" fmla="*/ 92075 h 130175"/>
                <a:gd name="connsiteX5" fmla="*/ 1289050 w 1358900"/>
                <a:gd name="connsiteY5" fmla="*/ 73025 h 130175"/>
                <a:gd name="connsiteX6" fmla="*/ 1289050 w 1358900"/>
                <a:gd name="connsiteY6" fmla="*/ 41275 h 130175"/>
                <a:gd name="connsiteX7" fmla="*/ 1358900 w 1358900"/>
                <a:gd name="connsiteY7" fmla="*/ 34925 h 130175"/>
                <a:gd name="connsiteX8" fmla="*/ 1162050 w 1358900"/>
                <a:gd name="connsiteY8" fmla="*/ 41275 h 130175"/>
                <a:gd name="connsiteX9" fmla="*/ 1104900 w 1358900"/>
                <a:gd name="connsiteY9" fmla="*/ 15875 h 130175"/>
                <a:gd name="connsiteX10" fmla="*/ 825500 w 1358900"/>
                <a:gd name="connsiteY10" fmla="*/ 34925 h 130175"/>
                <a:gd name="connsiteX11" fmla="*/ 717550 w 1358900"/>
                <a:gd name="connsiteY11" fmla="*/ 0 h 130175"/>
                <a:gd name="connsiteX12" fmla="*/ 298450 w 1358900"/>
                <a:gd name="connsiteY12" fmla="*/ 3175 h 130175"/>
                <a:gd name="connsiteX0" fmla="*/ 307975 w 1358900"/>
                <a:gd name="connsiteY0" fmla="*/ 12700 h 130175"/>
                <a:gd name="connsiteX1" fmla="*/ 298450 w 1358900"/>
                <a:gd name="connsiteY1" fmla="*/ 60325 h 130175"/>
                <a:gd name="connsiteX2" fmla="*/ 0 w 1358900"/>
                <a:gd name="connsiteY2" fmla="*/ 47625 h 130175"/>
                <a:gd name="connsiteX3" fmla="*/ 107950 w 1358900"/>
                <a:gd name="connsiteY3" fmla="*/ 130175 h 130175"/>
                <a:gd name="connsiteX4" fmla="*/ 1327150 w 1358900"/>
                <a:gd name="connsiteY4" fmla="*/ 92075 h 130175"/>
                <a:gd name="connsiteX5" fmla="*/ 1289050 w 1358900"/>
                <a:gd name="connsiteY5" fmla="*/ 73025 h 130175"/>
                <a:gd name="connsiteX6" fmla="*/ 1289050 w 1358900"/>
                <a:gd name="connsiteY6" fmla="*/ 41275 h 130175"/>
                <a:gd name="connsiteX7" fmla="*/ 1358900 w 1358900"/>
                <a:gd name="connsiteY7" fmla="*/ 34925 h 130175"/>
                <a:gd name="connsiteX8" fmla="*/ 1162050 w 1358900"/>
                <a:gd name="connsiteY8" fmla="*/ 41275 h 130175"/>
                <a:gd name="connsiteX9" fmla="*/ 1104900 w 1358900"/>
                <a:gd name="connsiteY9" fmla="*/ 15875 h 130175"/>
                <a:gd name="connsiteX10" fmla="*/ 825500 w 1358900"/>
                <a:gd name="connsiteY10" fmla="*/ 34925 h 130175"/>
                <a:gd name="connsiteX11" fmla="*/ 717550 w 1358900"/>
                <a:gd name="connsiteY11" fmla="*/ 0 h 130175"/>
                <a:gd name="connsiteX12" fmla="*/ 307975 w 1358900"/>
                <a:gd name="connsiteY12" fmla="*/ 12700 h 130175"/>
                <a:gd name="connsiteX0" fmla="*/ 298450 w 1358900"/>
                <a:gd name="connsiteY0" fmla="*/ 12700 h 130175"/>
                <a:gd name="connsiteX1" fmla="*/ 298450 w 1358900"/>
                <a:gd name="connsiteY1" fmla="*/ 60325 h 130175"/>
                <a:gd name="connsiteX2" fmla="*/ 0 w 1358900"/>
                <a:gd name="connsiteY2" fmla="*/ 47625 h 130175"/>
                <a:gd name="connsiteX3" fmla="*/ 107950 w 1358900"/>
                <a:gd name="connsiteY3" fmla="*/ 130175 h 130175"/>
                <a:gd name="connsiteX4" fmla="*/ 1327150 w 1358900"/>
                <a:gd name="connsiteY4" fmla="*/ 92075 h 130175"/>
                <a:gd name="connsiteX5" fmla="*/ 1289050 w 1358900"/>
                <a:gd name="connsiteY5" fmla="*/ 73025 h 130175"/>
                <a:gd name="connsiteX6" fmla="*/ 1289050 w 1358900"/>
                <a:gd name="connsiteY6" fmla="*/ 41275 h 130175"/>
                <a:gd name="connsiteX7" fmla="*/ 1358900 w 1358900"/>
                <a:gd name="connsiteY7" fmla="*/ 34925 h 130175"/>
                <a:gd name="connsiteX8" fmla="*/ 1162050 w 1358900"/>
                <a:gd name="connsiteY8" fmla="*/ 41275 h 130175"/>
                <a:gd name="connsiteX9" fmla="*/ 1104900 w 1358900"/>
                <a:gd name="connsiteY9" fmla="*/ 15875 h 130175"/>
                <a:gd name="connsiteX10" fmla="*/ 825500 w 1358900"/>
                <a:gd name="connsiteY10" fmla="*/ 34925 h 130175"/>
                <a:gd name="connsiteX11" fmla="*/ 717550 w 1358900"/>
                <a:gd name="connsiteY11" fmla="*/ 0 h 130175"/>
                <a:gd name="connsiteX12" fmla="*/ 298450 w 1358900"/>
                <a:gd name="connsiteY12" fmla="*/ 12700 h 130175"/>
                <a:gd name="connsiteX0" fmla="*/ 316557 w 1377007"/>
                <a:gd name="connsiteY0" fmla="*/ 12700 h 130175"/>
                <a:gd name="connsiteX1" fmla="*/ 316557 w 1377007"/>
                <a:gd name="connsiteY1" fmla="*/ 60325 h 130175"/>
                <a:gd name="connsiteX2" fmla="*/ 13345 w 1377007"/>
                <a:gd name="connsiteY2" fmla="*/ 57150 h 130175"/>
                <a:gd name="connsiteX3" fmla="*/ 126057 w 1377007"/>
                <a:gd name="connsiteY3" fmla="*/ 130175 h 130175"/>
                <a:gd name="connsiteX4" fmla="*/ 1345257 w 1377007"/>
                <a:gd name="connsiteY4" fmla="*/ 92075 h 130175"/>
                <a:gd name="connsiteX5" fmla="*/ 1307157 w 1377007"/>
                <a:gd name="connsiteY5" fmla="*/ 73025 h 130175"/>
                <a:gd name="connsiteX6" fmla="*/ 1307157 w 1377007"/>
                <a:gd name="connsiteY6" fmla="*/ 41275 h 130175"/>
                <a:gd name="connsiteX7" fmla="*/ 1377007 w 1377007"/>
                <a:gd name="connsiteY7" fmla="*/ 34925 h 130175"/>
                <a:gd name="connsiteX8" fmla="*/ 1180157 w 1377007"/>
                <a:gd name="connsiteY8" fmla="*/ 41275 h 130175"/>
                <a:gd name="connsiteX9" fmla="*/ 1123007 w 1377007"/>
                <a:gd name="connsiteY9" fmla="*/ 15875 h 130175"/>
                <a:gd name="connsiteX10" fmla="*/ 843607 w 1377007"/>
                <a:gd name="connsiteY10" fmla="*/ 34925 h 130175"/>
                <a:gd name="connsiteX11" fmla="*/ 735657 w 1377007"/>
                <a:gd name="connsiteY11" fmla="*/ 0 h 130175"/>
                <a:gd name="connsiteX12" fmla="*/ 316557 w 1377007"/>
                <a:gd name="connsiteY12" fmla="*/ 12700 h 130175"/>
                <a:gd name="connsiteX0" fmla="*/ 316557 w 1377007"/>
                <a:gd name="connsiteY0" fmla="*/ 12700 h 144462"/>
                <a:gd name="connsiteX1" fmla="*/ 316557 w 1377007"/>
                <a:gd name="connsiteY1" fmla="*/ 60325 h 144462"/>
                <a:gd name="connsiteX2" fmla="*/ 13345 w 1377007"/>
                <a:gd name="connsiteY2" fmla="*/ 57150 h 144462"/>
                <a:gd name="connsiteX3" fmla="*/ 126057 w 1377007"/>
                <a:gd name="connsiteY3" fmla="*/ 144462 h 144462"/>
                <a:gd name="connsiteX4" fmla="*/ 1345257 w 1377007"/>
                <a:gd name="connsiteY4" fmla="*/ 92075 h 144462"/>
                <a:gd name="connsiteX5" fmla="*/ 1307157 w 1377007"/>
                <a:gd name="connsiteY5" fmla="*/ 73025 h 144462"/>
                <a:gd name="connsiteX6" fmla="*/ 1307157 w 1377007"/>
                <a:gd name="connsiteY6" fmla="*/ 41275 h 144462"/>
                <a:gd name="connsiteX7" fmla="*/ 1377007 w 1377007"/>
                <a:gd name="connsiteY7" fmla="*/ 34925 h 144462"/>
                <a:gd name="connsiteX8" fmla="*/ 1180157 w 1377007"/>
                <a:gd name="connsiteY8" fmla="*/ 41275 h 144462"/>
                <a:gd name="connsiteX9" fmla="*/ 1123007 w 1377007"/>
                <a:gd name="connsiteY9" fmla="*/ 15875 h 144462"/>
                <a:gd name="connsiteX10" fmla="*/ 843607 w 1377007"/>
                <a:gd name="connsiteY10" fmla="*/ 34925 h 144462"/>
                <a:gd name="connsiteX11" fmla="*/ 735657 w 1377007"/>
                <a:gd name="connsiteY11" fmla="*/ 0 h 144462"/>
                <a:gd name="connsiteX12" fmla="*/ 316557 w 1377007"/>
                <a:gd name="connsiteY12" fmla="*/ 12700 h 144462"/>
                <a:gd name="connsiteX0" fmla="*/ 303212 w 1363662"/>
                <a:gd name="connsiteY0" fmla="*/ 12700 h 176156"/>
                <a:gd name="connsiteX1" fmla="*/ 303212 w 1363662"/>
                <a:gd name="connsiteY1" fmla="*/ 60325 h 176156"/>
                <a:gd name="connsiteX2" fmla="*/ 0 w 1363662"/>
                <a:gd name="connsiteY2" fmla="*/ 57150 h 176156"/>
                <a:gd name="connsiteX3" fmla="*/ 112712 w 1363662"/>
                <a:gd name="connsiteY3" fmla="*/ 144462 h 176156"/>
                <a:gd name="connsiteX4" fmla="*/ 1331912 w 1363662"/>
                <a:gd name="connsiteY4" fmla="*/ 92075 h 176156"/>
                <a:gd name="connsiteX5" fmla="*/ 1293812 w 1363662"/>
                <a:gd name="connsiteY5" fmla="*/ 73025 h 176156"/>
                <a:gd name="connsiteX6" fmla="*/ 1293812 w 1363662"/>
                <a:gd name="connsiteY6" fmla="*/ 41275 h 176156"/>
                <a:gd name="connsiteX7" fmla="*/ 1363662 w 1363662"/>
                <a:gd name="connsiteY7" fmla="*/ 34925 h 176156"/>
                <a:gd name="connsiteX8" fmla="*/ 1166812 w 1363662"/>
                <a:gd name="connsiteY8" fmla="*/ 41275 h 176156"/>
                <a:gd name="connsiteX9" fmla="*/ 1109662 w 1363662"/>
                <a:gd name="connsiteY9" fmla="*/ 15875 h 176156"/>
                <a:gd name="connsiteX10" fmla="*/ 830262 w 1363662"/>
                <a:gd name="connsiteY10" fmla="*/ 34925 h 176156"/>
                <a:gd name="connsiteX11" fmla="*/ 722312 w 1363662"/>
                <a:gd name="connsiteY11" fmla="*/ 0 h 176156"/>
                <a:gd name="connsiteX12" fmla="*/ 303212 w 1363662"/>
                <a:gd name="connsiteY12" fmla="*/ 12700 h 176156"/>
                <a:gd name="connsiteX0" fmla="*/ 303212 w 1363662"/>
                <a:gd name="connsiteY0" fmla="*/ 12700 h 176156"/>
                <a:gd name="connsiteX1" fmla="*/ 303212 w 1363662"/>
                <a:gd name="connsiteY1" fmla="*/ 60325 h 176156"/>
                <a:gd name="connsiteX2" fmla="*/ 0 w 1363662"/>
                <a:gd name="connsiteY2" fmla="*/ 57150 h 176156"/>
                <a:gd name="connsiteX3" fmla="*/ 112712 w 1363662"/>
                <a:gd name="connsiteY3" fmla="*/ 144462 h 176156"/>
                <a:gd name="connsiteX4" fmla="*/ 1331912 w 1363662"/>
                <a:gd name="connsiteY4" fmla="*/ 92075 h 176156"/>
                <a:gd name="connsiteX5" fmla="*/ 1293812 w 1363662"/>
                <a:gd name="connsiteY5" fmla="*/ 73025 h 176156"/>
                <a:gd name="connsiteX6" fmla="*/ 1293812 w 1363662"/>
                <a:gd name="connsiteY6" fmla="*/ 41275 h 176156"/>
                <a:gd name="connsiteX7" fmla="*/ 1363662 w 1363662"/>
                <a:gd name="connsiteY7" fmla="*/ 34925 h 176156"/>
                <a:gd name="connsiteX8" fmla="*/ 1166812 w 1363662"/>
                <a:gd name="connsiteY8" fmla="*/ 41275 h 176156"/>
                <a:gd name="connsiteX9" fmla="*/ 1109662 w 1363662"/>
                <a:gd name="connsiteY9" fmla="*/ 15875 h 176156"/>
                <a:gd name="connsiteX10" fmla="*/ 830262 w 1363662"/>
                <a:gd name="connsiteY10" fmla="*/ 34925 h 176156"/>
                <a:gd name="connsiteX11" fmla="*/ 722312 w 1363662"/>
                <a:gd name="connsiteY11" fmla="*/ 0 h 176156"/>
                <a:gd name="connsiteX12" fmla="*/ 303212 w 1363662"/>
                <a:gd name="connsiteY12" fmla="*/ 12700 h 176156"/>
                <a:gd name="connsiteX0" fmla="*/ 303212 w 1363662"/>
                <a:gd name="connsiteY0" fmla="*/ 12700 h 144462"/>
                <a:gd name="connsiteX1" fmla="*/ 303212 w 1363662"/>
                <a:gd name="connsiteY1" fmla="*/ 60325 h 144462"/>
                <a:gd name="connsiteX2" fmla="*/ 0 w 1363662"/>
                <a:gd name="connsiteY2" fmla="*/ 57150 h 144462"/>
                <a:gd name="connsiteX3" fmla="*/ 112712 w 1363662"/>
                <a:gd name="connsiteY3" fmla="*/ 144462 h 144462"/>
                <a:gd name="connsiteX4" fmla="*/ 1331912 w 1363662"/>
                <a:gd name="connsiteY4" fmla="*/ 92075 h 144462"/>
                <a:gd name="connsiteX5" fmla="*/ 1293812 w 1363662"/>
                <a:gd name="connsiteY5" fmla="*/ 73025 h 144462"/>
                <a:gd name="connsiteX6" fmla="*/ 1293812 w 1363662"/>
                <a:gd name="connsiteY6" fmla="*/ 41275 h 144462"/>
                <a:gd name="connsiteX7" fmla="*/ 1363662 w 1363662"/>
                <a:gd name="connsiteY7" fmla="*/ 34925 h 144462"/>
                <a:gd name="connsiteX8" fmla="*/ 1166812 w 1363662"/>
                <a:gd name="connsiteY8" fmla="*/ 41275 h 144462"/>
                <a:gd name="connsiteX9" fmla="*/ 1109662 w 1363662"/>
                <a:gd name="connsiteY9" fmla="*/ 15875 h 144462"/>
                <a:gd name="connsiteX10" fmla="*/ 830262 w 1363662"/>
                <a:gd name="connsiteY10" fmla="*/ 34925 h 144462"/>
                <a:gd name="connsiteX11" fmla="*/ 722312 w 1363662"/>
                <a:gd name="connsiteY11" fmla="*/ 0 h 144462"/>
                <a:gd name="connsiteX12" fmla="*/ 303212 w 1363662"/>
                <a:gd name="connsiteY12" fmla="*/ 12700 h 144462"/>
                <a:gd name="connsiteX0" fmla="*/ 303212 w 1363662"/>
                <a:gd name="connsiteY0" fmla="*/ 12700 h 144462"/>
                <a:gd name="connsiteX1" fmla="*/ 303212 w 1363662"/>
                <a:gd name="connsiteY1" fmla="*/ 60325 h 144462"/>
                <a:gd name="connsiteX2" fmla="*/ 0 w 1363662"/>
                <a:gd name="connsiteY2" fmla="*/ 57150 h 144462"/>
                <a:gd name="connsiteX3" fmla="*/ 112712 w 1363662"/>
                <a:gd name="connsiteY3" fmla="*/ 144462 h 144462"/>
                <a:gd name="connsiteX4" fmla="*/ 1331912 w 1363662"/>
                <a:gd name="connsiteY4" fmla="*/ 92075 h 144462"/>
                <a:gd name="connsiteX5" fmla="*/ 1293812 w 1363662"/>
                <a:gd name="connsiteY5" fmla="*/ 73025 h 144462"/>
                <a:gd name="connsiteX6" fmla="*/ 1293812 w 1363662"/>
                <a:gd name="connsiteY6" fmla="*/ 41275 h 144462"/>
                <a:gd name="connsiteX7" fmla="*/ 1363662 w 1363662"/>
                <a:gd name="connsiteY7" fmla="*/ 34925 h 144462"/>
                <a:gd name="connsiteX8" fmla="*/ 1316037 w 1363662"/>
                <a:gd name="connsiteY8" fmla="*/ 19050 h 144462"/>
                <a:gd name="connsiteX9" fmla="*/ 1166812 w 1363662"/>
                <a:gd name="connsiteY9" fmla="*/ 41275 h 144462"/>
                <a:gd name="connsiteX10" fmla="*/ 1109662 w 1363662"/>
                <a:gd name="connsiteY10" fmla="*/ 15875 h 144462"/>
                <a:gd name="connsiteX11" fmla="*/ 830262 w 1363662"/>
                <a:gd name="connsiteY11" fmla="*/ 34925 h 144462"/>
                <a:gd name="connsiteX12" fmla="*/ 722312 w 1363662"/>
                <a:gd name="connsiteY12" fmla="*/ 0 h 144462"/>
                <a:gd name="connsiteX13" fmla="*/ 303212 w 1363662"/>
                <a:gd name="connsiteY13" fmla="*/ 12700 h 144462"/>
                <a:gd name="connsiteX0" fmla="*/ 303212 w 1363662"/>
                <a:gd name="connsiteY0" fmla="*/ 12700 h 144462"/>
                <a:gd name="connsiteX1" fmla="*/ 303212 w 1363662"/>
                <a:gd name="connsiteY1" fmla="*/ 60325 h 144462"/>
                <a:gd name="connsiteX2" fmla="*/ 0 w 1363662"/>
                <a:gd name="connsiteY2" fmla="*/ 57150 h 144462"/>
                <a:gd name="connsiteX3" fmla="*/ 112712 w 1363662"/>
                <a:gd name="connsiteY3" fmla="*/ 144462 h 144462"/>
                <a:gd name="connsiteX4" fmla="*/ 1331912 w 1363662"/>
                <a:gd name="connsiteY4" fmla="*/ 92075 h 144462"/>
                <a:gd name="connsiteX5" fmla="*/ 1293812 w 1363662"/>
                <a:gd name="connsiteY5" fmla="*/ 73025 h 144462"/>
                <a:gd name="connsiteX6" fmla="*/ 1293812 w 1363662"/>
                <a:gd name="connsiteY6" fmla="*/ 41275 h 144462"/>
                <a:gd name="connsiteX7" fmla="*/ 1363662 w 1363662"/>
                <a:gd name="connsiteY7" fmla="*/ 34925 h 144462"/>
                <a:gd name="connsiteX8" fmla="*/ 1316037 w 1363662"/>
                <a:gd name="connsiteY8" fmla="*/ 19050 h 144462"/>
                <a:gd name="connsiteX9" fmla="*/ 1166812 w 1363662"/>
                <a:gd name="connsiteY9" fmla="*/ 41275 h 144462"/>
                <a:gd name="connsiteX10" fmla="*/ 1109662 w 1363662"/>
                <a:gd name="connsiteY10" fmla="*/ 15875 h 144462"/>
                <a:gd name="connsiteX11" fmla="*/ 830262 w 1363662"/>
                <a:gd name="connsiteY11" fmla="*/ 34925 h 144462"/>
                <a:gd name="connsiteX12" fmla="*/ 722312 w 1363662"/>
                <a:gd name="connsiteY12" fmla="*/ 0 h 144462"/>
                <a:gd name="connsiteX13" fmla="*/ 303212 w 1363662"/>
                <a:gd name="connsiteY13" fmla="*/ 12700 h 144462"/>
                <a:gd name="connsiteX0" fmla="*/ 303212 w 1363662"/>
                <a:gd name="connsiteY0" fmla="*/ 12700 h 144462"/>
                <a:gd name="connsiteX1" fmla="*/ 303212 w 1363662"/>
                <a:gd name="connsiteY1" fmla="*/ 60325 h 144462"/>
                <a:gd name="connsiteX2" fmla="*/ 0 w 1363662"/>
                <a:gd name="connsiteY2" fmla="*/ 57150 h 144462"/>
                <a:gd name="connsiteX3" fmla="*/ 112712 w 1363662"/>
                <a:gd name="connsiteY3" fmla="*/ 144462 h 144462"/>
                <a:gd name="connsiteX4" fmla="*/ 1331912 w 1363662"/>
                <a:gd name="connsiteY4" fmla="*/ 92075 h 144462"/>
                <a:gd name="connsiteX5" fmla="*/ 1293812 w 1363662"/>
                <a:gd name="connsiteY5" fmla="*/ 73025 h 144462"/>
                <a:gd name="connsiteX6" fmla="*/ 1293812 w 1363662"/>
                <a:gd name="connsiteY6" fmla="*/ 41275 h 144462"/>
                <a:gd name="connsiteX7" fmla="*/ 1363662 w 1363662"/>
                <a:gd name="connsiteY7" fmla="*/ 34925 h 144462"/>
                <a:gd name="connsiteX8" fmla="*/ 1318418 w 1363662"/>
                <a:gd name="connsiteY8" fmla="*/ 21431 h 144462"/>
                <a:gd name="connsiteX9" fmla="*/ 1166812 w 1363662"/>
                <a:gd name="connsiteY9" fmla="*/ 41275 h 144462"/>
                <a:gd name="connsiteX10" fmla="*/ 1109662 w 1363662"/>
                <a:gd name="connsiteY10" fmla="*/ 15875 h 144462"/>
                <a:gd name="connsiteX11" fmla="*/ 830262 w 1363662"/>
                <a:gd name="connsiteY11" fmla="*/ 34925 h 144462"/>
                <a:gd name="connsiteX12" fmla="*/ 722312 w 1363662"/>
                <a:gd name="connsiteY12" fmla="*/ 0 h 144462"/>
                <a:gd name="connsiteX13" fmla="*/ 303212 w 1363662"/>
                <a:gd name="connsiteY13" fmla="*/ 12700 h 144462"/>
                <a:gd name="connsiteX0" fmla="*/ 303212 w 1363662"/>
                <a:gd name="connsiteY0" fmla="*/ 12700 h 144462"/>
                <a:gd name="connsiteX1" fmla="*/ 303212 w 1363662"/>
                <a:gd name="connsiteY1" fmla="*/ 60325 h 144462"/>
                <a:gd name="connsiteX2" fmla="*/ 0 w 1363662"/>
                <a:gd name="connsiteY2" fmla="*/ 57150 h 144462"/>
                <a:gd name="connsiteX3" fmla="*/ 112712 w 1363662"/>
                <a:gd name="connsiteY3" fmla="*/ 144462 h 144462"/>
                <a:gd name="connsiteX4" fmla="*/ 1331912 w 1363662"/>
                <a:gd name="connsiteY4" fmla="*/ 92075 h 144462"/>
                <a:gd name="connsiteX5" fmla="*/ 1293812 w 1363662"/>
                <a:gd name="connsiteY5" fmla="*/ 73025 h 144462"/>
                <a:gd name="connsiteX6" fmla="*/ 1293812 w 1363662"/>
                <a:gd name="connsiteY6" fmla="*/ 41275 h 144462"/>
                <a:gd name="connsiteX7" fmla="*/ 1363662 w 1363662"/>
                <a:gd name="connsiteY7" fmla="*/ 34925 h 144462"/>
                <a:gd name="connsiteX8" fmla="*/ 1316037 w 1363662"/>
                <a:gd name="connsiteY8" fmla="*/ 30956 h 144462"/>
                <a:gd name="connsiteX9" fmla="*/ 1166812 w 1363662"/>
                <a:gd name="connsiteY9" fmla="*/ 41275 h 144462"/>
                <a:gd name="connsiteX10" fmla="*/ 1109662 w 1363662"/>
                <a:gd name="connsiteY10" fmla="*/ 15875 h 144462"/>
                <a:gd name="connsiteX11" fmla="*/ 830262 w 1363662"/>
                <a:gd name="connsiteY11" fmla="*/ 34925 h 144462"/>
                <a:gd name="connsiteX12" fmla="*/ 722312 w 1363662"/>
                <a:gd name="connsiteY12" fmla="*/ 0 h 144462"/>
                <a:gd name="connsiteX13" fmla="*/ 303212 w 1363662"/>
                <a:gd name="connsiteY13" fmla="*/ 12700 h 144462"/>
                <a:gd name="connsiteX0" fmla="*/ 303212 w 1363662"/>
                <a:gd name="connsiteY0" fmla="*/ 12700 h 144462"/>
                <a:gd name="connsiteX1" fmla="*/ 303212 w 1363662"/>
                <a:gd name="connsiteY1" fmla="*/ 60325 h 144462"/>
                <a:gd name="connsiteX2" fmla="*/ 0 w 1363662"/>
                <a:gd name="connsiteY2" fmla="*/ 57150 h 144462"/>
                <a:gd name="connsiteX3" fmla="*/ 112712 w 1363662"/>
                <a:gd name="connsiteY3" fmla="*/ 144462 h 144462"/>
                <a:gd name="connsiteX4" fmla="*/ 1331912 w 1363662"/>
                <a:gd name="connsiteY4" fmla="*/ 92075 h 144462"/>
                <a:gd name="connsiteX5" fmla="*/ 1293812 w 1363662"/>
                <a:gd name="connsiteY5" fmla="*/ 73025 h 144462"/>
                <a:gd name="connsiteX6" fmla="*/ 1291431 w 1363662"/>
                <a:gd name="connsiteY6" fmla="*/ 48419 h 144462"/>
                <a:gd name="connsiteX7" fmla="*/ 1363662 w 1363662"/>
                <a:gd name="connsiteY7" fmla="*/ 34925 h 144462"/>
                <a:gd name="connsiteX8" fmla="*/ 1316037 w 1363662"/>
                <a:gd name="connsiteY8" fmla="*/ 30956 h 144462"/>
                <a:gd name="connsiteX9" fmla="*/ 1166812 w 1363662"/>
                <a:gd name="connsiteY9" fmla="*/ 41275 h 144462"/>
                <a:gd name="connsiteX10" fmla="*/ 1109662 w 1363662"/>
                <a:gd name="connsiteY10" fmla="*/ 15875 h 144462"/>
                <a:gd name="connsiteX11" fmla="*/ 830262 w 1363662"/>
                <a:gd name="connsiteY11" fmla="*/ 34925 h 144462"/>
                <a:gd name="connsiteX12" fmla="*/ 722312 w 1363662"/>
                <a:gd name="connsiteY12" fmla="*/ 0 h 144462"/>
                <a:gd name="connsiteX13" fmla="*/ 303212 w 1363662"/>
                <a:gd name="connsiteY13" fmla="*/ 12700 h 144462"/>
                <a:gd name="connsiteX0" fmla="*/ 303212 w 1349374"/>
                <a:gd name="connsiteY0" fmla="*/ 12700 h 144462"/>
                <a:gd name="connsiteX1" fmla="*/ 303212 w 1349374"/>
                <a:gd name="connsiteY1" fmla="*/ 60325 h 144462"/>
                <a:gd name="connsiteX2" fmla="*/ 0 w 1349374"/>
                <a:gd name="connsiteY2" fmla="*/ 57150 h 144462"/>
                <a:gd name="connsiteX3" fmla="*/ 112712 w 1349374"/>
                <a:gd name="connsiteY3" fmla="*/ 144462 h 144462"/>
                <a:gd name="connsiteX4" fmla="*/ 1331912 w 1349374"/>
                <a:gd name="connsiteY4" fmla="*/ 92075 h 144462"/>
                <a:gd name="connsiteX5" fmla="*/ 1293812 w 1349374"/>
                <a:gd name="connsiteY5" fmla="*/ 73025 h 144462"/>
                <a:gd name="connsiteX6" fmla="*/ 1291431 w 1349374"/>
                <a:gd name="connsiteY6" fmla="*/ 48419 h 144462"/>
                <a:gd name="connsiteX7" fmla="*/ 1349374 w 1349374"/>
                <a:gd name="connsiteY7" fmla="*/ 42069 h 144462"/>
                <a:gd name="connsiteX8" fmla="*/ 1316037 w 1349374"/>
                <a:gd name="connsiteY8" fmla="*/ 30956 h 144462"/>
                <a:gd name="connsiteX9" fmla="*/ 1166812 w 1349374"/>
                <a:gd name="connsiteY9" fmla="*/ 41275 h 144462"/>
                <a:gd name="connsiteX10" fmla="*/ 1109662 w 1349374"/>
                <a:gd name="connsiteY10" fmla="*/ 15875 h 144462"/>
                <a:gd name="connsiteX11" fmla="*/ 830262 w 1349374"/>
                <a:gd name="connsiteY11" fmla="*/ 34925 h 144462"/>
                <a:gd name="connsiteX12" fmla="*/ 722312 w 1349374"/>
                <a:gd name="connsiteY12" fmla="*/ 0 h 144462"/>
                <a:gd name="connsiteX13" fmla="*/ 303212 w 1349374"/>
                <a:gd name="connsiteY13" fmla="*/ 12700 h 144462"/>
                <a:gd name="connsiteX0" fmla="*/ 303212 w 1349374"/>
                <a:gd name="connsiteY0" fmla="*/ 12700 h 144462"/>
                <a:gd name="connsiteX1" fmla="*/ 303212 w 1349374"/>
                <a:gd name="connsiteY1" fmla="*/ 60325 h 144462"/>
                <a:gd name="connsiteX2" fmla="*/ 0 w 1349374"/>
                <a:gd name="connsiteY2" fmla="*/ 57150 h 144462"/>
                <a:gd name="connsiteX3" fmla="*/ 112712 w 1349374"/>
                <a:gd name="connsiteY3" fmla="*/ 144462 h 144462"/>
                <a:gd name="connsiteX4" fmla="*/ 1331912 w 1349374"/>
                <a:gd name="connsiteY4" fmla="*/ 92075 h 144462"/>
                <a:gd name="connsiteX5" fmla="*/ 1293812 w 1349374"/>
                <a:gd name="connsiteY5" fmla="*/ 73025 h 144462"/>
                <a:gd name="connsiteX6" fmla="*/ 1291431 w 1349374"/>
                <a:gd name="connsiteY6" fmla="*/ 48419 h 144462"/>
                <a:gd name="connsiteX7" fmla="*/ 1349374 w 1349374"/>
                <a:gd name="connsiteY7" fmla="*/ 42069 h 144462"/>
                <a:gd name="connsiteX8" fmla="*/ 1316037 w 1349374"/>
                <a:gd name="connsiteY8" fmla="*/ 30956 h 144462"/>
                <a:gd name="connsiteX9" fmla="*/ 1166812 w 1349374"/>
                <a:gd name="connsiteY9" fmla="*/ 41275 h 144462"/>
                <a:gd name="connsiteX10" fmla="*/ 1109662 w 1349374"/>
                <a:gd name="connsiteY10" fmla="*/ 15875 h 144462"/>
                <a:gd name="connsiteX11" fmla="*/ 811212 w 1349374"/>
                <a:gd name="connsiteY11" fmla="*/ 39687 h 144462"/>
                <a:gd name="connsiteX12" fmla="*/ 722312 w 1349374"/>
                <a:gd name="connsiteY12" fmla="*/ 0 h 144462"/>
                <a:gd name="connsiteX13" fmla="*/ 303212 w 1349374"/>
                <a:gd name="connsiteY13" fmla="*/ 12700 h 144462"/>
                <a:gd name="connsiteX0" fmla="*/ 303212 w 1349374"/>
                <a:gd name="connsiteY0" fmla="*/ 12700 h 144462"/>
                <a:gd name="connsiteX1" fmla="*/ 303212 w 1349374"/>
                <a:gd name="connsiteY1" fmla="*/ 60325 h 144462"/>
                <a:gd name="connsiteX2" fmla="*/ 0 w 1349374"/>
                <a:gd name="connsiteY2" fmla="*/ 57150 h 144462"/>
                <a:gd name="connsiteX3" fmla="*/ 112712 w 1349374"/>
                <a:gd name="connsiteY3" fmla="*/ 144462 h 144462"/>
                <a:gd name="connsiteX4" fmla="*/ 1331912 w 1349374"/>
                <a:gd name="connsiteY4" fmla="*/ 92075 h 144462"/>
                <a:gd name="connsiteX5" fmla="*/ 1293812 w 1349374"/>
                <a:gd name="connsiteY5" fmla="*/ 73025 h 144462"/>
                <a:gd name="connsiteX6" fmla="*/ 1291431 w 1349374"/>
                <a:gd name="connsiteY6" fmla="*/ 48419 h 144462"/>
                <a:gd name="connsiteX7" fmla="*/ 1349374 w 1349374"/>
                <a:gd name="connsiteY7" fmla="*/ 42069 h 144462"/>
                <a:gd name="connsiteX8" fmla="*/ 1316037 w 1349374"/>
                <a:gd name="connsiteY8" fmla="*/ 30956 h 144462"/>
                <a:gd name="connsiteX9" fmla="*/ 1166812 w 1349374"/>
                <a:gd name="connsiteY9" fmla="*/ 41275 h 144462"/>
                <a:gd name="connsiteX10" fmla="*/ 1100137 w 1349374"/>
                <a:gd name="connsiteY10" fmla="*/ 20638 h 144462"/>
                <a:gd name="connsiteX11" fmla="*/ 811212 w 1349374"/>
                <a:gd name="connsiteY11" fmla="*/ 39687 h 144462"/>
                <a:gd name="connsiteX12" fmla="*/ 722312 w 1349374"/>
                <a:gd name="connsiteY12" fmla="*/ 0 h 144462"/>
                <a:gd name="connsiteX13" fmla="*/ 303212 w 1349374"/>
                <a:gd name="connsiteY13" fmla="*/ 12700 h 144462"/>
                <a:gd name="connsiteX0" fmla="*/ 303212 w 1358899"/>
                <a:gd name="connsiteY0" fmla="*/ 12700 h 144462"/>
                <a:gd name="connsiteX1" fmla="*/ 303212 w 1358899"/>
                <a:gd name="connsiteY1" fmla="*/ 60325 h 144462"/>
                <a:gd name="connsiteX2" fmla="*/ 0 w 1358899"/>
                <a:gd name="connsiteY2" fmla="*/ 57150 h 144462"/>
                <a:gd name="connsiteX3" fmla="*/ 112712 w 1358899"/>
                <a:gd name="connsiteY3" fmla="*/ 144462 h 144462"/>
                <a:gd name="connsiteX4" fmla="*/ 1331912 w 1358899"/>
                <a:gd name="connsiteY4" fmla="*/ 92075 h 144462"/>
                <a:gd name="connsiteX5" fmla="*/ 1293812 w 1358899"/>
                <a:gd name="connsiteY5" fmla="*/ 73025 h 144462"/>
                <a:gd name="connsiteX6" fmla="*/ 1291431 w 1358899"/>
                <a:gd name="connsiteY6" fmla="*/ 48419 h 144462"/>
                <a:gd name="connsiteX7" fmla="*/ 1358899 w 1358899"/>
                <a:gd name="connsiteY7" fmla="*/ 49213 h 144462"/>
                <a:gd name="connsiteX8" fmla="*/ 1316037 w 1358899"/>
                <a:gd name="connsiteY8" fmla="*/ 30956 h 144462"/>
                <a:gd name="connsiteX9" fmla="*/ 1166812 w 1358899"/>
                <a:gd name="connsiteY9" fmla="*/ 41275 h 144462"/>
                <a:gd name="connsiteX10" fmla="*/ 1100137 w 1358899"/>
                <a:gd name="connsiteY10" fmla="*/ 20638 h 144462"/>
                <a:gd name="connsiteX11" fmla="*/ 811212 w 1358899"/>
                <a:gd name="connsiteY11" fmla="*/ 39687 h 144462"/>
                <a:gd name="connsiteX12" fmla="*/ 722312 w 1358899"/>
                <a:gd name="connsiteY12" fmla="*/ 0 h 144462"/>
                <a:gd name="connsiteX13" fmla="*/ 303212 w 1358899"/>
                <a:gd name="connsiteY13" fmla="*/ 12700 h 144462"/>
                <a:gd name="connsiteX0" fmla="*/ 303212 w 1358899"/>
                <a:gd name="connsiteY0" fmla="*/ 12700 h 144462"/>
                <a:gd name="connsiteX1" fmla="*/ 303212 w 1358899"/>
                <a:gd name="connsiteY1" fmla="*/ 60325 h 144462"/>
                <a:gd name="connsiteX2" fmla="*/ 0 w 1358899"/>
                <a:gd name="connsiteY2" fmla="*/ 57150 h 144462"/>
                <a:gd name="connsiteX3" fmla="*/ 112712 w 1358899"/>
                <a:gd name="connsiteY3" fmla="*/ 144462 h 144462"/>
                <a:gd name="connsiteX4" fmla="*/ 1331912 w 1358899"/>
                <a:gd name="connsiteY4" fmla="*/ 92075 h 144462"/>
                <a:gd name="connsiteX5" fmla="*/ 1293812 w 1358899"/>
                <a:gd name="connsiteY5" fmla="*/ 73025 h 144462"/>
                <a:gd name="connsiteX6" fmla="*/ 1291431 w 1358899"/>
                <a:gd name="connsiteY6" fmla="*/ 48419 h 144462"/>
                <a:gd name="connsiteX7" fmla="*/ 1358899 w 1358899"/>
                <a:gd name="connsiteY7" fmla="*/ 49213 h 144462"/>
                <a:gd name="connsiteX8" fmla="*/ 1316037 w 1358899"/>
                <a:gd name="connsiteY8" fmla="*/ 30956 h 144462"/>
                <a:gd name="connsiteX9" fmla="*/ 1166812 w 1358899"/>
                <a:gd name="connsiteY9" fmla="*/ 41275 h 144462"/>
                <a:gd name="connsiteX10" fmla="*/ 1100137 w 1358899"/>
                <a:gd name="connsiteY10" fmla="*/ 20638 h 144462"/>
                <a:gd name="connsiteX11" fmla="*/ 811212 w 1358899"/>
                <a:gd name="connsiteY11" fmla="*/ 39687 h 144462"/>
                <a:gd name="connsiteX12" fmla="*/ 722312 w 1358899"/>
                <a:gd name="connsiteY12" fmla="*/ 0 h 144462"/>
                <a:gd name="connsiteX13" fmla="*/ 303212 w 1358899"/>
                <a:gd name="connsiteY13" fmla="*/ 12700 h 144462"/>
                <a:gd name="connsiteX0" fmla="*/ 303212 w 1358899"/>
                <a:gd name="connsiteY0" fmla="*/ 12700 h 144462"/>
                <a:gd name="connsiteX1" fmla="*/ 303212 w 1358899"/>
                <a:gd name="connsiteY1" fmla="*/ 60325 h 144462"/>
                <a:gd name="connsiteX2" fmla="*/ 0 w 1358899"/>
                <a:gd name="connsiteY2" fmla="*/ 57150 h 144462"/>
                <a:gd name="connsiteX3" fmla="*/ 112712 w 1358899"/>
                <a:gd name="connsiteY3" fmla="*/ 144462 h 144462"/>
                <a:gd name="connsiteX4" fmla="*/ 1331912 w 1358899"/>
                <a:gd name="connsiteY4" fmla="*/ 92075 h 144462"/>
                <a:gd name="connsiteX5" fmla="*/ 1293812 w 1358899"/>
                <a:gd name="connsiteY5" fmla="*/ 73025 h 144462"/>
                <a:gd name="connsiteX6" fmla="*/ 1303338 w 1358899"/>
                <a:gd name="connsiteY6" fmla="*/ 48419 h 144462"/>
                <a:gd name="connsiteX7" fmla="*/ 1358899 w 1358899"/>
                <a:gd name="connsiteY7" fmla="*/ 49213 h 144462"/>
                <a:gd name="connsiteX8" fmla="*/ 1316037 w 1358899"/>
                <a:gd name="connsiteY8" fmla="*/ 30956 h 144462"/>
                <a:gd name="connsiteX9" fmla="*/ 1166812 w 1358899"/>
                <a:gd name="connsiteY9" fmla="*/ 41275 h 144462"/>
                <a:gd name="connsiteX10" fmla="*/ 1100137 w 1358899"/>
                <a:gd name="connsiteY10" fmla="*/ 20638 h 144462"/>
                <a:gd name="connsiteX11" fmla="*/ 811212 w 1358899"/>
                <a:gd name="connsiteY11" fmla="*/ 39687 h 144462"/>
                <a:gd name="connsiteX12" fmla="*/ 722312 w 1358899"/>
                <a:gd name="connsiteY12" fmla="*/ 0 h 144462"/>
                <a:gd name="connsiteX13" fmla="*/ 303212 w 1358899"/>
                <a:gd name="connsiteY13" fmla="*/ 12700 h 144462"/>
                <a:gd name="connsiteX0" fmla="*/ 303212 w 1358899"/>
                <a:gd name="connsiteY0" fmla="*/ 12700 h 144462"/>
                <a:gd name="connsiteX1" fmla="*/ 303212 w 1358899"/>
                <a:gd name="connsiteY1" fmla="*/ 60325 h 144462"/>
                <a:gd name="connsiteX2" fmla="*/ 0 w 1358899"/>
                <a:gd name="connsiteY2" fmla="*/ 57150 h 144462"/>
                <a:gd name="connsiteX3" fmla="*/ 112712 w 1358899"/>
                <a:gd name="connsiteY3" fmla="*/ 144462 h 144462"/>
                <a:gd name="connsiteX4" fmla="*/ 1331912 w 1358899"/>
                <a:gd name="connsiteY4" fmla="*/ 92075 h 144462"/>
                <a:gd name="connsiteX5" fmla="*/ 1303337 w 1358899"/>
                <a:gd name="connsiteY5" fmla="*/ 73025 h 144462"/>
                <a:gd name="connsiteX6" fmla="*/ 1303338 w 1358899"/>
                <a:gd name="connsiteY6" fmla="*/ 48419 h 144462"/>
                <a:gd name="connsiteX7" fmla="*/ 1358899 w 1358899"/>
                <a:gd name="connsiteY7" fmla="*/ 49213 h 144462"/>
                <a:gd name="connsiteX8" fmla="*/ 1316037 w 1358899"/>
                <a:gd name="connsiteY8" fmla="*/ 30956 h 144462"/>
                <a:gd name="connsiteX9" fmla="*/ 1166812 w 1358899"/>
                <a:gd name="connsiteY9" fmla="*/ 41275 h 144462"/>
                <a:gd name="connsiteX10" fmla="*/ 1100137 w 1358899"/>
                <a:gd name="connsiteY10" fmla="*/ 20638 h 144462"/>
                <a:gd name="connsiteX11" fmla="*/ 811212 w 1358899"/>
                <a:gd name="connsiteY11" fmla="*/ 39687 h 144462"/>
                <a:gd name="connsiteX12" fmla="*/ 722312 w 1358899"/>
                <a:gd name="connsiteY12" fmla="*/ 0 h 144462"/>
                <a:gd name="connsiteX13" fmla="*/ 303212 w 1358899"/>
                <a:gd name="connsiteY13" fmla="*/ 12700 h 144462"/>
                <a:gd name="connsiteX0" fmla="*/ 303212 w 1358899"/>
                <a:gd name="connsiteY0" fmla="*/ 22225 h 153987"/>
                <a:gd name="connsiteX1" fmla="*/ 303212 w 1358899"/>
                <a:gd name="connsiteY1" fmla="*/ 69850 h 153987"/>
                <a:gd name="connsiteX2" fmla="*/ 0 w 1358899"/>
                <a:gd name="connsiteY2" fmla="*/ 66675 h 153987"/>
                <a:gd name="connsiteX3" fmla="*/ 112712 w 1358899"/>
                <a:gd name="connsiteY3" fmla="*/ 153987 h 153987"/>
                <a:gd name="connsiteX4" fmla="*/ 1331912 w 1358899"/>
                <a:gd name="connsiteY4" fmla="*/ 101600 h 153987"/>
                <a:gd name="connsiteX5" fmla="*/ 1303337 w 1358899"/>
                <a:gd name="connsiteY5" fmla="*/ 82550 h 153987"/>
                <a:gd name="connsiteX6" fmla="*/ 1303338 w 1358899"/>
                <a:gd name="connsiteY6" fmla="*/ 57944 h 153987"/>
                <a:gd name="connsiteX7" fmla="*/ 1358899 w 1358899"/>
                <a:gd name="connsiteY7" fmla="*/ 58738 h 153987"/>
                <a:gd name="connsiteX8" fmla="*/ 1316037 w 1358899"/>
                <a:gd name="connsiteY8" fmla="*/ 40481 h 153987"/>
                <a:gd name="connsiteX9" fmla="*/ 1166812 w 1358899"/>
                <a:gd name="connsiteY9" fmla="*/ 50800 h 153987"/>
                <a:gd name="connsiteX10" fmla="*/ 1100137 w 1358899"/>
                <a:gd name="connsiteY10" fmla="*/ 30163 h 153987"/>
                <a:gd name="connsiteX11" fmla="*/ 811212 w 1358899"/>
                <a:gd name="connsiteY11" fmla="*/ 49212 h 153987"/>
                <a:gd name="connsiteX12" fmla="*/ 724693 w 1358899"/>
                <a:gd name="connsiteY12" fmla="*/ 0 h 153987"/>
                <a:gd name="connsiteX13" fmla="*/ 303212 w 1358899"/>
                <a:gd name="connsiteY13" fmla="*/ 22225 h 153987"/>
                <a:gd name="connsiteX0" fmla="*/ 291306 w 1346993"/>
                <a:gd name="connsiteY0" fmla="*/ 22225 h 153987"/>
                <a:gd name="connsiteX1" fmla="*/ 291306 w 1346993"/>
                <a:gd name="connsiteY1" fmla="*/ 69850 h 153987"/>
                <a:gd name="connsiteX2" fmla="*/ 0 w 1346993"/>
                <a:gd name="connsiteY2" fmla="*/ 73819 h 153987"/>
                <a:gd name="connsiteX3" fmla="*/ 100806 w 1346993"/>
                <a:gd name="connsiteY3" fmla="*/ 153987 h 153987"/>
                <a:gd name="connsiteX4" fmla="*/ 1320006 w 1346993"/>
                <a:gd name="connsiteY4" fmla="*/ 101600 h 153987"/>
                <a:gd name="connsiteX5" fmla="*/ 1291431 w 1346993"/>
                <a:gd name="connsiteY5" fmla="*/ 82550 h 153987"/>
                <a:gd name="connsiteX6" fmla="*/ 1291432 w 1346993"/>
                <a:gd name="connsiteY6" fmla="*/ 57944 h 153987"/>
                <a:gd name="connsiteX7" fmla="*/ 1346993 w 1346993"/>
                <a:gd name="connsiteY7" fmla="*/ 58738 h 153987"/>
                <a:gd name="connsiteX8" fmla="*/ 1304131 w 1346993"/>
                <a:gd name="connsiteY8" fmla="*/ 40481 h 153987"/>
                <a:gd name="connsiteX9" fmla="*/ 1154906 w 1346993"/>
                <a:gd name="connsiteY9" fmla="*/ 50800 h 153987"/>
                <a:gd name="connsiteX10" fmla="*/ 1088231 w 1346993"/>
                <a:gd name="connsiteY10" fmla="*/ 30163 h 153987"/>
                <a:gd name="connsiteX11" fmla="*/ 799306 w 1346993"/>
                <a:gd name="connsiteY11" fmla="*/ 49212 h 153987"/>
                <a:gd name="connsiteX12" fmla="*/ 712787 w 1346993"/>
                <a:gd name="connsiteY12" fmla="*/ 0 h 153987"/>
                <a:gd name="connsiteX13" fmla="*/ 291306 w 1346993"/>
                <a:gd name="connsiteY13" fmla="*/ 22225 h 153987"/>
                <a:gd name="connsiteX0" fmla="*/ 314091 w 1369778"/>
                <a:gd name="connsiteY0" fmla="*/ 22225 h 154119"/>
                <a:gd name="connsiteX1" fmla="*/ 314091 w 1369778"/>
                <a:gd name="connsiteY1" fmla="*/ 69850 h 154119"/>
                <a:gd name="connsiteX2" fmla="*/ 22785 w 1369778"/>
                <a:gd name="connsiteY2" fmla="*/ 73819 h 154119"/>
                <a:gd name="connsiteX3" fmla="*/ 21991 w 1369778"/>
                <a:gd name="connsiteY3" fmla="*/ 97632 h 154119"/>
                <a:gd name="connsiteX4" fmla="*/ 123591 w 1369778"/>
                <a:gd name="connsiteY4" fmla="*/ 153987 h 154119"/>
                <a:gd name="connsiteX5" fmla="*/ 1342791 w 1369778"/>
                <a:gd name="connsiteY5" fmla="*/ 101600 h 154119"/>
                <a:gd name="connsiteX6" fmla="*/ 1314216 w 1369778"/>
                <a:gd name="connsiteY6" fmla="*/ 82550 h 154119"/>
                <a:gd name="connsiteX7" fmla="*/ 1314217 w 1369778"/>
                <a:gd name="connsiteY7" fmla="*/ 57944 h 154119"/>
                <a:gd name="connsiteX8" fmla="*/ 1369778 w 1369778"/>
                <a:gd name="connsiteY8" fmla="*/ 58738 h 154119"/>
                <a:gd name="connsiteX9" fmla="*/ 1326916 w 1369778"/>
                <a:gd name="connsiteY9" fmla="*/ 40481 h 154119"/>
                <a:gd name="connsiteX10" fmla="*/ 1177691 w 1369778"/>
                <a:gd name="connsiteY10" fmla="*/ 50800 h 154119"/>
                <a:gd name="connsiteX11" fmla="*/ 1111016 w 1369778"/>
                <a:gd name="connsiteY11" fmla="*/ 30163 h 154119"/>
                <a:gd name="connsiteX12" fmla="*/ 822091 w 1369778"/>
                <a:gd name="connsiteY12" fmla="*/ 49212 h 154119"/>
                <a:gd name="connsiteX13" fmla="*/ 735572 w 1369778"/>
                <a:gd name="connsiteY13" fmla="*/ 0 h 154119"/>
                <a:gd name="connsiteX14" fmla="*/ 314091 w 1369778"/>
                <a:gd name="connsiteY14" fmla="*/ 22225 h 154119"/>
                <a:gd name="connsiteX0" fmla="*/ 313197 w 1368884"/>
                <a:gd name="connsiteY0" fmla="*/ 22225 h 153987"/>
                <a:gd name="connsiteX1" fmla="*/ 313197 w 1368884"/>
                <a:gd name="connsiteY1" fmla="*/ 69850 h 153987"/>
                <a:gd name="connsiteX2" fmla="*/ 21891 w 1368884"/>
                <a:gd name="connsiteY2" fmla="*/ 73819 h 153987"/>
                <a:gd name="connsiteX3" fmla="*/ 21097 w 1368884"/>
                <a:gd name="connsiteY3" fmla="*/ 97632 h 153987"/>
                <a:gd name="connsiteX4" fmla="*/ 122697 w 1368884"/>
                <a:gd name="connsiteY4" fmla="*/ 153987 h 153987"/>
                <a:gd name="connsiteX5" fmla="*/ 1341897 w 1368884"/>
                <a:gd name="connsiteY5" fmla="*/ 101600 h 153987"/>
                <a:gd name="connsiteX6" fmla="*/ 1313322 w 1368884"/>
                <a:gd name="connsiteY6" fmla="*/ 82550 h 153987"/>
                <a:gd name="connsiteX7" fmla="*/ 1313323 w 1368884"/>
                <a:gd name="connsiteY7" fmla="*/ 57944 h 153987"/>
                <a:gd name="connsiteX8" fmla="*/ 1368884 w 1368884"/>
                <a:gd name="connsiteY8" fmla="*/ 58738 h 153987"/>
                <a:gd name="connsiteX9" fmla="*/ 1326022 w 1368884"/>
                <a:gd name="connsiteY9" fmla="*/ 40481 h 153987"/>
                <a:gd name="connsiteX10" fmla="*/ 1176797 w 1368884"/>
                <a:gd name="connsiteY10" fmla="*/ 50800 h 153987"/>
                <a:gd name="connsiteX11" fmla="*/ 1110122 w 1368884"/>
                <a:gd name="connsiteY11" fmla="*/ 30163 h 153987"/>
                <a:gd name="connsiteX12" fmla="*/ 821197 w 1368884"/>
                <a:gd name="connsiteY12" fmla="*/ 49212 h 153987"/>
                <a:gd name="connsiteX13" fmla="*/ 734678 w 1368884"/>
                <a:gd name="connsiteY13" fmla="*/ 0 h 153987"/>
                <a:gd name="connsiteX14" fmla="*/ 313197 w 1368884"/>
                <a:gd name="connsiteY14" fmla="*/ 22225 h 153987"/>
                <a:gd name="connsiteX0" fmla="*/ 313197 w 1368884"/>
                <a:gd name="connsiteY0" fmla="*/ 22225 h 153987"/>
                <a:gd name="connsiteX1" fmla="*/ 313197 w 1368884"/>
                <a:gd name="connsiteY1" fmla="*/ 69850 h 153987"/>
                <a:gd name="connsiteX2" fmla="*/ 21891 w 1368884"/>
                <a:gd name="connsiteY2" fmla="*/ 73819 h 153987"/>
                <a:gd name="connsiteX3" fmla="*/ 21097 w 1368884"/>
                <a:gd name="connsiteY3" fmla="*/ 97632 h 153987"/>
                <a:gd name="connsiteX4" fmla="*/ 122697 w 1368884"/>
                <a:gd name="connsiteY4" fmla="*/ 153987 h 153987"/>
                <a:gd name="connsiteX5" fmla="*/ 1341897 w 1368884"/>
                <a:gd name="connsiteY5" fmla="*/ 101600 h 153987"/>
                <a:gd name="connsiteX6" fmla="*/ 1313322 w 1368884"/>
                <a:gd name="connsiteY6" fmla="*/ 82550 h 153987"/>
                <a:gd name="connsiteX7" fmla="*/ 1313323 w 1368884"/>
                <a:gd name="connsiteY7" fmla="*/ 57944 h 153987"/>
                <a:gd name="connsiteX8" fmla="*/ 1368884 w 1368884"/>
                <a:gd name="connsiteY8" fmla="*/ 58738 h 153987"/>
                <a:gd name="connsiteX9" fmla="*/ 1326022 w 1368884"/>
                <a:gd name="connsiteY9" fmla="*/ 40481 h 153987"/>
                <a:gd name="connsiteX10" fmla="*/ 1176797 w 1368884"/>
                <a:gd name="connsiteY10" fmla="*/ 50800 h 153987"/>
                <a:gd name="connsiteX11" fmla="*/ 1110122 w 1368884"/>
                <a:gd name="connsiteY11" fmla="*/ 30163 h 153987"/>
                <a:gd name="connsiteX12" fmla="*/ 821197 w 1368884"/>
                <a:gd name="connsiteY12" fmla="*/ 49212 h 153987"/>
                <a:gd name="connsiteX13" fmla="*/ 734678 w 1368884"/>
                <a:gd name="connsiteY13" fmla="*/ 0 h 153987"/>
                <a:gd name="connsiteX14" fmla="*/ 313197 w 1368884"/>
                <a:gd name="connsiteY14" fmla="*/ 22225 h 153987"/>
                <a:gd name="connsiteX0" fmla="*/ 309326 w 1365013"/>
                <a:gd name="connsiteY0" fmla="*/ 22225 h 153987"/>
                <a:gd name="connsiteX1" fmla="*/ 309326 w 1365013"/>
                <a:gd name="connsiteY1" fmla="*/ 69850 h 153987"/>
                <a:gd name="connsiteX2" fmla="*/ 18020 w 1365013"/>
                <a:gd name="connsiteY2" fmla="*/ 73819 h 153987"/>
                <a:gd name="connsiteX3" fmla="*/ 17226 w 1365013"/>
                <a:gd name="connsiteY3" fmla="*/ 97632 h 153987"/>
                <a:gd name="connsiteX4" fmla="*/ 118826 w 1365013"/>
                <a:gd name="connsiteY4" fmla="*/ 153987 h 153987"/>
                <a:gd name="connsiteX5" fmla="*/ 1338026 w 1365013"/>
                <a:gd name="connsiteY5" fmla="*/ 101600 h 153987"/>
                <a:gd name="connsiteX6" fmla="*/ 1309451 w 1365013"/>
                <a:gd name="connsiteY6" fmla="*/ 82550 h 153987"/>
                <a:gd name="connsiteX7" fmla="*/ 1309452 w 1365013"/>
                <a:gd name="connsiteY7" fmla="*/ 57944 h 153987"/>
                <a:gd name="connsiteX8" fmla="*/ 1365013 w 1365013"/>
                <a:gd name="connsiteY8" fmla="*/ 58738 h 153987"/>
                <a:gd name="connsiteX9" fmla="*/ 1322151 w 1365013"/>
                <a:gd name="connsiteY9" fmla="*/ 40481 h 153987"/>
                <a:gd name="connsiteX10" fmla="*/ 1172926 w 1365013"/>
                <a:gd name="connsiteY10" fmla="*/ 50800 h 153987"/>
                <a:gd name="connsiteX11" fmla="*/ 1106251 w 1365013"/>
                <a:gd name="connsiteY11" fmla="*/ 30163 h 153987"/>
                <a:gd name="connsiteX12" fmla="*/ 817326 w 1365013"/>
                <a:gd name="connsiteY12" fmla="*/ 49212 h 153987"/>
                <a:gd name="connsiteX13" fmla="*/ 730807 w 1365013"/>
                <a:gd name="connsiteY13" fmla="*/ 0 h 153987"/>
                <a:gd name="connsiteX14" fmla="*/ 309326 w 1365013"/>
                <a:gd name="connsiteY14" fmla="*/ 22225 h 153987"/>
                <a:gd name="connsiteX0" fmla="*/ 294700 w 1350387"/>
                <a:gd name="connsiteY0" fmla="*/ 22225 h 153987"/>
                <a:gd name="connsiteX1" fmla="*/ 294700 w 1350387"/>
                <a:gd name="connsiteY1" fmla="*/ 69850 h 153987"/>
                <a:gd name="connsiteX2" fmla="*/ 3394 w 1350387"/>
                <a:gd name="connsiteY2" fmla="*/ 73819 h 153987"/>
                <a:gd name="connsiteX3" fmla="*/ 2600 w 1350387"/>
                <a:gd name="connsiteY3" fmla="*/ 97632 h 153987"/>
                <a:gd name="connsiteX4" fmla="*/ 104200 w 1350387"/>
                <a:gd name="connsiteY4" fmla="*/ 153987 h 153987"/>
                <a:gd name="connsiteX5" fmla="*/ 1323400 w 1350387"/>
                <a:gd name="connsiteY5" fmla="*/ 101600 h 153987"/>
                <a:gd name="connsiteX6" fmla="*/ 1294825 w 1350387"/>
                <a:gd name="connsiteY6" fmla="*/ 82550 h 153987"/>
                <a:gd name="connsiteX7" fmla="*/ 1294826 w 1350387"/>
                <a:gd name="connsiteY7" fmla="*/ 57944 h 153987"/>
                <a:gd name="connsiteX8" fmla="*/ 1350387 w 1350387"/>
                <a:gd name="connsiteY8" fmla="*/ 58738 h 153987"/>
                <a:gd name="connsiteX9" fmla="*/ 1307525 w 1350387"/>
                <a:gd name="connsiteY9" fmla="*/ 40481 h 153987"/>
                <a:gd name="connsiteX10" fmla="*/ 1158300 w 1350387"/>
                <a:gd name="connsiteY10" fmla="*/ 50800 h 153987"/>
                <a:gd name="connsiteX11" fmla="*/ 1091625 w 1350387"/>
                <a:gd name="connsiteY11" fmla="*/ 30163 h 153987"/>
                <a:gd name="connsiteX12" fmla="*/ 802700 w 1350387"/>
                <a:gd name="connsiteY12" fmla="*/ 49212 h 153987"/>
                <a:gd name="connsiteX13" fmla="*/ 716181 w 1350387"/>
                <a:gd name="connsiteY13" fmla="*/ 0 h 153987"/>
                <a:gd name="connsiteX14" fmla="*/ 294700 w 1350387"/>
                <a:gd name="connsiteY14" fmla="*/ 22225 h 153987"/>
                <a:gd name="connsiteX0" fmla="*/ 294700 w 1350387"/>
                <a:gd name="connsiteY0" fmla="*/ 22225 h 153987"/>
                <a:gd name="connsiteX1" fmla="*/ 294700 w 1350387"/>
                <a:gd name="connsiteY1" fmla="*/ 69850 h 153987"/>
                <a:gd name="connsiteX2" fmla="*/ 3394 w 1350387"/>
                <a:gd name="connsiteY2" fmla="*/ 73819 h 153987"/>
                <a:gd name="connsiteX3" fmla="*/ 2600 w 1350387"/>
                <a:gd name="connsiteY3" fmla="*/ 97632 h 153987"/>
                <a:gd name="connsiteX4" fmla="*/ 104200 w 1350387"/>
                <a:gd name="connsiteY4" fmla="*/ 153987 h 153987"/>
                <a:gd name="connsiteX5" fmla="*/ 1323400 w 1350387"/>
                <a:gd name="connsiteY5" fmla="*/ 101600 h 153987"/>
                <a:gd name="connsiteX6" fmla="*/ 1294825 w 1350387"/>
                <a:gd name="connsiteY6" fmla="*/ 82550 h 153987"/>
                <a:gd name="connsiteX7" fmla="*/ 1297207 w 1350387"/>
                <a:gd name="connsiteY7" fmla="*/ 60326 h 153987"/>
                <a:gd name="connsiteX8" fmla="*/ 1350387 w 1350387"/>
                <a:gd name="connsiteY8" fmla="*/ 58738 h 153987"/>
                <a:gd name="connsiteX9" fmla="*/ 1307525 w 1350387"/>
                <a:gd name="connsiteY9" fmla="*/ 40481 h 153987"/>
                <a:gd name="connsiteX10" fmla="*/ 1158300 w 1350387"/>
                <a:gd name="connsiteY10" fmla="*/ 50800 h 153987"/>
                <a:gd name="connsiteX11" fmla="*/ 1091625 w 1350387"/>
                <a:gd name="connsiteY11" fmla="*/ 30163 h 153987"/>
                <a:gd name="connsiteX12" fmla="*/ 802700 w 1350387"/>
                <a:gd name="connsiteY12" fmla="*/ 49212 h 153987"/>
                <a:gd name="connsiteX13" fmla="*/ 716181 w 1350387"/>
                <a:gd name="connsiteY13" fmla="*/ 0 h 153987"/>
                <a:gd name="connsiteX14" fmla="*/ 294700 w 1350387"/>
                <a:gd name="connsiteY14" fmla="*/ 22225 h 15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0387" h="153987">
                  <a:moveTo>
                    <a:pt x="294700" y="22225"/>
                  </a:moveTo>
                  <a:lnTo>
                    <a:pt x="294700" y="69850"/>
                  </a:lnTo>
                  <a:lnTo>
                    <a:pt x="3394" y="73819"/>
                  </a:lnTo>
                  <a:cubicBezTo>
                    <a:pt x="-2029" y="86784"/>
                    <a:pt x="87" y="91415"/>
                    <a:pt x="2600" y="97632"/>
                  </a:cubicBezTo>
                  <a:cubicBezTo>
                    <a:pt x="19401" y="110993"/>
                    <a:pt x="44008" y="118798"/>
                    <a:pt x="104200" y="153987"/>
                  </a:cubicBezTo>
                  <a:cubicBezTo>
                    <a:pt x="455958" y="142603"/>
                    <a:pt x="917000" y="119062"/>
                    <a:pt x="1323400" y="101600"/>
                  </a:cubicBezTo>
                  <a:lnTo>
                    <a:pt x="1294825" y="82550"/>
                  </a:lnTo>
                  <a:cubicBezTo>
                    <a:pt x="1294825" y="74348"/>
                    <a:pt x="1297207" y="68528"/>
                    <a:pt x="1297207" y="60326"/>
                  </a:cubicBezTo>
                  <a:lnTo>
                    <a:pt x="1350387" y="58738"/>
                  </a:lnTo>
                  <a:cubicBezTo>
                    <a:pt x="1322607" y="49478"/>
                    <a:pt x="1332925" y="52122"/>
                    <a:pt x="1307525" y="40481"/>
                  </a:cubicBezTo>
                  <a:lnTo>
                    <a:pt x="1158300" y="50800"/>
                  </a:lnTo>
                  <a:lnTo>
                    <a:pt x="1091625" y="30163"/>
                  </a:lnTo>
                  <a:lnTo>
                    <a:pt x="802700" y="49212"/>
                  </a:lnTo>
                  <a:lnTo>
                    <a:pt x="716181" y="0"/>
                  </a:lnTo>
                  <a:lnTo>
                    <a:pt x="294700" y="22225"/>
                  </a:lnTo>
                  <a:close/>
                </a:path>
              </a:pathLst>
            </a:custGeom>
            <a:solidFill>
              <a:srgbClr val="FF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317750" y="3397250"/>
              <a:ext cx="3130550" cy="431800"/>
            </a:xfrm>
            <a:custGeom>
              <a:avLst/>
              <a:gdLst>
                <a:gd name="connsiteX0" fmla="*/ 2343150 w 3130550"/>
                <a:gd name="connsiteY0" fmla="*/ 0 h 431800"/>
                <a:gd name="connsiteX1" fmla="*/ 2343150 w 3130550"/>
                <a:gd name="connsiteY1" fmla="*/ 0 h 431800"/>
                <a:gd name="connsiteX2" fmla="*/ 2254250 w 3130550"/>
                <a:gd name="connsiteY2" fmla="*/ 12700 h 431800"/>
                <a:gd name="connsiteX3" fmla="*/ 0 w 3130550"/>
                <a:gd name="connsiteY3" fmla="*/ 95250 h 431800"/>
                <a:gd name="connsiteX4" fmla="*/ 260350 w 3130550"/>
                <a:gd name="connsiteY4" fmla="*/ 349250 h 431800"/>
                <a:gd name="connsiteX5" fmla="*/ 247650 w 3130550"/>
                <a:gd name="connsiteY5" fmla="*/ 393700 h 431800"/>
                <a:gd name="connsiteX6" fmla="*/ 1314450 w 3130550"/>
                <a:gd name="connsiteY6" fmla="*/ 361950 h 431800"/>
                <a:gd name="connsiteX7" fmla="*/ 1377950 w 3130550"/>
                <a:gd name="connsiteY7" fmla="*/ 431800 h 431800"/>
                <a:gd name="connsiteX8" fmla="*/ 2241550 w 3130550"/>
                <a:gd name="connsiteY8" fmla="*/ 419100 h 431800"/>
                <a:gd name="connsiteX9" fmla="*/ 2216150 w 3130550"/>
                <a:gd name="connsiteY9" fmla="*/ 361950 h 431800"/>
                <a:gd name="connsiteX10" fmla="*/ 3130550 w 3130550"/>
                <a:gd name="connsiteY10" fmla="*/ 298450 h 431800"/>
                <a:gd name="connsiteX11" fmla="*/ 2343150 w 3130550"/>
                <a:gd name="connsiteY11" fmla="*/ 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0550" h="431800">
                  <a:moveTo>
                    <a:pt x="2343150" y="0"/>
                  </a:moveTo>
                  <a:lnTo>
                    <a:pt x="2343150" y="0"/>
                  </a:lnTo>
                  <a:lnTo>
                    <a:pt x="2254250" y="12700"/>
                  </a:lnTo>
                  <a:lnTo>
                    <a:pt x="0" y="95250"/>
                  </a:lnTo>
                  <a:lnTo>
                    <a:pt x="260350" y="349250"/>
                  </a:lnTo>
                  <a:lnTo>
                    <a:pt x="247650" y="393700"/>
                  </a:lnTo>
                  <a:lnTo>
                    <a:pt x="1314450" y="361950"/>
                  </a:lnTo>
                  <a:lnTo>
                    <a:pt x="1377950" y="431800"/>
                  </a:lnTo>
                  <a:lnTo>
                    <a:pt x="2241550" y="419100"/>
                  </a:lnTo>
                  <a:lnTo>
                    <a:pt x="2216150" y="361950"/>
                  </a:lnTo>
                  <a:lnTo>
                    <a:pt x="3130550" y="298450"/>
                  </a:lnTo>
                  <a:lnTo>
                    <a:pt x="2343150" y="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1EF7DC24-9A0D-42F7-9B9C-48CC762ED349}"/>
                </a:ext>
              </a:extLst>
            </p:cNvPr>
            <p:cNvCxnSpPr>
              <a:cxnSpLocks/>
            </p:cNvCxnSpPr>
            <p:nvPr/>
          </p:nvCxnSpPr>
          <p:spPr>
            <a:xfrm flipH="1" flipV="1">
              <a:off x="4886665" y="4221087"/>
              <a:ext cx="96526" cy="355125"/>
            </a:xfrm>
            <a:prstGeom prst="straightConnector1">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sp>
          <p:nvSpPr>
            <p:cNvPr id="15" name="Text Box 1029">
              <a:extLst>
                <a:ext uri="{FF2B5EF4-FFF2-40B4-BE49-F238E27FC236}">
                  <a16:creationId xmlns:a16="http://schemas.microsoft.com/office/drawing/2014/main" id="{E4096800-31CC-457F-9384-64B38F2FB3FE}"/>
                </a:ext>
              </a:extLst>
            </p:cNvPr>
            <p:cNvSpPr txBox="1">
              <a:spLocks noChangeArrowheads="1"/>
            </p:cNvSpPr>
            <p:nvPr/>
          </p:nvSpPr>
          <p:spPr bwMode="auto">
            <a:xfrm rot="21447945">
              <a:off x="2971800" y="3427908"/>
              <a:ext cx="1802160" cy="400110"/>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000">
                  <a:solidFill>
                    <a:srgbClr val="FFFFFF"/>
                  </a:solidFill>
                  <a:effectLst>
                    <a:glow rad="76200">
                      <a:srgbClr val="000000">
                        <a:alpha val="60000"/>
                      </a:srgbClr>
                    </a:glow>
                  </a:effectLst>
                  <a:cs typeface="Calibri" pitchFamily="34" charset="0"/>
                </a:rPr>
                <a:t>Inner courtyard</a:t>
              </a:r>
            </a:p>
          </p:txBody>
        </p:sp>
        <p:sp>
          <p:nvSpPr>
            <p:cNvPr id="5" name="Freeform 4"/>
            <p:cNvSpPr/>
            <p:nvPr/>
          </p:nvSpPr>
          <p:spPr>
            <a:xfrm>
              <a:off x="0" y="2705100"/>
              <a:ext cx="4286250" cy="514350"/>
            </a:xfrm>
            <a:custGeom>
              <a:avLst/>
              <a:gdLst>
                <a:gd name="connsiteX0" fmla="*/ 66675 w 4286250"/>
                <a:gd name="connsiteY0" fmla="*/ 514350 h 514350"/>
                <a:gd name="connsiteX1" fmla="*/ 4286250 w 4286250"/>
                <a:gd name="connsiteY1" fmla="*/ 371475 h 514350"/>
                <a:gd name="connsiteX2" fmla="*/ 3724275 w 4286250"/>
                <a:gd name="connsiteY2" fmla="*/ 0 h 514350"/>
                <a:gd name="connsiteX3" fmla="*/ 0 w 4286250"/>
                <a:gd name="connsiteY3" fmla="*/ 133350 h 514350"/>
                <a:gd name="connsiteX4" fmla="*/ 0 w 4286250"/>
                <a:gd name="connsiteY4" fmla="*/ 428625 h 514350"/>
                <a:gd name="connsiteX5" fmla="*/ 66675 w 4286250"/>
                <a:gd name="connsiteY5" fmla="*/ 51435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6250" h="514350">
                  <a:moveTo>
                    <a:pt x="66675" y="514350"/>
                  </a:moveTo>
                  <a:lnTo>
                    <a:pt x="4286250" y="371475"/>
                  </a:lnTo>
                  <a:lnTo>
                    <a:pt x="3724275" y="0"/>
                  </a:lnTo>
                  <a:lnTo>
                    <a:pt x="0" y="133350"/>
                  </a:lnTo>
                  <a:lnTo>
                    <a:pt x="0" y="428625"/>
                  </a:lnTo>
                  <a:lnTo>
                    <a:pt x="66675" y="514350"/>
                  </a:lnTo>
                  <a:close/>
                </a:path>
              </a:pathLst>
            </a:cu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1029">
              <a:extLst>
                <a:ext uri="{FF2B5EF4-FFF2-40B4-BE49-F238E27FC236}">
                  <a16:creationId xmlns:a16="http://schemas.microsoft.com/office/drawing/2014/main" id="{E4096800-31CC-457F-9384-64B38F2FB3FE}"/>
                </a:ext>
              </a:extLst>
            </p:cNvPr>
            <p:cNvSpPr txBox="1">
              <a:spLocks noChangeArrowheads="1"/>
            </p:cNvSpPr>
            <p:nvPr/>
          </p:nvSpPr>
          <p:spPr bwMode="auto">
            <a:xfrm rot="21447945">
              <a:off x="1289558" y="2770320"/>
              <a:ext cx="1375698" cy="338554"/>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1600">
                  <a:solidFill>
                    <a:srgbClr val="FFFFFF"/>
                  </a:solidFill>
                  <a:effectLst>
                    <a:glow rad="76200">
                      <a:srgbClr val="000000">
                        <a:alpha val="60000"/>
                      </a:srgbClr>
                    </a:glow>
                  </a:effectLst>
                  <a:cs typeface="Calibri" pitchFamily="34" charset="0"/>
                </a:rPr>
                <a:t>Royal Gardens</a:t>
              </a:r>
            </a:p>
          </p:txBody>
        </p:sp>
        <p:cxnSp>
          <p:nvCxnSpPr>
            <p:cNvPr id="17" name="Straight Arrow Connector 16">
              <a:extLst>
                <a:ext uri="{FF2B5EF4-FFF2-40B4-BE49-F238E27FC236}">
                  <a16:creationId xmlns:a16="http://schemas.microsoft.com/office/drawing/2014/main" id="{1EF7DC24-9A0D-42F7-9B9C-48CC762ED349}"/>
                </a:ext>
              </a:extLst>
            </p:cNvPr>
            <p:cNvCxnSpPr>
              <a:cxnSpLocks/>
            </p:cNvCxnSpPr>
            <p:nvPr/>
          </p:nvCxnSpPr>
          <p:spPr>
            <a:xfrm flipH="1">
              <a:off x="2963836" y="2595764"/>
              <a:ext cx="108756" cy="623924"/>
            </a:xfrm>
            <a:prstGeom prst="straightConnector1">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sp>
          <p:nvSpPr>
            <p:cNvPr id="19" name="Text Box 1029">
              <a:extLst>
                <a:ext uri="{FF2B5EF4-FFF2-40B4-BE49-F238E27FC236}">
                  <a16:creationId xmlns:a16="http://schemas.microsoft.com/office/drawing/2014/main" id="{333CD5D0-8E90-4021-B0CD-0E86ABA312BB}"/>
                </a:ext>
              </a:extLst>
            </p:cNvPr>
            <p:cNvSpPr txBox="1">
              <a:spLocks noChangeArrowheads="1"/>
            </p:cNvSpPr>
            <p:nvPr/>
          </p:nvSpPr>
          <p:spPr bwMode="auto">
            <a:xfrm>
              <a:off x="2776514" y="2195654"/>
              <a:ext cx="2483116" cy="400110"/>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000">
                  <a:solidFill>
                    <a:srgbClr val="FFFFFF"/>
                  </a:solidFill>
                  <a:effectLst>
                    <a:glow rad="76200">
                      <a:srgbClr val="000000">
                        <a:alpha val="60000"/>
                      </a:srgbClr>
                    </a:glow>
                  </a:effectLst>
                  <a:cs typeface="Calibri" pitchFamily="34" charset="0"/>
                </a:rPr>
                <a:t>Possible banquet area</a:t>
              </a:r>
            </a:p>
          </p:txBody>
        </p:sp>
      </p:grpSp>
    </p:spTree>
    <p:extLst>
      <p:ext uri="{BB962C8B-B14F-4D97-AF65-F5344CB8AC3E}">
        <p14:creationId xmlns:p14="http://schemas.microsoft.com/office/powerpoint/2010/main" val="2275296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01b PLBL, PCB size\16 Trees, Plants, and Flowers\08 Flowers of the Field-Scenes\Field of red poppies, Megiddo, tb032604160.jpg"/>
          <p:cNvPicPr>
            <a:picLocks noChangeAspect="1" noChangeArrowheads="1"/>
          </p:cNvPicPr>
          <p:nvPr/>
        </p:nvPicPr>
        <p:blipFill rotWithShape="1">
          <a:blip r:embed="rId3">
            <a:extLst>
              <a:ext uri="{28A0092B-C50C-407E-A947-70E740481C1C}">
                <a14:useLocalDpi xmlns:a14="http://schemas.microsoft.com/office/drawing/2010/main" val="0"/>
              </a:ext>
            </a:extLst>
          </a:blip>
          <a:srcRect b="5416"/>
          <a:stretch/>
        </p:blipFill>
        <p:spPr bwMode="auto">
          <a:xfrm>
            <a:off x="0" y="371475"/>
            <a:ext cx="9144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Field of red poppies in March, near Megiddo </a:t>
            </a:r>
          </a:p>
        </p:txBody>
      </p:sp>
      <p:sp>
        <p:nvSpPr>
          <p:cNvPr id="3" name="Text Placeholder 2"/>
          <p:cNvSpPr>
            <a:spLocks noGrp="1"/>
          </p:cNvSpPr>
          <p:nvPr>
            <p:ph type="body" sz="quarter" idx="12"/>
          </p:nvPr>
        </p:nvSpPr>
        <p:spPr/>
        <p:txBody>
          <a:bodyPr/>
          <a:lstStyle/>
          <a:p>
            <a:r>
              <a:rPr lang="en-US"/>
              <a:t>2:1</a:t>
            </a:r>
            <a:endParaRPr lang="en-US" dirty="0"/>
          </a:p>
        </p:txBody>
      </p:sp>
      <p:sp>
        <p:nvSpPr>
          <p:cNvPr id="4" name="Title 3"/>
          <p:cNvSpPr>
            <a:spLocks noGrp="1"/>
          </p:cNvSpPr>
          <p:nvPr>
            <p:ph type="title"/>
          </p:nvPr>
        </p:nvSpPr>
        <p:spPr/>
        <p:txBody>
          <a:bodyPr/>
          <a:lstStyle/>
          <a:p>
            <a:r>
              <a:rPr lang="en-US" dirty="0"/>
              <a:t>It came about in the month Nisan</a:t>
            </a:r>
          </a:p>
        </p:txBody>
      </p:sp>
    </p:spTree>
    <p:extLst>
      <p:ext uri="{BB962C8B-B14F-4D97-AF65-F5344CB8AC3E}">
        <p14:creationId xmlns:p14="http://schemas.microsoft.com/office/powerpoint/2010/main" val="2627499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dirt field&#10;&#10;Description generated with very high confidence">
            <a:extLst>
              <a:ext uri="{FF2B5EF4-FFF2-40B4-BE49-F238E27FC236}">
                <a16:creationId xmlns:a16="http://schemas.microsoft.com/office/drawing/2014/main" id="{1C72F036-3AD3-4715-9BDC-5C1408076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a:extLst>
              <a:ext uri="{FF2B5EF4-FFF2-40B4-BE49-F238E27FC236}">
                <a16:creationId xmlns:a16="http://schemas.microsoft.com/office/drawing/2014/main" id="{2CDECAFB-AB22-462D-9B9B-08E76C2A0D81}"/>
              </a:ext>
            </a:extLst>
          </p:cNvPr>
          <p:cNvSpPr>
            <a:spLocks noGrp="1"/>
          </p:cNvSpPr>
          <p:nvPr>
            <p:ph type="body" sz="quarter" idx="10"/>
          </p:nvPr>
        </p:nvSpPr>
        <p:spPr/>
        <p:txBody>
          <a:bodyPr/>
          <a:lstStyle/>
          <a:p>
            <a:r>
              <a:rPr lang="en-US" dirty="0"/>
              <a:t>Location of the royal throne in the apadana of the royal palace of Susa (from the south)</a:t>
            </a:r>
          </a:p>
        </p:txBody>
      </p:sp>
      <p:sp>
        <p:nvSpPr>
          <p:cNvPr id="3" name="Text Placeholder 2">
            <a:extLst>
              <a:ext uri="{FF2B5EF4-FFF2-40B4-BE49-F238E27FC236}">
                <a16:creationId xmlns:a16="http://schemas.microsoft.com/office/drawing/2014/main" id="{9C4FF8E0-4EBB-4267-A534-86EAFEA30FF4}"/>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0F03CF3C-D3C8-4FF9-AAE0-74822205326E}"/>
              </a:ext>
            </a:extLst>
          </p:cNvPr>
          <p:cNvSpPr>
            <a:spLocks noGrp="1"/>
          </p:cNvSpPr>
          <p:nvPr>
            <p:ph type="title"/>
          </p:nvPr>
        </p:nvSpPr>
        <p:spPr/>
        <p:txBody>
          <a:bodyPr/>
          <a:lstStyle/>
          <a:p>
            <a:r>
              <a:rPr lang="en-US" dirty="0"/>
              <a:t>When wine was served, I carried the wine and gave it to the king</a:t>
            </a:r>
          </a:p>
        </p:txBody>
      </p:sp>
    </p:spTree>
    <p:extLst>
      <p:ext uri="{BB962C8B-B14F-4D97-AF65-F5344CB8AC3E}">
        <p14:creationId xmlns:p14="http://schemas.microsoft.com/office/powerpoint/2010/main" val="3916460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dirt field&#10;&#10;Description generated with very high confidence">
            <a:extLst>
              <a:ext uri="{FF2B5EF4-FFF2-40B4-BE49-F238E27FC236}">
                <a16:creationId xmlns:a16="http://schemas.microsoft.com/office/drawing/2014/main" id="{F3F1EF67-9C29-40FF-8706-91BC2886E2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a:extLst>
              <a:ext uri="{FF2B5EF4-FFF2-40B4-BE49-F238E27FC236}">
                <a16:creationId xmlns:a16="http://schemas.microsoft.com/office/drawing/2014/main" id="{2CDECAFB-AB22-462D-9B9B-08E76C2A0D81}"/>
              </a:ext>
            </a:extLst>
          </p:cNvPr>
          <p:cNvSpPr>
            <a:spLocks noGrp="1"/>
          </p:cNvSpPr>
          <p:nvPr>
            <p:ph type="body" sz="quarter" idx="10"/>
          </p:nvPr>
        </p:nvSpPr>
        <p:spPr/>
        <p:txBody>
          <a:bodyPr/>
          <a:lstStyle/>
          <a:p>
            <a:r>
              <a:rPr lang="en-US" dirty="0"/>
              <a:t>Location of the royal throne in the apadana of the royal palace of Susa (from the south)</a:t>
            </a:r>
          </a:p>
        </p:txBody>
      </p:sp>
      <p:sp>
        <p:nvSpPr>
          <p:cNvPr id="3" name="Text Placeholder 2">
            <a:extLst>
              <a:ext uri="{FF2B5EF4-FFF2-40B4-BE49-F238E27FC236}">
                <a16:creationId xmlns:a16="http://schemas.microsoft.com/office/drawing/2014/main" id="{9C4FF8E0-4EBB-4267-A534-86EAFEA30FF4}"/>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0F03CF3C-D3C8-4FF9-AAE0-74822205326E}"/>
              </a:ext>
            </a:extLst>
          </p:cNvPr>
          <p:cNvSpPr>
            <a:spLocks noGrp="1"/>
          </p:cNvSpPr>
          <p:nvPr>
            <p:ph type="title"/>
          </p:nvPr>
        </p:nvSpPr>
        <p:spPr/>
        <p:txBody>
          <a:bodyPr/>
          <a:lstStyle/>
          <a:p>
            <a:r>
              <a:rPr lang="en-US" dirty="0"/>
              <a:t>When wine was served, I carried the wine and gave it to the king</a:t>
            </a:r>
          </a:p>
        </p:txBody>
      </p:sp>
      <p:sp>
        <p:nvSpPr>
          <p:cNvPr id="6" name="Text Box 1029">
            <a:extLst>
              <a:ext uri="{FF2B5EF4-FFF2-40B4-BE49-F238E27FC236}">
                <a16:creationId xmlns:a16="http://schemas.microsoft.com/office/drawing/2014/main" id="{C2A99FF0-1338-49ED-BA70-DE80A335D9C3}"/>
              </a:ext>
            </a:extLst>
          </p:cNvPr>
          <p:cNvSpPr txBox="1">
            <a:spLocks noChangeArrowheads="1"/>
          </p:cNvSpPr>
          <p:nvPr/>
        </p:nvSpPr>
        <p:spPr bwMode="auto">
          <a:xfrm>
            <a:off x="4614530" y="3576638"/>
            <a:ext cx="1875322" cy="400110"/>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000">
                <a:solidFill>
                  <a:srgbClr val="FFFF00"/>
                </a:solidFill>
                <a:effectLst>
                  <a:glow rad="76200">
                    <a:srgbClr val="000000">
                      <a:alpha val="60000"/>
                    </a:srgbClr>
                  </a:glow>
                </a:effectLst>
                <a:cs typeface="Calibri" pitchFamily="34" charset="0"/>
              </a:rPr>
              <a:t>Throne pedestal</a:t>
            </a:r>
          </a:p>
        </p:txBody>
      </p:sp>
      <p:sp>
        <p:nvSpPr>
          <p:cNvPr id="7" name="Freeform: Shape 6">
            <a:extLst>
              <a:ext uri="{FF2B5EF4-FFF2-40B4-BE49-F238E27FC236}">
                <a16:creationId xmlns:a16="http://schemas.microsoft.com/office/drawing/2014/main" id="{CBAEA0EA-FDD7-4017-86F7-CA0E8F10D6CE}"/>
              </a:ext>
            </a:extLst>
          </p:cNvPr>
          <p:cNvSpPr/>
          <p:nvPr/>
        </p:nvSpPr>
        <p:spPr>
          <a:xfrm>
            <a:off x="2062716" y="4122885"/>
            <a:ext cx="5071731" cy="2354115"/>
          </a:xfrm>
          <a:custGeom>
            <a:avLst/>
            <a:gdLst>
              <a:gd name="connsiteX0" fmla="*/ 0 w 5071731"/>
              <a:gd name="connsiteY0" fmla="*/ 691116 h 2551814"/>
              <a:gd name="connsiteX1" fmla="*/ 2222205 w 5071731"/>
              <a:gd name="connsiteY1" fmla="*/ 2551814 h 2551814"/>
              <a:gd name="connsiteX2" fmla="*/ 5071731 w 5071731"/>
              <a:gd name="connsiteY2" fmla="*/ 829339 h 2551814"/>
              <a:gd name="connsiteX3" fmla="*/ 2530549 w 5071731"/>
              <a:gd name="connsiteY3" fmla="*/ 0 h 2551814"/>
              <a:gd name="connsiteX4" fmla="*/ 0 w 5071731"/>
              <a:gd name="connsiteY4" fmla="*/ 691116 h 2551814"/>
              <a:gd name="connsiteX0" fmla="*/ 0 w 5071731"/>
              <a:gd name="connsiteY0" fmla="*/ 633966 h 2494664"/>
              <a:gd name="connsiteX1" fmla="*/ 2222205 w 5071731"/>
              <a:gd name="connsiteY1" fmla="*/ 2494664 h 2494664"/>
              <a:gd name="connsiteX2" fmla="*/ 5071731 w 5071731"/>
              <a:gd name="connsiteY2" fmla="*/ 772189 h 2494664"/>
              <a:gd name="connsiteX3" fmla="*/ 2530549 w 5071731"/>
              <a:gd name="connsiteY3" fmla="*/ 0 h 2494664"/>
              <a:gd name="connsiteX4" fmla="*/ 0 w 5071731"/>
              <a:gd name="connsiteY4" fmla="*/ 633966 h 2494664"/>
              <a:gd name="connsiteX0" fmla="*/ 0 w 5071731"/>
              <a:gd name="connsiteY0" fmla="*/ 633966 h 2494664"/>
              <a:gd name="connsiteX1" fmla="*/ 2222205 w 5071731"/>
              <a:gd name="connsiteY1" fmla="*/ 2494664 h 2494664"/>
              <a:gd name="connsiteX2" fmla="*/ 5071731 w 5071731"/>
              <a:gd name="connsiteY2" fmla="*/ 772189 h 2494664"/>
              <a:gd name="connsiteX3" fmla="*/ 2530549 w 5071731"/>
              <a:gd name="connsiteY3" fmla="*/ 0 h 2494664"/>
              <a:gd name="connsiteX4" fmla="*/ 1499634 w 5071731"/>
              <a:gd name="connsiteY4" fmla="*/ 187177 h 2494664"/>
              <a:gd name="connsiteX5" fmla="*/ 0 w 5071731"/>
              <a:gd name="connsiteY5" fmla="*/ 633966 h 2494664"/>
              <a:gd name="connsiteX0" fmla="*/ 0 w 5071731"/>
              <a:gd name="connsiteY0" fmla="*/ 633966 h 2494664"/>
              <a:gd name="connsiteX1" fmla="*/ 2222205 w 5071731"/>
              <a:gd name="connsiteY1" fmla="*/ 2494664 h 2494664"/>
              <a:gd name="connsiteX2" fmla="*/ 5071731 w 5071731"/>
              <a:gd name="connsiteY2" fmla="*/ 772189 h 2494664"/>
              <a:gd name="connsiteX3" fmla="*/ 2530549 w 5071731"/>
              <a:gd name="connsiteY3" fmla="*/ 0 h 2494664"/>
              <a:gd name="connsiteX4" fmla="*/ 1499634 w 5071731"/>
              <a:gd name="connsiteY4" fmla="*/ 187177 h 2494664"/>
              <a:gd name="connsiteX5" fmla="*/ 0 w 5071731"/>
              <a:gd name="connsiteY5" fmla="*/ 633966 h 2494664"/>
              <a:gd name="connsiteX0" fmla="*/ 0 w 5071731"/>
              <a:gd name="connsiteY0" fmla="*/ 633966 h 2494664"/>
              <a:gd name="connsiteX1" fmla="*/ 2222205 w 5071731"/>
              <a:gd name="connsiteY1" fmla="*/ 2494664 h 2494664"/>
              <a:gd name="connsiteX2" fmla="*/ 5071731 w 5071731"/>
              <a:gd name="connsiteY2" fmla="*/ 772189 h 2494664"/>
              <a:gd name="connsiteX3" fmla="*/ 2530549 w 5071731"/>
              <a:gd name="connsiteY3" fmla="*/ 0 h 2494664"/>
              <a:gd name="connsiteX4" fmla="*/ 1499634 w 5071731"/>
              <a:gd name="connsiteY4" fmla="*/ 187177 h 2494664"/>
              <a:gd name="connsiteX5" fmla="*/ 0 w 5071731"/>
              <a:gd name="connsiteY5" fmla="*/ 633966 h 2494664"/>
              <a:gd name="connsiteX0" fmla="*/ 0 w 5071731"/>
              <a:gd name="connsiteY0" fmla="*/ 633966 h 2494664"/>
              <a:gd name="connsiteX1" fmla="*/ 2222205 w 5071731"/>
              <a:gd name="connsiteY1" fmla="*/ 2494664 h 2494664"/>
              <a:gd name="connsiteX2" fmla="*/ 5071731 w 5071731"/>
              <a:gd name="connsiteY2" fmla="*/ 772189 h 2494664"/>
              <a:gd name="connsiteX3" fmla="*/ 3537984 w 5071731"/>
              <a:gd name="connsiteY3" fmla="*/ 263377 h 2494664"/>
              <a:gd name="connsiteX4" fmla="*/ 2530549 w 5071731"/>
              <a:gd name="connsiteY4" fmla="*/ 0 h 2494664"/>
              <a:gd name="connsiteX5" fmla="*/ 1499634 w 5071731"/>
              <a:gd name="connsiteY5" fmla="*/ 187177 h 2494664"/>
              <a:gd name="connsiteX6" fmla="*/ 0 w 5071731"/>
              <a:gd name="connsiteY6" fmla="*/ 633966 h 2494664"/>
              <a:gd name="connsiteX0" fmla="*/ 0 w 5071731"/>
              <a:gd name="connsiteY0" fmla="*/ 633966 h 2494664"/>
              <a:gd name="connsiteX1" fmla="*/ 2222205 w 5071731"/>
              <a:gd name="connsiteY1" fmla="*/ 2494664 h 2494664"/>
              <a:gd name="connsiteX2" fmla="*/ 2556909 w 5071731"/>
              <a:gd name="connsiteY2" fmla="*/ 2351733 h 2494664"/>
              <a:gd name="connsiteX3" fmla="*/ 5071731 w 5071731"/>
              <a:gd name="connsiteY3" fmla="*/ 772189 h 2494664"/>
              <a:gd name="connsiteX4" fmla="*/ 3537984 w 5071731"/>
              <a:gd name="connsiteY4" fmla="*/ 263377 h 2494664"/>
              <a:gd name="connsiteX5" fmla="*/ 2530549 w 5071731"/>
              <a:gd name="connsiteY5" fmla="*/ 0 h 2494664"/>
              <a:gd name="connsiteX6" fmla="*/ 1499634 w 5071731"/>
              <a:gd name="connsiteY6" fmla="*/ 187177 h 2494664"/>
              <a:gd name="connsiteX7" fmla="*/ 0 w 5071731"/>
              <a:gd name="connsiteY7" fmla="*/ 633966 h 2494664"/>
              <a:gd name="connsiteX0" fmla="*/ 0 w 5071731"/>
              <a:gd name="connsiteY0" fmla="*/ 633966 h 2494664"/>
              <a:gd name="connsiteX1" fmla="*/ 2049703 w 5071731"/>
              <a:gd name="connsiteY1" fmla="*/ 2354115 h 2494664"/>
              <a:gd name="connsiteX2" fmla="*/ 2222205 w 5071731"/>
              <a:gd name="connsiteY2" fmla="*/ 2494664 h 2494664"/>
              <a:gd name="connsiteX3" fmla="*/ 2556909 w 5071731"/>
              <a:gd name="connsiteY3" fmla="*/ 2351733 h 2494664"/>
              <a:gd name="connsiteX4" fmla="*/ 5071731 w 5071731"/>
              <a:gd name="connsiteY4" fmla="*/ 772189 h 2494664"/>
              <a:gd name="connsiteX5" fmla="*/ 3537984 w 5071731"/>
              <a:gd name="connsiteY5" fmla="*/ 263377 h 2494664"/>
              <a:gd name="connsiteX6" fmla="*/ 2530549 w 5071731"/>
              <a:gd name="connsiteY6" fmla="*/ 0 h 2494664"/>
              <a:gd name="connsiteX7" fmla="*/ 1499634 w 5071731"/>
              <a:gd name="connsiteY7" fmla="*/ 187177 h 2494664"/>
              <a:gd name="connsiteX8" fmla="*/ 0 w 5071731"/>
              <a:gd name="connsiteY8" fmla="*/ 633966 h 2494664"/>
              <a:gd name="connsiteX0" fmla="*/ 0 w 5071731"/>
              <a:gd name="connsiteY0" fmla="*/ 633966 h 2354115"/>
              <a:gd name="connsiteX1" fmla="*/ 2049703 w 5071731"/>
              <a:gd name="connsiteY1" fmla="*/ 2354115 h 2354115"/>
              <a:gd name="connsiteX2" fmla="*/ 2556909 w 5071731"/>
              <a:gd name="connsiteY2" fmla="*/ 2351733 h 2354115"/>
              <a:gd name="connsiteX3" fmla="*/ 5071731 w 5071731"/>
              <a:gd name="connsiteY3" fmla="*/ 772189 h 2354115"/>
              <a:gd name="connsiteX4" fmla="*/ 3537984 w 5071731"/>
              <a:gd name="connsiteY4" fmla="*/ 263377 h 2354115"/>
              <a:gd name="connsiteX5" fmla="*/ 2530549 w 5071731"/>
              <a:gd name="connsiteY5" fmla="*/ 0 h 2354115"/>
              <a:gd name="connsiteX6" fmla="*/ 1499634 w 5071731"/>
              <a:gd name="connsiteY6" fmla="*/ 187177 h 2354115"/>
              <a:gd name="connsiteX7" fmla="*/ 0 w 5071731"/>
              <a:gd name="connsiteY7" fmla="*/ 633966 h 235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1731" h="2354115">
                <a:moveTo>
                  <a:pt x="0" y="633966"/>
                </a:moveTo>
                <a:lnTo>
                  <a:pt x="2049703" y="2354115"/>
                </a:lnTo>
                <a:lnTo>
                  <a:pt x="2556909" y="2351733"/>
                </a:lnTo>
                <a:lnTo>
                  <a:pt x="5071731" y="772189"/>
                </a:lnTo>
                <a:cubicBezTo>
                  <a:pt x="4538257" y="612110"/>
                  <a:pt x="4071458" y="423456"/>
                  <a:pt x="3537984" y="263377"/>
                </a:cubicBezTo>
                <a:lnTo>
                  <a:pt x="2530549" y="0"/>
                </a:lnTo>
                <a:cubicBezTo>
                  <a:pt x="2132936" y="21117"/>
                  <a:pt x="1982972" y="51760"/>
                  <a:pt x="1499634" y="187177"/>
                </a:cubicBezTo>
                <a:lnTo>
                  <a:pt x="0" y="633966"/>
                </a:lnTo>
                <a:close/>
              </a:path>
            </a:pathLst>
          </a:custGeom>
          <a:solidFill>
            <a:srgbClr val="0070C0">
              <a:alpha val="20000"/>
            </a:srgbClr>
          </a:solidFill>
          <a:ln w="22225" cap="flat" cmpd="sng" algn="ctr">
            <a:noFill/>
            <a:prstDash val="solid"/>
            <a:round/>
            <a:headEnd type="none" w="med" len="med"/>
            <a:tailEnd type="none" w="med" len="med"/>
          </a:ln>
          <a:effectLst>
            <a:outerShdw blurRad="40000" dist="20000" dir="5400000" rotWithShape="0">
              <a:srgbClr val="000000">
                <a:alpha val="38000"/>
              </a:srgbClr>
            </a:outerShdw>
          </a:effectLst>
        </p:spPr>
        <p:txBody>
          <a:bodyPr rtlCol="0" anchor="ctr"/>
          <a:lstStyle/>
          <a:p>
            <a:pPr algn="ctr"/>
            <a:endParaRPr lang="en-US"/>
          </a:p>
        </p:txBody>
      </p:sp>
      <p:sp>
        <p:nvSpPr>
          <p:cNvPr id="8" name="Freeform: Shape 7">
            <a:extLst>
              <a:ext uri="{FF2B5EF4-FFF2-40B4-BE49-F238E27FC236}">
                <a16:creationId xmlns:a16="http://schemas.microsoft.com/office/drawing/2014/main" id="{2CF50139-6DA3-4B44-B3FC-E4135A768363}"/>
              </a:ext>
            </a:extLst>
          </p:cNvPr>
          <p:cNvSpPr/>
          <p:nvPr/>
        </p:nvSpPr>
        <p:spPr>
          <a:xfrm>
            <a:off x="184409" y="3289726"/>
            <a:ext cx="2149217" cy="407526"/>
          </a:xfrm>
          <a:custGeom>
            <a:avLst/>
            <a:gdLst>
              <a:gd name="connsiteX0" fmla="*/ 0 w 2115879"/>
              <a:gd name="connsiteY0" fmla="*/ 106325 h 414670"/>
              <a:gd name="connsiteX1" fmla="*/ 42530 w 2115879"/>
              <a:gd name="connsiteY1" fmla="*/ 414670 h 414670"/>
              <a:gd name="connsiteX2" fmla="*/ 2115879 w 2115879"/>
              <a:gd name="connsiteY2" fmla="*/ 233916 h 414670"/>
              <a:gd name="connsiteX3" fmla="*/ 1669312 w 2115879"/>
              <a:gd name="connsiteY3" fmla="*/ 0 h 414670"/>
              <a:gd name="connsiteX4" fmla="*/ 0 w 2115879"/>
              <a:gd name="connsiteY4" fmla="*/ 106325 h 414670"/>
              <a:gd name="connsiteX0" fmla="*/ 0 w 2163504"/>
              <a:gd name="connsiteY0" fmla="*/ 106325 h 414670"/>
              <a:gd name="connsiteX1" fmla="*/ 42530 w 2163504"/>
              <a:gd name="connsiteY1" fmla="*/ 414670 h 414670"/>
              <a:gd name="connsiteX2" fmla="*/ 2163504 w 2163504"/>
              <a:gd name="connsiteY2" fmla="*/ 231535 h 414670"/>
              <a:gd name="connsiteX3" fmla="*/ 1669312 w 2163504"/>
              <a:gd name="connsiteY3" fmla="*/ 0 h 414670"/>
              <a:gd name="connsiteX4" fmla="*/ 0 w 2163504"/>
              <a:gd name="connsiteY4" fmla="*/ 106325 h 414670"/>
              <a:gd name="connsiteX0" fmla="*/ 0 w 2163504"/>
              <a:gd name="connsiteY0" fmla="*/ 84893 h 393238"/>
              <a:gd name="connsiteX1" fmla="*/ 42530 w 2163504"/>
              <a:gd name="connsiteY1" fmla="*/ 393238 h 393238"/>
              <a:gd name="connsiteX2" fmla="*/ 2163504 w 2163504"/>
              <a:gd name="connsiteY2" fmla="*/ 210103 h 393238"/>
              <a:gd name="connsiteX3" fmla="*/ 1690743 w 2163504"/>
              <a:gd name="connsiteY3" fmla="*/ 0 h 393238"/>
              <a:gd name="connsiteX4" fmla="*/ 0 w 2163504"/>
              <a:gd name="connsiteY4" fmla="*/ 84893 h 393238"/>
              <a:gd name="connsiteX0" fmla="*/ 0 w 2149217"/>
              <a:gd name="connsiteY0" fmla="*/ 115849 h 393238"/>
              <a:gd name="connsiteX1" fmla="*/ 28243 w 2149217"/>
              <a:gd name="connsiteY1" fmla="*/ 393238 h 393238"/>
              <a:gd name="connsiteX2" fmla="*/ 2149217 w 2149217"/>
              <a:gd name="connsiteY2" fmla="*/ 210103 h 393238"/>
              <a:gd name="connsiteX3" fmla="*/ 1676456 w 2149217"/>
              <a:gd name="connsiteY3" fmla="*/ 0 h 393238"/>
              <a:gd name="connsiteX4" fmla="*/ 0 w 2149217"/>
              <a:gd name="connsiteY4" fmla="*/ 115849 h 393238"/>
              <a:gd name="connsiteX0" fmla="*/ 0 w 2149217"/>
              <a:gd name="connsiteY0" fmla="*/ 115849 h 393238"/>
              <a:gd name="connsiteX1" fmla="*/ 28243 w 2149217"/>
              <a:gd name="connsiteY1" fmla="*/ 393238 h 393238"/>
              <a:gd name="connsiteX2" fmla="*/ 2149217 w 2149217"/>
              <a:gd name="connsiteY2" fmla="*/ 210103 h 393238"/>
              <a:gd name="connsiteX3" fmla="*/ 1676456 w 2149217"/>
              <a:gd name="connsiteY3" fmla="*/ 0 h 393238"/>
              <a:gd name="connsiteX4" fmla="*/ 0 w 2149217"/>
              <a:gd name="connsiteY4" fmla="*/ 115849 h 393238"/>
              <a:gd name="connsiteX0" fmla="*/ 0 w 2149217"/>
              <a:gd name="connsiteY0" fmla="*/ 115849 h 407526"/>
              <a:gd name="connsiteX1" fmla="*/ 49674 w 2149217"/>
              <a:gd name="connsiteY1" fmla="*/ 407526 h 407526"/>
              <a:gd name="connsiteX2" fmla="*/ 2149217 w 2149217"/>
              <a:gd name="connsiteY2" fmla="*/ 210103 h 407526"/>
              <a:gd name="connsiteX3" fmla="*/ 1676456 w 2149217"/>
              <a:gd name="connsiteY3" fmla="*/ 0 h 407526"/>
              <a:gd name="connsiteX4" fmla="*/ 0 w 2149217"/>
              <a:gd name="connsiteY4" fmla="*/ 115849 h 40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217" h="407526">
                <a:moveTo>
                  <a:pt x="0" y="115849"/>
                </a:moveTo>
                <a:lnTo>
                  <a:pt x="49674" y="407526"/>
                </a:lnTo>
                <a:lnTo>
                  <a:pt x="2149217" y="210103"/>
                </a:lnTo>
                <a:lnTo>
                  <a:pt x="1676456" y="0"/>
                </a:lnTo>
                <a:cubicBezTo>
                  <a:pt x="1117637" y="38616"/>
                  <a:pt x="577869" y="58183"/>
                  <a:pt x="0" y="115849"/>
                </a:cubicBezTo>
                <a:close/>
              </a:path>
            </a:pathLst>
          </a:custGeom>
          <a:solidFill>
            <a:srgbClr val="0070C0">
              <a:alpha val="20000"/>
            </a:srgbClr>
          </a:solidFill>
          <a:ln w="22225" cap="flat" cmpd="sng" algn="ctr">
            <a:noFill/>
            <a:prstDash val="solid"/>
            <a:round/>
            <a:headEnd type="none" w="med" len="med"/>
            <a:tailEnd type="none" w="med" len="med"/>
          </a:ln>
          <a:effectLst>
            <a:outerShdw blurRad="40000" dist="20000" dir="5400000" rotWithShape="0">
              <a:srgbClr val="000000">
                <a:alpha val="38000"/>
              </a:srgbClr>
            </a:outerShdw>
          </a:effectLst>
        </p:spPr>
        <p:txBody>
          <a:bodyPr rtlCol="0" anchor="ctr"/>
          <a:lstStyle/>
          <a:p>
            <a:pPr algn="ctr"/>
            <a:endParaRPr lang="en-US"/>
          </a:p>
        </p:txBody>
      </p:sp>
      <p:sp>
        <p:nvSpPr>
          <p:cNvPr id="9" name="Freeform: Shape 8">
            <a:extLst>
              <a:ext uri="{FF2B5EF4-FFF2-40B4-BE49-F238E27FC236}">
                <a16:creationId xmlns:a16="http://schemas.microsoft.com/office/drawing/2014/main" id="{8A679E1A-A711-4DE5-ADE3-1902C4F69D97}"/>
              </a:ext>
            </a:extLst>
          </p:cNvPr>
          <p:cNvSpPr/>
          <p:nvPr/>
        </p:nvSpPr>
        <p:spPr>
          <a:xfrm>
            <a:off x="3906577" y="3096348"/>
            <a:ext cx="1280171" cy="193212"/>
          </a:xfrm>
          <a:custGeom>
            <a:avLst/>
            <a:gdLst>
              <a:gd name="connsiteX0" fmla="*/ 0 w 1339702"/>
              <a:gd name="connsiteY0" fmla="*/ 116958 h 255181"/>
              <a:gd name="connsiteX1" fmla="*/ 584791 w 1339702"/>
              <a:gd name="connsiteY1" fmla="*/ 255181 h 255181"/>
              <a:gd name="connsiteX2" fmla="*/ 1339702 w 1339702"/>
              <a:gd name="connsiteY2" fmla="*/ 159488 h 255181"/>
              <a:gd name="connsiteX3" fmla="*/ 584791 w 1339702"/>
              <a:gd name="connsiteY3" fmla="*/ 0 h 255181"/>
              <a:gd name="connsiteX4" fmla="*/ 0 w 1339702"/>
              <a:gd name="connsiteY4" fmla="*/ 116958 h 255181"/>
              <a:gd name="connsiteX0" fmla="*/ 0 w 1242071"/>
              <a:gd name="connsiteY0" fmla="*/ 116958 h 255181"/>
              <a:gd name="connsiteX1" fmla="*/ 584791 w 1242071"/>
              <a:gd name="connsiteY1" fmla="*/ 255181 h 255181"/>
              <a:gd name="connsiteX2" fmla="*/ 1242071 w 1242071"/>
              <a:gd name="connsiteY2" fmla="*/ 157107 h 255181"/>
              <a:gd name="connsiteX3" fmla="*/ 584791 w 1242071"/>
              <a:gd name="connsiteY3" fmla="*/ 0 h 255181"/>
              <a:gd name="connsiteX4" fmla="*/ 0 w 1242071"/>
              <a:gd name="connsiteY4" fmla="*/ 116958 h 255181"/>
              <a:gd name="connsiteX0" fmla="*/ 0 w 1242071"/>
              <a:gd name="connsiteY0" fmla="*/ 116958 h 255181"/>
              <a:gd name="connsiteX1" fmla="*/ 584791 w 1242071"/>
              <a:gd name="connsiteY1" fmla="*/ 255181 h 255181"/>
              <a:gd name="connsiteX2" fmla="*/ 1242071 w 1242071"/>
              <a:gd name="connsiteY2" fmla="*/ 157107 h 255181"/>
              <a:gd name="connsiteX3" fmla="*/ 1129766 w 1242071"/>
              <a:gd name="connsiteY3" fmla="*/ 120779 h 255181"/>
              <a:gd name="connsiteX4" fmla="*/ 584791 w 1242071"/>
              <a:gd name="connsiteY4" fmla="*/ 0 h 255181"/>
              <a:gd name="connsiteX5" fmla="*/ 0 w 1242071"/>
              <a:gd name="connsiteY5" fmla="*/ 116958 h 255181"/>
              <a:gd name="connsiteX0" fmla="*/ 0 w 1242071"/>
              <a:gd name="connsiteY0" fmla="*/ 81239 h 219462"/>
              <a:gd name="connsiteX1" fmla="*/ 584791 w 1242071"/>
              <a:gd name="connsiteY1" fmla="*/ 219462 h 219462"/>
              <a:gd name="connsiteX2" fmla="*/ 1242071 w 1242071"/>
              <a:gd name="connsiteY2" fmla="*/ 121388 h 219462"/>
              <a:gd name="connsiteX3" fmla="*/ 1129766 w 1242071"/>
              <a:gd name="connsiteY3" fmla="*/ 85060 h 219462"/>
              <a:gd name="connsiteX4" fmla="*/ 625273 w 1242071"/>
              <a:gd name="connsiteY4" fmla="*/ 0 h 219462"/>
              <a:gd name="connsiteX5" fmla="*/ 0 w 1242071"/>
              <a:gd name="connsiteY5" fmla="*/ 81239 h 219462"/>
              <a:gd name="connsiteX0" fmla="*/ 0 w 1253978"/>
              <a:gd name="connsiteY0" fmla="*/ 95526 h 219462"/>
              <a:gd name="connsiteX1" fmla="*/ 596698 w 1253978"/>
              <a:gd name="connsiteY1" fmla="*/ 219462 h 219462"/>
              <a:gd name="connsiteX2" fmla="*/ 1253978 w 1253978"/>
              <a:gd name="connsiteY2" fmla="*/ 121388 h 219462"/>
              <a:gd name="connsiteX3" fmla="*/ 1141673 w 1253978"/>
              <a:gd name="connsiteY3" fmla="*/ 85060 h 219462"/>
              <a:gd name="connsiteX4" fmla="*/ 637180 w 1253978"/>
              <a:gd name="connsiteY4" fmla="*/ 0 h 219462"/>
              <a:gd name="connsiteX5" fmla="*/ 0 w 1253978"/>
              <a:gd name="connsiteY5" fmla="*/ 95526 h 219462"/>
              <a:gd name="connsiteX0" fmla="*/ 0 w 1280171"/>
              <a:gd name="connsiteY0" fmla="*/ 97908 h 219462"/>
              <a:gd name="connsiteX1" fmla="*/ 622891 w 1280171"/>
              <a:gd name="connsiteY1" fmla="*/ 219462 h 219462"/>
              <a:gd name="connsiteX2" fmla="*/ 1280171 w 1280171"/>
              <a:gd name="connsiteY2" fmla="*/ 121388 h 219462"/>
              <a:gd name="connsiteX3" fmla="*/ 1167866 w 1280171"/>
              <a:gd name="connsiteY3" fmla="*/ 85060 h 219462"/>
              <a:gd name="connsiteX4" fmla="*/ 663373 w 1280171"/>
              <a:gd name="connsiteY4" fmla="*/ 0 h 219462"/>
              <a:gd name="connsiteX5" fmla="*/ 0 w 1280171"/>
              <a:gd name="connsiteY5" fmla="*/ 97908 h 219462"/>
              <a:gd name="connsiteX0" fmla="*/ 0 w 1280171"/>
              <a:gd name="connsiteY0" fmla="*/ 97908 h 219462"/>
              <a:gd name="connsiteX1" fmla="*/ 622891 w 1280171"/>
              <a:gd name="connsiteY1" fmla="*/ 219462 h 219462"/>
              <a:gd name="connsiteX2" fmla="*/ 1280171 w 1280171"/>
              <a:gd name="connsiteY2" fmla="*/ 121388 h 219462"/>
              <a:gd name="connsiteX3" fmla="*/ 1167866 w 1280171"/>
              <a:gd name="connsiteY3" fmla="*/ 85060 h 219462"/>
              <a:gd name="connsiteX4" fmla="*/ 663373 w 1280171"/>
              <a:gd name="connsiteY4" fmla="*/ 0 h 219462"/>
              <a:gd name="connsiteX5" fmla="*/ 234417 w 1280171"/>
              <a:gd name="connsiteY5" fmla="*/ 54103 h 219462"/>
              <a:gd name="connsiteX6" fmla="*/ 0 w 1280171"/>
              <a:gd name="connsiteY6" fmla="*/ 97908 h 219462"/>
              <a:gd name="connsiteX0" fmla="*/ 0 w 1280171"/>
              <a:gd name="connsiteY0" fmla="*/ 97908 h 219462"/>
              <a:gd name="connsiteX1" fmla="*/ 622891 w 1280171"/>
              <a:gd name="connsiteY1" fmla="*/ 219462 h 219462"/>
              <a:gd name="connsiteX2" fmla="*/ 1280171 w 1280171"/>
              <a:gd name="connsiteY2" fmla="*/ 121388 h 219462"/>
              <a:gd name="connsiteX3" fmla="*/ 1167866 w 1280171"/>
              <a:gd name="connsiteY3" fmla="*/ 85060 h 219462"/>
              <a:gd name="connsiteX4" fmla="*/ 663373 w 1280171"/>
              <a:gd name="connsiteY4" fmla="*/ 0 h 219462"/>
              <a:gd name="connsiteX5" fmla="*/ 234417 w 1280171"/>
              <a:gd name="connsiteY5" fmla="*/ 54103 h 219462"/>
              <a:gd name="connsiteX6" fmla="*/ 0 w 1280171"/>
              <a:gd name="connsiteY6" fmla="*/ 97908 h 219462"/>
              <a:gd name="connsiteX0" fmla="*/ 0 w 1280171"/>
              <a:gd name="connsiteY0" fmla="*/ 97908 h 219462"/>
              <a:gd name="connsiteX1" fmla="*/ 622891 w 1280171"/>
              <a:gd name="connsiteY1" fmla="*/ 219462 h 219462"/>
              <a:gd name="connsiteX2" fmla="*/ 1280171 w 1280171"/>
              <a:gd name="connsiteY2" fmla="*/ 121388 h 219462"/>
              <a:gd name="connsiteX3" fmla="*/ 1167866 w 1280171"/>
              <a:gd name="connsiteY3" fmla="*/ 85060 h 219462"/>
              <a:gd name="connsiteX4" fmla="*/ 663373 w 1280171"/>
              <a:gd name="connsiteY4" fmla="*/ 0 h 219462"/>
              <a:gd name="connsiteX5" fmla="*/ 234417 w 1280171"/>
              <a:gd name="connsiteY5" fmla="*/ 54103 h 219462"/>
              <a:gd name="connsiteX6" fmla="*/ 0 w 1280171"/>
              <a:gd name="connsiteY6" fmla="*/ 97908 h 219462"/>
              <a:gd name="connsiteX0" fmla="*/ 0 w 1280171"/>
              <a:gd name="connsiteY0" fmla="*/ 66952 h 188506"/>
              <a:gd name="connsiteX1" fmla="*/ 622891 w 1280171"/>
              <a:gd name="connsiteY1" fmla="*/ 188506 h 188506"/>
              <a:gd name="connsiteX2" fmla="*/ 1280171 w 1280171"/>
              <a:gd name="connsiteY2" fmla="*/ 90432 h 188506"/>
              <a:gd name="connsiteX3" fmla="*/ 1167866 w 1280171"/>
              <a:gd name="connsiteY3" fmla="*/ 54104 h 188506"/>
              <a:gd name="connsiteX4" fmla="*/ 663373 w 1280171"/>
              <a:gd name="connsiteY4" fmla="*/ 0 h 188506"/>
              <a:gd name="connsiteX5" fmla="*/ 234417 w 1280171"/>
              <a:gd name="connsiteY5" fmla="*/ 23147 h 188506"/>
              <a:gd name="connsiteX6" fmla="*/ 0 w 1280171"/>
              <a:gd name="connsiteY6" fmla="*/ 66952 h 188506"/>
              <a:gd name="connsiteX0" fmla="*/ 0 w 1280171"/>
              <a:gd name="connsiteY0" fmla="*/ 69760 h 191314"/>
              <a:gd name="connsiteX1" fmla="*/ 622891 w 1280171"/>
              <a:gd name="connsiteY1" fmla="*/ 191314 h 191314"/>
              <a:gd name="connsiteX2" fmla="*/ 1280171 w 1280171"/>
              <a:gd name="connsiteY2" fmla="*/ 93240 h 191314"/>
              <a:gd name="connsiteX3" fmla="*/ 1167866 w 1280171"/>
              <a:gd name="connsiteY3" fmla="*/ 56912 h 191314"/>
              <a:gd name="connsiteX4" fmla="*/ 663373 w 1280171"/>
              <a:gd name="connsiteY4" fmla="*/ 2808 h 191314"/>
              <a:gd name="connsiteX5" fmla="*/ 234417 w 1280171"/>
              <a:gd name="connsiteY5" fmla="*/ 25955 h 191314"/>
              <a:gd name="connsiteX6" fmla="*/ 0 w 1280171"/>
              <a:gd name="connsiteY6" fmla="*/ 69760 h 191314"/>
              <a:gd name="connsiteX0" fmla="*/ 0 w 1280171"/>
              <a:gd name="connsiteY0" fmla="*/ 71658 h 193212"/>
              <a:gd name="connsiteX1" fmla="*/ 622891 w 1280171"/>
              <a:gd name="connsiteY1" fmla="*/ 193212 h 193212"/>
              <a:gd name="connsiteX2" fmla="*/ 1280171 w 1280171"/>
              <a:gd name="connsiteY2" fmla="*/ 95138 h 193212"/>
              <a:gd name="connsiteX3" fmla="*/ 1167866 w 1280171"/>
              <a:gd name="connsiteY3" fmla="*/ 58810 h 193212"/>
              <a:gd name="connsiteX4" fmla="*/ 663373 w 1280171"/>
              <a:gd name="connsiteY4" fmla="*/ 4706 h 193212"/>
              <a:gd name="connsiteX5" fmla="*/ 234417 w 1280171"/>
              <a:gd name="connsiteY5" fmla="*/ 27853 h 193212"/>
              <a:gd name="connsiteX6" fmla="*/ 0 w 1280171"/>
              <a:gd name="connsiteY6" fmla="*/ 71658 h 19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0171" h="193212">
                <a:moveTo>
                  <a:pt x="0" y="71658"/>
                </a:moveTo>
                <a:lnTo>
                  <a:pt x="622891" y="193212"/>
                </a:lnTo>
                <a:lnTo>
                  <a:pt x="1280171" y="95138"/>
                </a:lnTo>
                <a:cubicBezTo>
                  <a:pt x="1235591" y="79854"/>
                  <a:pt x="1221971" y="69332"/>
                  <a:pt x="1167866" y="58810"/>
                </a:cubicBezTo>
                <a:cubicBezTo>
                  <a:pt x="999702" y="40775"/>
                  <a:pt x="931549" y="-10596"/>
                  <a:pt x="663373" y="4706"/>
                </a:cubicBezTo>
                <a:cubicBezTo>
                  <a:pt x="480700" y="-8217"/>
                  <a:pt x="378990" y="7438"/>
                  <a:pt x="234417" y="27853"/>
                </a:cubicBezTo>
                <a:lnTo>
                  <a:pt x="0" y="71658"/>
                </a:lnTo>
                <a:close/>
              </a:path>
            </a:pathLst>
          </a:custGeom>
          <a:solidFill>
            <a:srgbClr val="0070C0">
              <a:alpha val="20000"/>
            </a:srgbClr>
          </a:solidFill>
          <a:ln w="22225" cap="flat" cmpd="sng" algn="ctr">
            <a:noFill/>
            <a:prstDash val="solid"/>
            <a:round/>
            <a:headEnd type="none" w="med" len="med"/>
            <a:tailEnd type="none" w="med" len="med"/>
          </a:ln>
          <a:effectLst>
            <a:outerShdw blurRad="40000" dist="20000" dir="5400000" rotWithShape="0">
              <a:srgbClr val="000000">
                <a:alpha val="38000"/>
              </a:srgbClr>
            </a:outerShdw>
          </a:effectLst>
        </p:spPr>
        <p:txBody>
          <a:bodyPr rtlCol="0" anchor="ctr"/>
          <a:lstStyle/>
          <a:p>
            <a:pPr algn="ctr"/>
            <a:endParaRPr lang="en-US"/>
          </a:p>
        </p:txBody>
      </p:sp>
      <p:sp>
        <p:nvSpPr>
          <p:cNvPr id="10" name="Freeform: Shape 9">
            <a:extLst>
              <a:ext uri="{FF2B5EF4-FFF2-40B4-BE49-F238E27FC236}">
                <a16:creationId xmlns:a16="http://schemas.microsoft.com/office/drawing/2014/main" id="{EDAF9F07-5D09-4068-A8CA-3E12BCB06706}"/>
              </a:ext>
            </a:extLst>
          </p:cNvPr>
          <p:cNvSpPr/>
          <p:nvPr/>
        </p:nvSpPr>
        <p:spPr>
          <a:xfrm>
            <a:off x="3329394" y="3345748"/>
            <a:ext cx="2027496" cy="464805"/>
          </a:xfrm>
          <a:custGeom>
            <a:avLst/>
            <a:gdLst>
              <a:gd name="connsiteX0" fmla="*/ 63795 w 1998921"/>
              <a:gd name="connsiteY0" fmla="*/ 233916 h 499730"/>
              <a:gd name="connsiteX1" fmla="*/ 956930 w 1998921"/>
              <a:gd name="connsiteY1" fmla="*/ 499730 h 499730"/>
              <a:gd name="connsiteX2" fmla="*/ 1998921 w 1998921"/>
              <a:gd name="connsiteY2" fmla="*/ 159488 h 499730"/>
              <a:gd name="connsiteX3" fmla="*/ 967562 w 1998921"/>
              <a:gd name="connsiteY3" fmla="*/ 0 h 499730"/>
              <a:gd name="connsiteX4" fmla="*/ 0 w 1998921"/>
              <a:gd name="connsiteY4" fmla="*/ 159488 h 499730"/>
              <a:gd name="connsiteX0" fmla="*/ 0 w 1998921"/>
              <a:gd name="connsiteY0" fmla="*/ 159488 h 499730"/>
              <a:gd name="connsiteX1" fmla="*/ 956930 w 1998921"/>
              <a:gd name="connsiteY1" fmla="*/ 499730 h 499730"/>
              <a:gd name="connsiteX2" fmla="*/ 1998921 w 1998921"/>
              <a:gd name="connsiteY2" fmla="*/ 159488 h 499730"/>
              <a:gd name="connsiteX3" fmla="*/ 967562 w 1998921"/>
              <a:gd name="connsiteY3" fmla="*/ 0 h 499730"/>
              <a:gd name="connsiteX4" fmla="*/ 0 w 1998921"/>
              <a:gd name="connsiteY4" fmla="*/ 159488 h 499730"/>
              <a:gd name="connsiteX0" fmla="*/ 50800 w 2049721"/>
              <a:gd name="connsiteY0" fmla="*/ 159488 h 499730"/>
              <a:gd name="connsiteX1" fmla="*/ 1007730 w 2049721"/>
              <a:gd name="connsiteY1" fmla="*/ 499730 h 499730"/>
              <a:gd name="connsiteX2" fmla="*/ 2049721 w 2049721"/>
              <a:gd name="connsiteY2" fmla="*/ 159488 h 499730"/>
              <a:gd name="connsiteX3" fmla="*/ 1018362 w 2049721"/>
              <a:gd name="connsiteY3" fmla="*/ 0 h 499730"/>
              <a:gd name="connsiteX4" fmla="*/ 0 w 2049721"/>
              <a:gd name="connsiteY4" fmla="*/ 172188 h 499730"/>
              <a:gd name="connsiteX0" fmla="*/ 0 w 1998921"/>
              <a:gd name="connsiteY0" fmla="*/ 159488 h 499730"/>
              <a:gd name="connsiteX1" fmla="*/ 956930 w 1998921"/>
              <a:gd name="connsiteY1" fmla="*/ 499730 h 499730"/>
              <a:gd name="connsiteX2" fmla="*/ 1998921 w 1998921"/>
              <a:gd name="connsiteY2" fmla="*/ 159488 h 499730"/>
              <a:gd name="connsiteX3" fmla="*/ 967562 w 1998921"/>
              <a:gd name="connsiteY3" fmla="*/ 0 h 499730"/>
              <a:gd name="connsiteX0" fmla="*/ 0 w 2071946"/>
              <a:gd name="connsiteY0" fmla="*/ 188063 h 499730"/>
              <a:gd name="connsiteX1" fmla="*/ 1029955 w 2071946"/>
              <a:gd name="connsiteY1" fmla="*/ 499730 h 499730"/>
              <a:gd name="connsiteX2" fmla="*/ 2071946 w 2071946"/>
              <a:gd name="connsiteY2" fmla="*/ 159488 h 499730"/>
              <a:gd name="connsiteX3" fmla="*/ 1040587 w 2071946"/>
              <a:gd name="connsiteY3" fmla="*/ 0 h 499730"/>
              <a:gd name="connsiteX0" fmla="*/ 0 w 2071946"/>
              <a:gd name="connsiteY0" fmla="*/ 28575 h 340242"/>
              <a:gd name="connsiteX1" fmla="*/ 1029955 w 2071946"/>
              <a:gd name="connsiteY1" fmla="*/ 340242 h 340242"/>
              <a:gd name="connsiteX2" fmla="*/ 2071946 w 2071946"/>
              <a:gd name="connsiteY2" fmla="*/ 0 h 340242"/>
              <a:gd name="connsiteX3" fmla="*/ 1034237 w 2071946"/>
              <a:gd name="connsiteY3" fmla="*/ 123087 h 340242"/>
              <a:gd name="connsiteX0" fmla="*/ 0 w 2071946"/>
              <a:gd name="connsiteY0" fmla="*/ 153138 h 464805"/>
              <a:gd name="connsiteX1" fmla="*/ 1029955 w 2071946"/>
              <a:gd name="connsiteY1" fmla="*/ 464805 h 464805"/>
              <a:gd name="connsiteX2" fmla="*/ 2071946 w 2071946"/>
              <a:gd name="connsiteY2" fmla="*/ 124563 h 464805"/>
              <a:gd name="connsiteX3" fmla="*/ 1081862 w 2071946"/>
              <a:gd name="connsiteY3" fmla="*/ 0 h 464805"/>
              <a:gd name="connsiteX0" fmla="*/ 0 w 2027496"/>
              <a:gd name="connsiteY0" fmla="*/ 153138 h 464805"/>
              <a:gd name="connsiteX1" fmla="*/ 1029955 w 2027496"/>
              <a:gd name="connsiteY1" fmla="*/ 464805 h 464805"/>
              <a:gd name="connsiteX2" fmla="*/ 2027496 w 2027496"/>
              <a:gd name="connsiteY2" fmla="*/ 130913 h 464805"/>
              <a:gd name="connsiteX3" fmla="*/ 1081862 w 2027496"/>
              <a:gd name="connsiteY3" fmla="*/ 0 h 464805"/>
            </a:gdLst>
            <a:ahLst/>
            <a:cxnLst>
              <a:cxn ang="0">
                <a:pos x="connsiteX0" y="connsiteY0"/>
              </a:cxn>
              <a:cxn ang="0">
                <a:pos x="connsiteX1" y="connsiteY1"/>
              </a:cxn>
              <a:cxn ang="0">
                <a:pos x="connsiteX2" y="connsiteY2"/>
              </a:cxn>
              <a:cxn ang="0">
                <a:pos x="connsiteX3" y="connsiteY3"/>
              </a:cxn>
            </a:cxnLst>
            <a:rect l="l" t="t" r="r" b="b"/>
            <a:pathLst>
              <a:path w="2027496" h="464805">
                <a:moveTo>
                  <a:pt x="0" y="153138"/>
                </a:moveTo>
                <a:lnTo>
                  <a:pt x="1029955" y="464805"/>
                </a:lnTo>
                <a:lnTo>
                  <a:pt x="2027496" y="130913"/>
                </a:lnTo>
                <a:lnTo>
                  <a:pt x="1081862" y="0"/>
                </a:lnTo>
              </a:path>
            </a:pathLst>
          </a:custGeom>
          <a:solidFill>
            <a:srgbClr val="FFFF00">
              <a:alpha val="30000"/>
            </a:srgbClr>
          </a:solidFill>
          <a:ln w="22225" cap="flat" cmpd="sng" algn="ctr">
            <a:noFill/>
            <a:prstDash val="solid"/>
            <a:round/>
            <a:headEnd type="none" w="med" len="med"/>
            <a:tailEnd type="none" w="med" len="med"/>
          </a:ln>
          <a:effectLst>
            <a:outerShdw blurRad="40000" dist="20000" dir="5400000" rotWithShape="0">
              <a:srgbClr val="000000">
                <a:alpha val="38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 name="Text Box 1029">
            <a:extLst>
              <a:ext uri="{FF2B5EF4-FFF2-40B4-BE49-F238E27FC236}">
                <a16:creationId xmlns:a16="http://schemas.microsoft.com/office/drawing/2014/main" id="{39AE3F49-738D-4C77-A0EC-F8BAA12B5786}"/>
              </a:ext>
            </a:extLst>
          </p:cNvPr>
          <p:cNvSpPr txBox="1">
            <a:spLocks noChangeArrowheads="1"/>
          </p:cNvSpPr>
          <p:nvPr/>
        </p:nvSpPr>
        <p:spPr bwMode="auto">
          <a:xfrm>
            <a:off x="3847333" y="4795838"/>
            <a:ext cx="1802096" cy="461665"/>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400">
                <a:solidFill>
                  <a:srgbClr val="FFFFFF"/>
                </a:solidFill>
                <a:effectLst>
                  <a:glow rad="76200">
                    <a:srgbClr val="000000">
                      <a:alpha val="60000"/>
                    </a:srgbClr>
                  </a:glow>
                </a:effectLst>
                <a:cs typeface="Calibri" pitchFamily="34" charset="0"/>
              </a:rPr>
              <a:t>Column base</a:t>
            </a:r>
          </a:p>
        </p:txBody>
      </p:sp>
      <p:sp>
        <p:nvSpPr>
          <p:cNvPr id="12" name="Text Box 1029">
            <a:extLst>
              <a:ext uri="{FF2B5EF4-FFF2-40B4-BE49-F238E27FC236}">
                <a16:creationId xmlns:a16="http://schemas.microsoft.com/office/drawing/2014/main" id="{EF0BCA55-325A-47C3-98D2-B97400CCF669}"/>
              </a:ext>
            </a:extLst>
          </p:cNvPr>
          <p:cNvSpPr txBox="1">
            <a:spLocks noChangeArrowheads="1"/>
          </p:cNvSpPr>
          <p:nvPr/>
        </p:nvSpPr>
        <p:spPr bwMode="auto">
          <a:xfrm rot="21358113">
            <a:off x="381893" y="3225707"/>
            <a:ext cx="1534394" cy="400110"/>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000">
                <a:solidFill>
                  <a:srgbClr val="FFFFFF"/>
                </a:solidFill>
                <a:effectLst>
                  <a:glow rad="76200">
                    <a:srgbClr val="000000">
                      <a:alpha val="60000"/>
                    </a:srgbClr>
                  </a:glow>
                </a:effectLst>
                <a:cs typeface="Calibri" pitchFamily="34" charset="0"/>
              </a:rPr>
              <a:t>Column base</a:t>
            </a:r>
          </a:p>
        </p:txBody>
      </p:sp>
      <p:sp>
        <p:nvSpPr>
          <p:cNvPr id="13" name="Text Box 1029">
            <a:extLst>
              <a:ext uri="{FF2B5EF4-FFF2-40B4-BE49-F238E27FC236}">
                <a16:creationId xmlns:a16="http://schemas.microsoft.com/office/drawing/2014/main" id="{0899C4D9-AEAC-49CD-A1E1-DB74DAE89827}"/>
              </a:ext>
            </a:extLst>
          </p:cNvPr>
          <p:cNvSpPr txBox="1">
            <a:spLocks noChangeArrowheads="1"/>
          </p:cNvSpPr>
          <p:nvPr/>
        </p:nvSpPr>
        <p:spPr bwMode="auto">
          <a:xfrm>
            <a:off x="3906577" y="2812214"/>
            <a:ext cx="1261884" cy="338554"/>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1600">
                <a:solidFill>
                  <a:srgbClr val="FFFFFF"/>
                </a:solidFill>
                <a:effectLst>
                  <a:glow rad="76200">
                    <a:srgbClr val="000000">
                      <a:alpha val="60000"/>
                    </a:srgbClr>
                  </a:glow>
                </a:effectLst>
                <a:cs typeface="Calibri" pitchFamily="34" charset="0"/>
              </a:rPr>
              <a:t>Column base</a:t>
            </a:r>
          </a:p>
        </p:txBody>
      </p:sp>
      <p:sp>
        <p:nvSpPr>
          <p:cNvPr id="14" name="Freeform 4">
            <a:extLst>
              <a:ext uri="{FF2B5EF4-FFF2-40B4-BE49-F238E27FC236}">
                <a16:creationId xmlns:a16="http://schemas.microsoft.com/office/drawing/2014/main" id="{5C9D1965-8F53-4C91-8796-9FE1BD3E2A82}"/>
              </a:ext>
            </a:extLst>
          </p:cNvPr>
          <p:cNvSpPr/>
          <p:nvPr/>
        </p:nvSpPr>
        <p:spPr>
          <a:xfrm>
            <a:off x="6769100" y="3370263"/>
            <a:ext cx="2133600" cy="396875"/>
          </a:xfrm>
          <a:custGeom>
            <a:avLst/>
            <a:gdLst>
              <a:gd name="connsiteX0" fmla="*/ 1898650 w 2133600"/>
              <a:gd name="connsiteY0" fmla="*/ 396875 h 396875"/>
              <a:gd name="connsiteX1" fmla="*/ 1143000 w 2133600"/>
              <a:gd name="connsiteY1" fmla="*/ 273050 h 396875"/>
              <a:gd name="connsiteX2" fmla="*/ 0 w 2133600"/>
              <a:gd name="connsiteY2" fmla="*/ 133350 h 396875"/>
              <a:gd name="connsiteX3" fmla="*/ 311150 w 2133600"/>
              <a:gd name="connsiteY3" fmla="*/ 47625 h 396875"/>
              <a:gd name="connsiteX4" fmla="*/ 342900 w 2133600"/>
              <a:gd name="connsiteY4" fmla="*/ 47625 h 396875"/>
              <a:gd name="connsiteX5" fmla="*/ 663575 w 2133600"/>
              <a:gd name="connsiteY5" fmla="*/ 6350 h 396875"/>
              <a:gd name="connsiteX6" fmla="*/ 695325 w 2133600"/>
              <a:gd name="connsiteY6" fmla="*/ 9525 h 396875"/>
              <a:gd name="connsiteX7" fmla="*/ 895350 w 2133600"/>
              <a:gd name="connsiteY7" fmla="*/ 0 h 396875"/>
              <a:gd name="connsiteX8" fmla="*/ 892175 w 2133600"/>
              <a:gd name="connsiteY8" fmla="*/ 85725 h 396875"/>
              <a:gd name="connsiteX9" fmla="*/ 1028700 w 2133600"/>
              <a:gd name="connsiteY9" fmla="*/ 130175 h 396875"/>
              <a:gd name="connsiteX10" fmla="*/ 1228725 w 2133600"/>
              <a:gd name="connsiteY10" fmla="*/ 180975 h 396875"/>
              <a:gd name="connsiteX11" fmla="*/ 1444625 w 2133600"/>
              <a:gd name="connsiteY11" fmla="*/ 193675 h 396875"/>
              <a:gd name="connsiteX12" fmla="*/ 1597025 w 2133600"/>
              <a:gd name="connsiteY12" fmla="*/ 190500 h 396875"/>
              <a:gd name="connsiteX13" fmla="*/ 1685925 w 2133600"/>
              <a:gd name="connsiteY13" fmla="*/ 155575 h 396875"/>
              <a:gd name="connsiteX14" fmla="*/ 1736725 w 2133600"/>
              <a:gd name="connsiteY14" fmla="*/ 127000 h 396875"/>
              <a:gd name="connsiteX15" fmla="*/ 1797050 w 2133600"/>
              <a:gd name="connsiteY15" fmla="*/ 101600 h 396875"/>
              <a:gd name="connsiteX16" fmla="*/ 1797050 w 2133600"/>
              <a:gd name="connsiteY16" fmla="*/ 101600 h 396875"/>
              <a:gd name="connsiteX17" fmla="*/ 2133600 w 2133600"/>
              <a:gd name="connsiteY17" fmla="*/ 127000 h 396875"/>
              <a:gd name="connsiteX18" fmla="*/ 1898650 w 2133600"/>
              <a:gd name="connsiteY18" fmla="*/ 396875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3600" h="396875">
                <a:moveTo>
                  <a:pt x="1898650" y="396875"/>
                </a:moveTo>
                <a:lnTo>
                  <a:pt x="1143000" y="273050"/>
                </a:lnTo>
                <a:lnTo>
                  <a:pt x="0" y="133350"/>
                </a:lnTo>
                <a:lnTo>
                  <a:pt x="311150" y="47625"/>
                </a:lnTo>
                <a:lnTo>
                  <a:pt x="342900" y="47625"/>
                </a:lnTo>
                <a:lnTo>
                  <a:pt x="663575" y="6350"/>
                </a:lnTo>
                <a:lnTo>
                  <a:pt x="695325" y="9525"/>
                </a:lnTo>
                <a:lnTo>
                  <a:pt x="895350" y="0"/>
                </a:lnTo>
                <a:lnTo>
                  <a:pt x="892175" y="85725"/>
                </a:lnTo>
                <a:lnTo>
                  <a:pt x="1028700" y="130175"/>
                </a:lnTo>
                <a:lnTo>
                  <a:pt x="1228725" y="180975"/>
                </a:lnTo>
                <a:lnTo>
                  <a:pt x="1444625" y="193675"/>
                </a:lnTo>
                <a:lnTo>
                  <a:pt x="1597025" y="190500"/>
                </a:lnTo>
                <a:lnTo>
                  <a:pt x="1685925" y="155575"/>
                </a:lnTo>
                <a:lnTo>
                  <a:pt x="1736725" y="127000"/>
                </a:lnTo>
                <a:lnTo>
                  <a:pt x="1797050" y="101600"/>
                </a:lnTo>
                <a:lnTo>
                  <a:pt x="1797050" y="101600"/>
                </a:lnTo>
                <a:lnTo>
                  <a:pt x="2133600" y="127000"/>
                </a:lnTo>
                <a:lnTo>
                  <a:pt x="1898650" y="396875"/>
                </a:lnTo>
                <a:close/>
              </a:path>
            </a:pathLst>
          </a:cu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1029">
            <a:extLst>
              <a:ext uri="{FF2B5EF4-FFF2-40B4-BE49-F238E27FC236}">
                <a16:creationId xmlns:a16="http://schemas.microsoft.com/office/drawing/2014/main" id="{C1EECC40-0923-4C6E-9427-5E207B5FC527}"/>
              </a:ext>
            </a:extLst>
          </p:cNvPr>
          <p:cNvSpPr txBox="1">
            <a:spLocks noChangeArrowheads="1"/>
          </p:cNvSpPr>
          <p:nvPr/>
        </p:nvSpPr>
        <p:spPr bwMode="auto">
          <a:xfrm rot="311670">
            <a:off x="7177762" y="3488889"/>
            <a:ext cx="1534394" cy="400110"/>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000">
                <a:solidFill>
                  <a:srgbClr val="FFFFFF"/>
                </a:solidFill>
                <a:effectLst>
                  <a:glow rad="76200">
                    <a:srgbClr val="000000">
                      <a:alpha val="60000"/>
                    </a:srgbClr>
                  </a:glow>
                </a:effectLst>
                <a:cs typeface="Calibri" pitchFamily="34" charset="0"/>
              </a:rPr>
              <a:t>Column base</a:t>
            </a:r>
          </a:p>
        </p:txBody>
      </p:sp>
    </p:spTree>
    <p:extLst>
      <p:ext uri="{BB962C8B-B14F-4D97-AF65-F5344CB8AC3E}">
        <p14:creationId xmlns:p14="http://schemas.microsoft.com/office/powerpoint/2010/main" val="669595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ground, outdoor&#10;&#10;Description automatically generated">
            <a:extLst>
              <a:ext uri="{FF2B5EF4-FFF2-40B4-BE49-F238E27FC236}">
                <a16:creationId xmlns:a16="http://schemas.microsoft.com/office/drawing/2014/main" id="{5473DA4D-0FE5-42D5-9BF5-04E4F62A3E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2" name="Text Placeholder 1">
            <a:extLst>
              <a:ext uri="{FF2B5EF4-FFF2-40B4-BE49-F238E27FC236}">
                <a16:creationId xmlns:a16="http://schemas.microsoft.com/office/drawing/2014/main" id="{2CDECAFB-AB22-462D-9B9B-08E76C2A0D81}"/>
              </a:ext>
            </a:extLst>
          </p:cNvPr>
          <p:cNvSpPr>
            <a:spLocks noGrp="1"/>
          </p:cNvSpPr>
          <p:nvPr>
            <p:ph type="body" sz="quarter" idx="10"/>
          </p:nvPr>
        </p:nvSpPr>
        <p:spPr/>
        <p:txBody>
          <a:bodyPr/>
          <a:lstStyle/>
          <a:p>
            <a:r>
              <a:rPr lang="en-US" dirty="0"/>
              <a:t>Position of throne in the apadana of the royal palace at Susa, with the book of Nehemiah</a:t>
            </a:r>
          </a:p>
        </p:txBody>
      </p:sp>
      <p:sp>
        <p:nvSpPr>
          <p:cNvPr id="3" name="Text Placeholder 2">
            <a:extLst>
              <a:ext uri="{FF2B5EF4-FFF2-40B4-BE49-F238E27FC236}">
                <a16:creationId xmlns:a16="http://schemas.microsoft.com/office/drawing/2014/main" id="{9C4FF8E0-4EBB-4267-A534-86EAFEA30FF4}"/>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0F03CF3C-D3C8-4FF9-AAE0-74822205326E}"/>
              </a:ext>
            </a:extLst>
          </p:cNvPr>
          <p:cNvSpPr>
            <a:spLocks noGrp="1"/>
          </p:cNvSpPr>
          <p:nvPr>
            <p:ph type="title"/>
          </p:nvPr>
        </p:nvSpPr>
        <p:spPr/>
        <p:txBody>
          <a:bodyPr/>
          <a:lstStyle/>
          <a:p>
            <a:r>
              <a:rPr lang="en-US" dirty="0"/>
              <a:t>When wine was served, I carried the wine and gave it to the king</a:t>
            </a:r>
          </a:p>
        </p:txBody>
      </p:sp>
    </p:spTree>
    <p:extLst>
      <p:ext uri="{BB962C8B-B14F-4D97-AF65-F5344CB8AC3E}">
        <p14:creationId xmlns:p14="http://schemas.microsoft.com/office/powerpoint/2010/main" val="1261279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wnloads\Nehemia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348058"/>
            <a:ext cx="6969252" cy="619303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2CDECAFB-AB22-462D-9B9B-08E76C2A0D81}"/>
              </a:ext>
            </a:extLst>
          </p:cNvPr>
          <p:cNvSpPr>
            <a:spLocks noGrp="1"/>
          </p:cNvSpPr>
          <p:nvPr>
            <p:ph type="body" sz="quarter" idx="10"/>
          </p:nvPr>
        </p:nvSpPr>
        <p:spPr/>
        <p:txBody>
          <a:bodyPr/>
          <a:lstStyle/>
          <a:p>
            <a:r>
              <a:rPr lang="en-US" dirty="0"/>
              <a:t>The cupbearer Nehemiah asks to go back to Jerusalem</a:t>
            </a:r>
          </a:p>
        </p:txBody>
      </p:sp>
      <p:sp>
        <p:nvSpPr>
          <p:cNvPr id="3" name="Text Placeholder 2">
            <a:extLst>
              <a:ext uri="{FF2B5EF4-FFF2-40B4-BE49-F238E27FC236}">
                <a16:creationId xmlns:a16="http://schemas.microsoft.com/office/drawing/2014/main" id="{9C4FF8E0-4EBB-4267-A534-86EAFEA30FF4}"/>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0F03CF3C-D3C8-4FF9-AAE0-74822205326E}"/>
              </a:ext>
            </a:extLst>
          </p:cNvPr>
          <p:cNvSpPr>
            <a:spLocks noGrp="1"/>
          </p:cNvSpPr>
          <p:nvPr>
            <p:ph type="title"/>
          </p:nvPr>
        </p:nvSpPr>
        <p:spPr/>
        <p:txBody>
          <a:bodyPr/>
          <a:lstStyle/>
          <a:p>
            <a:r>
              <a:rPr lang="en-US" dirty="0"/>
              <a:t>When wine was served, I carried the wine and gave it to the king</a:t>
            </a:r>
          </a:p>
        </p:txBody>
      </p:sp>
    </p:spTree>
    <p:extLst>
      <p:ext uri="{BB962C8B-B14F-4D97-AF65-F5344CB8AC3E}">
        <p14:creationId xmlns:p14="http://schemas.microsoft.com/office/powerpoint/2010/main" val="4152690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2B7E67-2CA2-432C-BAF4-ABB483E3C1DA}"/>
              </a:ext>
            </a:extLst>
          </p:cNvPr>
          <p:cNvPicPr>
            <a:picLocks noChangeAspect="1"/>
          </p:cNvPicPr>
          <p:nvPr/>
        </p:nvPicPr>
        <p:blipFill rotWithShape="1">
          <a:blip r:embed="rId3">
            <a:extLst>
              <a:ext uri="{28A0092B-C50C-407E-A947-70E740481C1C}">
                <a14:useLocalDpi xmlns:a14="http://schemas.microsoft.com/office/drawing/2010/main" val="0"/>
              </a:ext>
            </a:extLst>
          </a:blip>
          <a:srcRect r="833"/>
          <a:stretch/>
        </p:blipFill>
        <p:spPr>
          <a:xfrm>
            <a:off x="-1" y="369332"/>
            <a:ext cx="9144001" cy="6150340"/>
          </a:xfrm>
          <a:prstGeom prst="rect">
            <a:avLst/>
          </a:prstGeom>
        </p:spPr>
      </p:pic>
      <p:sp>
        <p:nvSpPr>
          <p:cNvPr id="2" name="Text Placeholder 1">
            <a:extLst>
              <a:ext uri="{FF2B5EF4-FFF2-40B4-BE49-F238E27FC236}">
                <a16:creationId xmlns:a16="http://schemas.microsoft.com/office/drawing/2014/main" id="{8934F06F-8580-44EA-A0EE-A812ADC99903}"/>
              </a:ext>
            </a:extLst>
          </p:cNvPr>
          <p:cNvSpPr>
            <a:spLocks noGrp="1"/>
          </p:cNvSpPr>
          <p:nvPr>
            <p:ph type="body" sz="quarter" idx="10"/>
          </p:nvPr>
        </p:nvSpPr>
        <p:spPr/>
        <p:txBody>
          <a:bodyPr/>
          <a:lstStyle/>
          <a:p>
            <a:r>
              <a:rPr lang="en-US" dirty="0"/>
              <a:t>Face of a guardsman with a spear, bow, and quiver, from Persepolis, circa 500 BC</a:t>
            </a:r>
          </a:p>
        </p:txBody>
      </p:sp>
      <p:sp>
        <p:nvSpPr>
          <p:cNvPr id="3" name="Text Placeholder 2">
            <a:extLst>
              <a:ext uri="{FF2B5EF4-FFF2-40B4-BE49-F238E27FC236}">
                <a16:creationId xmlns:a16="http://schemas.microsoft.com/office/drawing/2014/main" id="{E717D490-6614-4636-A3CA-771B59AA4427}"/>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C57F05A1-FD98-4A6C-AB9F-F072D34EDE92}"/>
              </a:ext>
            </a:extLst>
          </p:cNvPr>
          <p:cNvSpPr>
            <a:spLocks noGrp="1"/>
          </p:cNvSpPr>
          <p:nvPr>
            <p:ph type="title"/>
          </p:nvPr>
        </p:nvSpPr>
        <p:spPr/>
        <p:txBody>
          <a:bodyPr/>
          <a:lstStyle/>
          <a:p>
            <a:r>
              <a:rPr lang="en-US" dirty="0"/>
              <a:t>Now I had not been sad in his presence before</a:t>
            </a:r>
          </a:p>
        </p:txBody>
      </p:sp>
    </p:spTree>
    <p:extLst>
      <p:ext uri="{BB962C8B-B14F-4D97-AF65-F5344CB8AC3E}">
        <p14:creationId xmlns:p14="http://schemas.microsoft.com/office/powerpoint/2010/main" val="1366468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PCB size\British Museum 2019-pcb\Greco-Roman\Marble head of old man, possibly poet Hesiod, sad, angry, frown, Roman copy of 2nd c BC original, tb0930199307.jpg"/>
          <p:cNvPicPr>
            <a:picLocks noChangeAspect="1" noChangeArrowheads="1"/>
          </p:cNvPicPr>
          <p:nvPr/>
        </p:nvPicPr>
        <p:blipFill rotWithShape="1">
          <a:blip r:embed="rId3">
            <a:extLst>
              <a:ext uri="{28A0092B-C50C-407E-A947-70E740481C1C}">
                <a14:useLocalDpi xmlns:a14="http://schemas.microsoft.com/office/drawing/2010/main" val="0"/>
              </a:ext>
            </a:extLst>
          </a:blip>
          <a:srcRect t="4364" b="13662"/>
          <a:stretch/>
        </p:blipFill>
        <p:spPr bwMode="auto">
          <a:xfrm>
            <a:off x="602456" y="0"/>
            <a:ext cx="79390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8934F06F-8580-44EA-A0EE-A812ADC99903}"/>
              </a:ext>
            </a:extLst>
          </p:cNvPr>
          <p:cNvSpPr>
            <a:spLocks noGrp="1"/>
          </p:cNvSpPr>
          <p:nvPr>
            <p:ph type="body" sz="quarter" idx="10"/>
          </p:nvPr>
        </p:nvSpPr>
        <p:spPr/>
        <p:txBody>
          <a:bodyPr/>
          <a:lstStyle/>
          <a:p>
            <a:r>
              <a:rPr lang="en-US" dirty="0"/>
              <a:t>Marble head of an old man, possibly the poet Hesiod, Roman era</a:t>
            </a:r>
          </a:p>
        </p:txBody>
      </p:sp>
      <p:sp>
        <p:nvSpPr>
          <p:cNvPr id="3" name="Text Placeholder 2">
            <a:extLst>
              <a:ext uri="{FF2B5EF4-FFF2-40B4-BE49-F238E27FC236}">
                <a16:creationId xmlns:a16="http://schemas.microsoft.com/office/drawing/2014/main" id="{E717D490-6614-4636-A3CA-771B59AA4427}"/>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C57F05A1-FD98-4A6C-AB9F-F072D34EDE92}"/>
              </a:ext>
            </a:extLst>
          </p:cNvPr>
          <p:cNvSpPr>
            <a:spLocks noGrp="1"/>
          </p:cNvSpPr>
          <p:nvPr>
            <p:ph type="title"/>
          </p:nvPr>
        </p:nvSpPr>
        <p:spPr/>
        <p:txBody>
          <a:bodyPr/>
          <a:lstStyle/>
          <a:p>
            <a:r>
              <a:rPr lang="en-US" dirty="0"/>
              <a:t>Now I had not been sad in his presence before</a:t>
            </a:r>
          </a:p>
        </p:txBody>
      </p:sp>
    </p:spTree>
    <p:extLst>
      <p:ext uri="{BB962C8B-B14F-4D97-AF65-F5344CB8AC3E}">
        <p14:creationId xmlns:p14="http://schemas.microsoft.com/office/powerpoint/2010/main" val="853740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one&#10;&#10;Description automatically generated">
            <a:extLst>
              <a:ext uri="{FF2B5EF4-FFF2-40B4-BE49-F238E27FC236}">
                <a16:creationId xmlns:a16="http://schemas.microsoft.com/office/drawing/2014/main" id="{B07729DD-B142-4B29-A9B5-128F71C7A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2" name="Text Placeholder 1">
            <a:extLst>
              <a:ext uri="{FF2B5EF4-FFF2-40B4-BE49-F238E27FC236}">
                <a16:creationId xmlns:a16="http://schemas.microsoft.com/office/drawing/2014/main" id="{30929E28-A861-4C81-B0E9-A78399606821}"/>
              </a:ext>
            </a:extLst>
          </p:cNvPr>
          <p:cNvSpPr>
            <a:spLocks noGrp="1"/>
          </p:cNvSpPr>
          <p:nvPr>
            <p:ph type="body" sz="quarter" idx="10"/>
          </p:nvPr>
        </p:nvSpPr>
        <p:spPr/>
        <p:txBody>
          <a:bodyPr/>
          <a:lstStyle/>
          <a:p>
            <a:r>
              <a:rPr lang="en-US" dirty="0"/>
              <a:t>Darius I on his throne, relief from the Persepolis Audience Hall, circa 500 BC</a:t>
            </a:r>
          </a:p>
        </p:txBody>
      </p:sp>
      <p:sp>
        <p:nvSpPr>
          <p:cNvPr id="3" name="Text Placeholder 2">
            <a:extLst>
              <a:ext uri="{FF2B5EF4-FFF2-40B4-BE49-F238E27FC236}">
                <a16:creationId xmlns:a16="http://schemas.microsoft.com/office/drawing/2014/main" id="{0F9C4560-7A39-4010-AC0F-A074B65BCD6B}"/>
              </a:ext>
            </a:extLst>
          </p:cNvPr>
          <p:cNvSpPr>
            <a:spLocks noGrp="1"/>
          </p:cNvSpPr>
          <p:nvPr>
            <p:ph type="body" sz="quarter" idx="12"/>
          </p:nvPr>
        </p:nvSpPr>
        <p:spPr/>
        <p:txBody>
          <a:bodyPr/>
          <a:lstStyle/>
          <a:p>
            <a:r>
              <a:rPr lang="en-US" dirty="0"/>
              <a:t>2:2</a:t>
            </a:r>
          </a:p>
        </p:txBody>
      </p:sp>
      <p:sp>
        <p:nvSpPr>
          <p:cNvPr id="4" name="Title 3">
            <a:extLst>
              <a:ext uri="{FF2B5EF4-FFF2-40B4-BE49-F238E27FC236}">
                <a16:creationId xmlns:a16="http://schemas.microsoft.com/office/drawing/2014/main" id="{7722B71A-4844-4220-A0AA-EAAB19D686F4}"/>
              </a:ext>
            </a:extLst>
          </p:cNvPr>
          <p:cNvSpPr>
            <a:spLocks noGrp="1"/>
          </p:cNvSpPr>
          <p:nvPr>
            <p:ph type="title"/>
          </p:nvPr>
        </p:nvSpPr>
        <p:spPr/>
        <p:txBody>
          <a:bodyPr/>
          <a:lstStyle/>
          <a:p>
            <a:r>
              <a:rPr lang="en-US" dirty="0"/>
              <a:t>And the king said to me, “Why is your face said, seeing you are not sick?”</a:t>
            </a:r>
          </a:p>
        </p:txBody>
      </p:sp>
    </p:spTree>
    <p:extLst>
      <p:ext uri="{BB962C8B-B14F-4D97-AF65-F5344CB8AC3E}">
        <p14:creationId xmlns:p14="http://schemas.microsoft.com/office/powerpoint/2010/main" val="1256333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8B0AF9-A412-FB03-0A97-4DCA9BA58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Jerusalem (aerial view from the southwest)</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The city, the place of my fathers’ tombs, lies desolate</a:t>
            </a:r>
          </a:p>
        </p:txBody>
      </p:sp>
    </p:spTree>
    <p:extLst>
      <p:ext uri="{BB962C8B-B14F-4D97-AF65-F5344CB8AC3E}">
        <p14:creationId xmlns:p14="http://schemas.microsoft.com/office/powerpoint/2010/main" val="3526225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8B0AF9-A412-FB03-0A97-4DCA9BA58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Jerusalem (aerial view from the southwest)</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The city, the place of my fathers’ tombs, lies desolate</a:t>
            </a:r>
          </a:p>
        </p:txBody>
      </p:sp>
      <p:sp>
        <p:nvSpPr>
          <p:cNvPr id="8" name="Text Box 7">
            <a:extLst>
              <a:ext uri="{FF2B5EF4-FFF2-40B4-BE49-F238E27FC236}">
                <a16:creationId xmlns:a16="http://schemas.microsoft.com/office/drawing/2014/main" id="{9F0C2F7B-B755-A5E6-81C6-4CFCD88F1F54}"/>
              </a:ext>
            </a:extLst>
          </p:cNvPr>
          <p:cNvSpPr txBox="1">
            <a:spLocks noChangeArrowheads="1"/>
          </p:cNvSpPr>
          <p:nvPr/>
        </p:nvSpPr>
        <p:spPr bwMode="auto">
          <a:xfrm>
            <a:off x="556296" y="1562508"/>
            <a:ext cx="2291013" cy="400110"/>
          </a:xfrm>
          <a:prstGeom prst="rect">
            <a:avLst/>
          </a:prstGeom>
          <a:noFill/>
          <a:ln w="9525">
            <a:noFill/>
            <a:miter lim="800000"/>
            <a:headEnd/>
            <a:tailEnd/>
          </a:ln>
          <a:effectLst/>
        </p:spPr>
        <p:txBody>
          <a:bodyPr wrap="none">
            <a:spAutoFit/>
          </a:bodyPr>
          <a:lstStyle/>
          <a:p>
            <a:pPr algn="ctr">
              <a:defRPr/>
            </a:pPr>
            <a:r>
              <a:rPr lang="en-US" sz="2000" kern="0" dirty="0">
                <a:solidFill>
                  <a:srgbClr val="FFFFFF"/>
                </a:solidFill>
                <a:effectLst>
                  <a:glow rad="127000">
                    <a:srgbClr val="000000"/>
                  </a:glow>
                </a:effectLst>
                <a:latin typeface="Calibri" pitchFamily="34" charset="0"/>
                <a:cs typeface="Calibri" pitchFamily="34" charset="0"/>
              </a:rPr>
              <a:t>Northern necropolis</a:t>
            </a:r>
          </a:p>
        </p:txBody>
      </p:sp>
      <p:sp>
        <p:nvSpPr>
          <p:cNvPr id="9" name="Line 8">
            <a:extLst>
              <a:ext uri="{FF2B5EF4-FFF2-40B4-BE49-F238E27FC236}">
                <a16:creationId xmlns:a16="http://schemas.microsoft.com/office/drawing/2014/main" id="{33AEF16C-CC32-DE14-54C8-A870190A9F01}"/>
              </a:ext>
            </a:extLst>
          </p:cNvPr>
          <p:cNvSpPr>
            <a:spLocks noChangeShapeType="1"/>
          </p:cNvSpPr>
          <p:nvPr/>
        </p:nvSpPr>
        <p:spPr bwMode="auto">
          <a:xfrm flipH="1">
            <a:off x="7289800" y="2889095"/>
            <a:ext cx="285284" cy="498088"/>
          </a:xfrm>
          <a:prstGeom prst="line">
            <a:avLst/>
          </a:prstGeom>
          <a:noFill/>
          <a:ln w="22225" cap="flat" cmpd="sng" algn="ctr">
            <a:solidFill>
              <a:srgbClr val="FF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0" name="Text Box 7">
            <a:extLst>
              <a:ext uri="{FF2B5EF4-FFF2-40B4-BE49-F238E27FC236}">
                <a16:creationId xmlns:a16="http://schemas.microsoft.com/office/drawing/2014/main" id="{1FA64334-A42F-4A75-71B8-32442A0DD746}"/>
              </a:ext>
            </a:extLst>
          </p:cNvPr>
          <p:cNvSpPr txBox="1">
            <a:spLocks noChangeArrowheads="1"/>
          </p:cNvSpPr>
          <p:nvPr/>
        </p:nvSpPr>
        <p:spPr bwMode="auto">
          <a:xfrm>
            <a:off x="5128676" y="3381231"/>
            <a:ext cx="1500732" cy="400110"/>
          </a:xfrm>
          <a:prstGeom prst="rect">
            <a:avLst/>
          </a:prstGeom>
          <a:noFill/>
          <a:ln w="9525">
            <a:noFill/>
            <a:miter lim="800000"/>
            <a:headEnd/>
            <a:tailEnd/>
          </a:ln>
          <a:effectLst/>
        </p:spPr>
        <p:txBody>
          <a:bodyPr wrap="none">
            <a:spAutoFit/>
          </a:bodyPr>
          <a:lstStyle/>
          <a:p>
            <a:pPr algn="ctr">
              <a:defRPr/>
            </a:pPr>
            <a:r>
              <a:rPr lang="en-US" sz="2000" kern="0" dirty="0">
                <a:solidFill>
                  <a:srgbClr val="FFFFFF"/>
                </a:solidFill>
                <a:effectLst>
                  <a:glow rad="127000">
                    <a:srgbClr val="000000"/>
                  </a:glow>
                </a:effectLst>
                <a:latin typeface="Calibri" pitchFamily="34" charset="0"/>
                <a:cs typeface="Calibri" pitchFamily="34" charset="0"/>
              </a:rPr>
              <a:t>City of David</a:t>
            </a:r>
          </a:p>
        </p:txBody>
      </p:sp>
      <p:sp>
        <p:nvSpPr>
          <p:cNvPr id="11" name="Text Box 7">
            <a:extLst>
              <a:ext uri="{FF2B5EF4-FFF2-40B4-BE49-F238E27FC236}">
                <a16:creationId xmlns:a16="http://schemas.microsoft.com/office/drawing/2014/main" id="{37BE9B24-EDE9-9500-2010-68FD85358977}"/>
              </a:ext>
            </a:extLst>
          </p:cNvPr>
          <p:cNvSpPr txBox="1">
            <a:spLocks noChangeArrowheads="1"/>
          </p:cNvSpPr>
          <p:nvPr/>
        </p:nvSpPr>
        <p:spPr bwMode="auto">
          <a:xfrm>
            <a:off x="3437259" y="4535468"/>
            <a:ext cx="1625765" cy="400110"/>
          </a:xfrm>
          <a:prstGeom prst="rect">
            <a:avLst/>
          </a:prstGeom>
          <a:noFill/>
          <a:ln w="9525">
            <a:noFill/>
            <a:miter lim="800000"/>
            <a:headEnd/>
            <a:tailEnd/>
          </a:ln>
          <a:effectLst/>
        </p:spPr>
        <p:txBody>
          <a:bodyPr wrap="none">
            <a:spAutoFit/>
          </a:bodyPr>
          <a:lstStyle/>
          <a:p>
            <a:pPr algn="ctr">
              <a:defRPr/>
            </a:pPr>
            <a:r>
              <a:rPr lang="en-US" sz="2000" kern="0" dirty="0">
                <a:solidFill>
                  <a:srgbClr val="FFFFFF"/>
                </a:solidFill>
                <a:effectLst>
                  <a:glow rad="127000">
                    <a:srgbClr val="000000"/>
                  </a:glow>
                </a:effectLst>
                <a:latin typeface="Calibri" pitchFamily="34" charset="0"/>
                <a:cs typeface="Calibri" pitchFamily="34" charset="0"/>
              </a:rPr>
              <a:t>Ketef Hinnom</a:t>
            </a:r>
          </a:p>
        </p:txBody>
      </p:sp>
      <p:sp>
        <p:nvSpPr>
          <p:cNvPr id="14" name="Text Box 7">
            <a:extLst>
              <a:ext uri="{FF2B5EF4-FFF2-40B4-BE49-F238E27FC236}">
                <a16:creationId xmlns:a16="http://schemas.microsoft.com/office/drawing/2014/main" id="{A729234B-1F58-6963-8C09-E95F908E158A}"/>
              </a:ext>
            </a:extLst>
          </p:cNvPr>
          <p:cNvSpPr txBox="1">
            <a:spLocks noChangeArrowheads="1"/>
          </p:cNvSpPr>
          <p:nvPr/>
        </p:nvSpPr>
        <p:spPr bwMode="auto">
          <a:xfrm>
            <a:off x="6839667" y="2460706"/>
            <a:ext cx="2005677" cy="400110"/>
          </a:xfrm>
          <a:prstGeom prst="rect">
            <a:avLst/>
          </a:prstGeom>
          <a:noFill/>
          <a:ln w="9525">
            <a:noFill/>
            <a:miter lim="800000"/>
            <a:headEnd/>
            <a:tailEnd/>
          </a:ln>
          <a:effectLst/>
        </p:spPr>
        <p:txBody>
          <a:bodyPr wrap="none">
            <a:spAutoFit/>
          </a:bodyPr>
          <a:lstStyle/>
          <a:p>
            <a:pPr algn="ctr">
              <a:defRPr/>
            </a:pPr>
            <a:r>
              <a:rPr lang="en-US" sz="2000" kern="0" dirty="0">
                <a:solidFill>
                  <a:srgbClr val="FFFFFF"/>
                </a:solidFill>
                <a:effectLst>
                  <a:glow rad="127000">
                    <a:srgbClr val="000000"/>
                  </a:glow>
                </a:effectLst>
                <a:latin typeface="Calibri" pitchFamily="34" charset="0"/>
                <a:cs typeface="Calibri" pitchFamily="34" charset="0"/>
              </a:rPr>
              <a:t>Silwan necropolis</a:t>
            </a:r>
          </a:p>
        </p:txBody>
      </p:sp>
      <p:sp>
        <p:nvSpPr>
          <p:cNvPr id="15" name="Line 8">
            <a:extLst>
              <a:ext uri="{FF2B5EF4-FFF2-40B4-BE49-F238E27FC236}">
                <a16:creationId xmlns:a16="http://schemas.microsoft.com/office/drawing/2014/main" id="{7728B0C7-8475-608F-F7FF-3AA3E0796FAA}"/>
              </a:ext>
            </a:extLst>
          </p:cNvPr>
          <p:cNvSpPr>
            <a:spLocks noChangeShapeType="1"/>
          </p:cNvSpPr>
          <p:nvPr/>
        </p:nvSpPr>
        <p:spPr bwMode="auto">
          <a:xfrm>
            <a:off x="1701800" y="1962618"/>
            <a:ext cx="127000" cy="498088"/>
          </a:xfrm>
          <a:prstGeom prst="line">
            <a:avLst/>
          </a:prstGeom>
          <a:noFill/>
          <a:ln w="22225" cap="flat" cmpd="sng" algn="ctr">
            <a:solidFill>
              <a:srgbClr val="FF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6" name="Line 8">
            <a:extLst>
              <a:ext uri="{FF2B5EF4-FFF2-40B4-BE49-F238E27FC236}">
                <a16:creationId xmlns:a16="http://schemas.microsoft.com/office/drawing/2014/main" id="{65D059C5-00D7-088F-3BD0-3029C9114984}"/>
              </a:ext>
            </a:extLst>
          </p:cNvPr>
          <p:cNvSpPr>
            <a:spLocks noChangeShapeType="1"/>
          </p:cNvSpPr>
          <p:nvPr/>
        </p:nvSpPr>
        <p:spPr bwMode="auto">
          <a:xfrm>
            <a:off x="4254500" y="5002580"/>
            <a:ext cx="127000" cy="498088"/>
          </a:xfrm>
          <a:prstGeom prst="line">
            <a:avLst/>
          </a:prstGeom>
          <a:noFill/>
          <a:ln w="22225" cap="flat" cmpd="sng" algn="ctr">
            <a:solidFill>
              <a:srgbClr val="FF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563193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nature, mountain&#10;&#10;Description automatically generated">
            <a:extLst>
              <a:ext uri="{FF2B5EF4-FFF2-40B4-BE49-F238E27FC236}">
                <a16:creationId xmlns:a16="http://schemas.microsoft.com/office/drawing/2014/main" id="{9B11AA7B-8254-44B4-B322-CEC34D016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0050"/>
            <a:ext cx="9144000" cy="6057900"/>
          </a:xfrm>
          <a:prstGeom prst="rect">
            <a:avLst/>
          </a:prstGeom>
        </p:spPr>
      </p:pic>
      <p:sp>
        <p:nvSpPr>
          <p:cNvPr id="2" name="Text Placeholder 1">
            <a:extLst>
              <a:ext uri="{FF2B5EF4-FFF2-40B4-BE49-F238E27FC236}">
                <a16:creationId xmlns:a16="http://schemas.microsoft.com/office/drawing/2014/main" id="{8E8E81B5-7A9F-4B7B-809F-D44C87F84278}"/>
              </a:ext>
            </a:extLst>
          </p:cNvPr>
          <p:cNvSpPr>
            <a:spLocks noGrp="1"/>
          </p:cNvSpPr>
          <p:nvPr>
            <p:ph type="body" sz="quarter" idx="10"/>
          </p:nvPr>
        </p:nvSpPr>
        <p:spPr/>
        <p:txBody>
          <a:bodyPr/>
          <a:lstStyle/>
          <a:p>
            <a:r>
              <a:rPr lang="en-US" dirty="0"/>
              <a:t>Cemetery on the Mount of Olives</a:t>
            </a:r>
          </a:p>
        </p:txBody>
      </p:sp>
      <p:sp>
        <p:nvSpPr>
          <p:cNvPr id="3" name="Text Placeholder 2">
            <a:extLst>
              <a:ext uri="{FF2B5EF4-FFF2-40B4-BE49-F238E27FC236}">
                <a16:creationId xmlns:a16="http://schemas.microsoft.com/office/drawing/2014/main" id="{3B7D8A4F-1B55-44EF-B129-4D24A31388F8}"/>
              </a:ext>
            </a:extLst>
          </p:cNvPr>
          <p:cNvSpPr>
            <a:spLocks noGrp="1"/>
          </p:cNvSpPr>
          <p:nvPr>
            <p:ph type="body" sz="quarter" idx="12"/>
          </p:nvPr>
        </p:nvSpPr>
        <p:spPr/>
        <p:txBody>
          <a:bodyPr/>
          <a:lstStyle/>
          <a:p>
            <a:r>
              <a:rPr lang="en-US" dirty="0"/>
              <a:t>2:3</a:t>
            </a:r>
          </a:p>
        </p:txBody>
      </p:sp>
      <p:sp>
        <p:nvSpPr>
          <p:cNvPr id="4" name="Title 3">
            <a:extLst>
              <a:ext uri="{FF2B5EF4-FFF2-40B4-BE49-F238E27FC236}">
                <a16:creationId xmlns:a16="http://schemas.microsoft.com/office/drawing/2014/main" id="{9416ECF4-B0DA-4CAA-B658-DAC73B219EE2}"/>
              </a:ext>
            </a:extLst>
          </p:cNvPr>
          <p:cNvSpPr>
            <a:spLocks noGrp="1"/>
          </p:cNvSpPr>
          <p:nvPr>
            <p:ph type="title"/>
          </p:nvPr>
        </p:nvSpPr>
        <p:spPr/>
        <p:txBody>
          <a:bodyPr/>
          <a:lstStyle/>
          <a:p>
            <a:r>
              <a:rPr lang="en-US" dirty="0"/>
              <a:t>The city, the place of my fathers’ tombs, lies desolate</a:t>
            </a:r>
          </a:p>
        </p:txBody>
      </p:sp>
    </p:spTree>
    <p:extLst>
      <p:ext uri="{BB962C8B-B14F-4D97-AF65-F5344CB8AC3E}">
        <p14:creationId xmlns:p14="http://schemas.microsoft.com/office/powerpoint/2010/main" val="3196354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cuments\Bolen\01b PLBL, PCB size\17 Cultural Images of the Holy Land\Fauna-Camels and Cattle\Cows near Gischala, tb033104353.jpg"/>
          <p:cNvPicPr>
            <a:picLocks noChangeAspect="1" noChangeArrowheads="1"/>
          </p:cNvPicPr>
          <p:nvPr/>
        </p:nvPicPr>
        <p:blipFill rotWithShape="1">
          <a:blip r:embed="rId3">
            <a:extLst>
              <a:ext uri="{28A0092B-C50C-407E-A947-70E740481C1C}">
                <a14:useLocalDpi xmlns:a14="http://schemas.microsoft.com/office/drawing/2010/main" val="0"/>
              </a:ext>
            </a:extLst>
          </a:blip>
          <a:srcRect t="6519"/>
          <a:stretch/>
        </p:blipFill>
        <p:spPr bwMode="auto">
          <a:xfrm>
            <a:off x="0" y="182880"/>
            <a:ext cx="9144000" cy="641096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Cows beneath an olive tree, near </a:t>
            </a:r>
            <a:r>
              <a:rPr lang="en-US" dirty="0" err="1"/>
              <a:t>Gischala</a:t>
            </a:r>
            <a:endParaRPr lang="en-US" dirty="0"/>
          </a:p>
        </p:txBody>
      </p:sp>
      <p:sp>
        <p:nvSpPr>
          <p:cNvPr id="3" name="Text Placeholder 2"/>
          <p:cNvSpPr>
            <a:spLocks noGrp="1"/>
          </p:cNvSpPr>
          <p:nvPr>
            <p:ph type="body" sz="quarter" idx="12"/>
          </p:nvPr>
        </p:nvSpPr>
        <p:spPr/>
        <p:txBody>
          <a:bodyPr/>
          <a:lstStyle/>
          <a:p>
            <a:r>
              <a:rPr lang="en-US"/>
              <a:t>2:1</a:t>
            </a:r>
            <a:endParaRPr lang="en-US" dirty="0"/>
          </a:p>
        </p:txBody>
      </p:sp>
      <p:sp>
        <p:nvSpPr>
          <p:cNvPr id="4" name="Title 3"/>
          <p:cNvSpPr>
            <a:spLocks noGrp="1"/>
          </p:cNvSpPr>
          <p:nvPr>
            <p:ph type="title"/>
          </p:nvPr>
        </p:nvSpPr>
        <p:spPr/>
        <p:txBody>
          <a:bodyPr/>
          <a:lstStyle/>
          <a:p>
            <a:r>
              <a:rPr lang="en-US" dirty="0"/>
              <a:t>It came about in the month Nisan</a:t>
            </a:r>
          </a:p>
        </p:txBody>
      </p:sp>
    </p:spTree>
    <p:extLst>
      <p:ext uri="{BB962C8B-B14F-4D97-AF65-F5344CB8AC3E}">
        <p14:creationId xmlns:p14="http://schemas.microsoft.com/office/powerpoint/2010/main" val="3555064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2FFD4F-27F8-9536-6EE4-9DA2C93A8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8E8E81B5-7A9F-4B7B-809F-D44C87F84278}"/>
              </a:ext>
            </a:extLst>
          </p:cNvPr>
          <p:cNvSpPr>
            <a:spLocks noGrp="1"/>
          </p:cNvSpPr>
          <p:nvPr>
            <p:ph type="body" sz="quarter" idx="10"/>
          </p:nvPr>
        </p:nvSpPr>
        <p:spPr/>
        <p:txBody>
          <a:bodyPr/>
          <a:lstStyle/>
          <a:p>
            <a:r>
              <a:rPr lang="en-US" dirty="0"/>
              <a:t>Silwan with ancient necropolis (from the northwest)</a:t>
            </a:r>
          </a:p>
        </p:txBody>
      </p:sp>
      <p:sp>
        <p:nvSpPr>
          <p:cNvPr id="3" name="Text Placeholder 2">
            <a:extLst>
              <a:ext uri="{FF2B5EF4-FFF2-40B4-BE49-F238E27FC236}">
                <a16:creationId xmlns:a16="http://schemas.microsoft.com/office/drawing/2014/main" id="{3B7D8A4F-1B55-44EF-B129-4D24A31388F8}"/>
              </a:ext>
            </a:extLst>
          </p:cNvPr>
          <p:cNvSpPr>
            <a:spLocks noGrp="1"/>
          </p:cNvSpPr>
          <p:nvPr>
            <p:ph type="body" sz="quarter" idx="12"/>
          </p:nvPr>
        </p:nvSpPr>
        <p:spPr/>
        <p:txBody>
          <a:bodyPr/>
          <a:lstStyle/>
          <a:p>
            <a:r>
              <a:rPr lang="en-US" dirty="0"/>
              <a:t>2:3</a:t>
            </a:r>
          </a:p>
        </p:txBody>
      </p:sp>
      <p:sp>
        <p:nvSpPr>
          <p:cNvPr id="4" name="Title 3">
            <a:extLst>
              <a:ext uri="{FF2B5EF4-FFF2-40B4-BE49-F238E27FC236}">
                <a16:creationId xmlns:a16="http://schemas.microsoft.com/office/drawing/2014/main" id="{9416ECF4-B0DA-4CAA-B658-DAC73B219EE2}"/>
              </a:ext>
            </a:extLst>
          </p:cNvPr>
          <p:cNvSpPr>
            <a:spLocks noGrp="1"/>
          </p:cNvSpPr>
          <p:nvPr>
            <p:ph type="title"/>
          </p:nvPr>
        </p:nvSpPr>
        <p:spPr/>
        <p:txBody>
          <a:bodyPr/>
          <a:lstStyle/>
          <a:p>
            <a:r>
              <a:rPr lang="en-US" dirty="0"/>
              <a:t>The city, the place of my fathers’ tombs, lies desolate</a:t>
            </a:r>
          </a:p>
        </p:txBody>
      </p:sp>
    </p:spTree>
    <p:extLst>
      <p:ext uri="{BB962C8B-B14F-4D97-AF65-F5344CB8AC3E}">
        <p14:creationId xmlns:p14="http://schemas.microsoft.com/office/powerpoint/2010/main" val="726007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2FFD4F-27F8-9536-6EE4-9DA2C93A8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8E8E81B5-7A9F-4B7B-809F-D44C87F84278}"/>
              </a:ext>
            </a:extLst>
          </p:cNvPr>
          <p:cNvSpPr>
            <a:spLocks noGrp="1"/>
          </p:cNvSpPr>
          <p:nvPr>
            <p:ph type="body" sz="quarter" idx="10"/>
          </p:nvPr>
        </p:nvSpPr>
        <p:spPr/>
        <p:txBody>
          <a:bodyPr/>
          <a:lstStyle/>
          <a:p>
            <a:r>
              <a:rPr lang="en-US" dirty="0"/>
              <a:t>Silwan with ancient necropolis (from the northwest)</a:t>
            </a:r>
          </a:p>
        </p:txBody>
      </p:sp>
      <p:sp>
        <p:nvSpPr>
          <p:cNvPr id="3" name="Text Placeholder 2">
            <a:extLst>
              <a:ext uri="{FF2B5EF4-FFF2-40B4-BE49-F238E27FC236}">
                <a16:creationId xmlns:a16="http://schemas.microsoft.com/office/drawing/2014/main" id="{3B7D8A4F-1B55-44EF-B129-4D24A31388F8}"/>
              </a:ext>
            </a:extLst>
          </p:cNvPr>
          <p:cNvSpPr>
            <a:spLocks noGrp="1"/>
          </p:cNvSpPr>
          <p:nvPr>
            <p:ph type="body" sz="quarter" idx="12"/>
          </p:nvPr>
        </p:nvSpPr>
        <p:spPr/>
        <p:txBody>
          <a:bodyPr/>
          <a:lstStyle/>
          <a:p>
            <a:r>
              <a:rPr lang="en-US" dirty="0"/>
              <a:t>2:3</a:t>
            </a:r>
          </a:p>
        </p:txBody>
      </p:sp>
      <p:sp>
        <p:nvSpPr>
          <p:cNvPr id="4" name="Title 3">
            <a:extLst>
              <a:ext uri="{FF2B5EF4-FFF2-40B4-BE49-F238E27FC236}">
                <a16:creationId xmlns:a16="http://schemas.microsoft.com/office/drawing/2014/main" id="{9416ECF4-B0DA-4CAA-B658-DAC73B219EE2}"/>
              </a:ext>
            </a:extLst>
          </p:cNvPr>
          <p:cNvSpPr>
            <a:spLocks noGrp="1"/>
          </p:cNvSpPr>
          <p:nvPr>
            <p:ph type="title"/>
          </p:nvPr>
        </p:nvSpPr>
        <p:spPr/>
        <p:txBody>
          <a:bodyPr/>
          <a:lstStyle/>
          <a:p>
            <a:r>
              <a:rPr lang="en-US" dirty="0"/>
              <a:t>The city, the place of my fathers’ tombs, lies desolate</a:t>
            </a:r>
          </a:p>
        </p:txBody>
      </p:sp>
      <p:sp>
        <p:nvSpPr>
          <p:cNvPr id="5" name="Text Box 7">
            <a:extLst>
              <a:ext uri="{FF2B5EF4-FFF2-40B4-BE49-F238E27FC236}">
                <a16:creationId xmlns:a16="http://schemas.microsoft.com/office/drawing/2014/main" id="{0F91E00B-78BA-F9FF-C137-AB0C6826326A}"/>
              </a:ext>
            </a:extLst>
          </p:cNvPr>
          <p:cNvSpPr txBox="1">
            <a:spLocks noChangeArrowheads="1"/>
          </p:cNvSpPr>
          <p:nvPr/>
        </p:nvSpPr>
        <p:spPr bwMode="auto">
          <a:xfrm>
            <a:off x="1537717" y="4688006"/>
            <a:ext cx="2457724" cy="400110"/>
          </a:xfrm>
          <a:prstGeom prst="rect">
            <a:avLst/>
          </a:prstGeom>
          <a:noFill/>
          <a:ln w="9525">
            <a:noFill/>
            <a:miter lim="800000"/>
            <a:headEnd/>
            <a:tailEnd/>
          </a:ln>
          <a:effectLst/>
        </p:spPr>
        <p:txBody>
          <a:bodyPr wrap="none">
            <a:spAutoFit/>
          </a:bodyPr>
          <a:lstStyle/>
          <a:p>
            <a:pPr algn="ctr">
              <a:defRPr/>
            </a:pPr>
            <a:r>
              <a:rPr lang="en-US" sz="2000" kern="0" dirty="0">
                <a:solidFill>
                  <a:srgbClr val="FFFFFF"/>
                </a:solidFill>
                <a:effectLst>
                  <a:glow rad="127000">
                    <a:srgbClr val="000000"/>
                  </a:glow>
                </a:effectLst>
                <a:latin typeface="Calibri" pitchFamily="34" charset="0"/>
                <a:cs typeface="Calibri" pitchFamily="34" charset="0"/>
              </a:rPr>
              <a:t>rocky belt with tombs</a:t>
            </a:r>
          </a:p>
        </p:txBody>
      </p:sp>
      <p:sp>
        <p:nvSpPr>
          <p:cNvPr id="6" name="Freeform: Shape 5">
            <a:extLst>
              <a:ext uri="{FF2B5EF4-FFF2-40B4-BE49-F238E27FC236}">
                <a16:creationId xmlns:a16="http://schemas.microsoft.com/office/drawing/2014/main" id="{08A6ECF8-7C5E-4284-BA76-60EDE39BF4B0}"/>
              </a:ext>
            </a:extLst>
          </p:cNvPr>
          <p:cNvSpPr/>
          <p:nvPr/>
        </p:nvSpPr>
        <p:spPr>
          <a:xfrm>
            <a:off x="-1270" y="3586480"/>
            <a:ext cx="5152390" cy="1127760"/>
          </a:xfrm>
          <a:custGeom>
            <a:avLst/>
            <a:gdLst>
              <a:gd name="connsiteX0" fmla="*/ 0 w 5156200"/>
              <a:gd name="connsiteY0" fmla="*/ 777240 h 1127760"/>
              <a:gd name="connsiteX1" fmla="*/ 447040 w 5156200"/>
              <a:gd name="connsiteY1" fmla="*/ 828040 h 1127760"/>
              <a:gd name="connsiteX2" fmla="*/ 660400 w 5156200"/>
              <a:gd name="connsiteY2" fmla="*/ 792480 h 1127760"/>
              <a:gd name="connsiteX3" fmla="*/ 960120 w 5156200"/>
              <a:gd name="connsiteY3" fmla="*/ 848360 h 1127760"/>
              <a:gd name="connsiteX4" fmla="*/ 1127760 w 5156200"/>
              <a:gd name="connsiteY4" fmla="*/ 828040 h 1127760"/>
              <a:gd name="connsiteX5" fmla="*/ 1351280 w 5156200"/>
              <a:gd name="connsiteY5" fmla="*/ 777240 h 1127760"/>
              <a:gd name="connsiteX6" fmla="*/ 1605280 w 5156200"/>
              <a:gd name="connsiteY6" fmla="*/ 812800 h 1127760"/>
              <a:gd name="connsiteX7" fmla="*/ 1833880 w 5156200"/>
              <a:gd name="connsiteY7" fmla="*/ 782320 h 1127760"/>
              <a:gd name="connsiteX8" fmla="*/ 2062480 w 5156200"/>
              <a:gd name="connsiteY8" fmla="*/ 792480 h 1127760"/>
              <a:gd name="connsiteX9" fmla="*/ 2291080 w 5156200"/>
              <a:gd name="connsiteY9" fmla="*/ 797560 h 1127760"/>
              <a:gd name="connsiteX10" fmla="*/ 2519680 w 5156200"/>
              <a:gd name="connsiteY10" fmla="*/ 741680 h 1127760"/>
              <a:gd name="connsiteX11" fmla="*/ 2900680 w 5156200"/>
              <a:gd name="connsiteY11" fmla="*/ 690880 h 1127760"/>
              <a:gd name="connsiteX12" fmla="*/ 3225800 w 5156200"/>
              <a:gd name="connsiteY12" fmla="*/ 629920 h 1127760"/>
              <a:gd name="connsiteX13" fmla="*/ 3505200 w 5156200"/>
              <a:gd name="connsiteY13" fmla="*/ 538480 h 1127760"/>
              <a:gd name="connsiteX14" fmla="*/ 3566160 w 5156200"/>
              <a:gd name="connsiteY14" fmla="*/ 452120 h 1127760"/>
              <a:gd name="connsiteX15" fmla="*/ 3769360 w 5156200"/>
              <a:gd name="connsiteY15" fmla="*/ 350520 h 1127760"/>
              <a:gd name="connsiteX16" fmla="*/ 3911600 w 5156200"/>
              <a:gd name="connsiteY16" fmla="*/ 350520 h 1127760"/>
              <a:gd name="connsiteX17" fmla="*/ 4018280 w 5156200"/>
              <a:gd name="connsiteY17" fmla="*/ 304800 h 1127760"/>
              <a:gd name="connsiteX18" fmla="*/ 4216400 w 5156200"/>
              <a:gd name="connsiteY18" fmla="*/ 208280 h 1127760"/>
              <a:gd name="connsiteX19" fmla="*/ 4343400 w 5156200"/>
              <a:gd name="connsiteY19" fmla="*/ 167640 h 1127760"/>
              <a:gd name="connsiteX20" fmla="*/ 4480560 w 5156200"/>
              <a:gd name="connsiteY20" fmla="*/ 157480 h 1127760"/>
              <a:gd name="connsiteX21" fmla="*/ 4551680 w 5156200"/>
              <a:gd name="connsiteY21" fmla="*/ 116840 h 1127760"/>
              <a:gd name="connsiteX22" fmla="*/ 4704080 w 5156200"/>
              <a:gd name="connsiteY22" fmla="*/ 106680 h 1127760"/>
              <a:gd name="connsiteX23" fmla="*/ 4785360 w 5156200"/>
              <a:gd name="connsiteY23" fmla="*/ 71120 h 1127760"/>
              <a:gd name="connsiteX24" fmla="*/ 4841240 w 5156200"/>
              <a:gd name="connsiteY24" fmla="*/ 91440 h 1127760"/>
              <a:gd name="connsiteX25" fmla="*/ 4968240 w 5156200"/>
              <a:gd name="connsiteY25" fmla="*/ 35560 h 1127760"/>
              <a:gd name="connsiteX26" fmla="*/ 5095240 w 5156200"/>
              <a:gd name="connsiteY26" fmla="*/ 10160 h 1127760"/>
              <a:gd name="connsiteX27" fmla="*/ 5151120 w 5156200"/>
              <a:gd name="connsiteY27" fmla="*/ 0 h 1127760"/>
              <a:gd name="connsiteX28" fmla="*/ 5156200 w 5156200"/>
              <a:gd name="connsiteY28" fmla="*/ 55880 h 1127760"/>
              <a:gd name="connsiteX29" fmla="*/ 5085080 w 5156200"/>
              <a:gd name="connsiteY29" fmla="*/ 71120 h 1127760"/>
              <a:gd name="connsiteX30" fmla="*/ 5069840 w 5156200"/>
              <a:gd name="connsiteY30" fmla="*/ 157480 h 1127760"/>
              <a:gd name="connsiteX31" fmla="*/ 4886960 w 5156200"/>
              <a:gd name="connsiteY31" fmla="*/ 233680 h 1127760"/>
              <a:gd name="connsiteX32" fmla="*/ 4683760 w 5156200"/>
              <a:gd name="connsiteY32" fmla="*/ 309880 h 1127760"/>
              <a:gd name="connsiteX33" fmla="*/ 4546600 w 5156200"/>
              <a:gd name="connsiteY33" fmla="*/ 386080 h 1127760"/>
              <a:gd name="connsiteX34" fmla="*/ 4389120 w 5156200"/>
              <a:gd name="connsiteY34" fmla="*/ 411480 h 1127760"/>
              <a:gd name="connsiteX35" fmla="*/ 4302760 w 5156200"/>
              <a:gd name="connsiteY35" fmla="*/ 457200 h 1127760"/>
              <a:gd name="connsiteX36" fmla="*/ 4069080 w 5156200"/>
              <a:gd name="connsiteY36" fmla="*/ 391160 h 1127760"/>
              <a:gd name="connsiteX37" fmla="*/ 4043680 w 5156200"/>
              <a:gd name="connsiteY37" fmla="*/ 533400 h 1127760"/>
              <a:gd name="connsiteX38" fmla="*/ 3957320 w 5156200"/>
              <a:gd name="connsiteY38" fmla="*/ 604520 h 1127760"/>
              <a:gd name="connsiteX39" fmla="*/ 3789680 w 5156200"/>
              <a:gd name="connsiteY39" fmla="*/ 741680 h 1127760"/>
              <a:gd name="connsiteX40" fmla="*/ 3672840 w 5156200"/>
              <a:gd name="connsiteY40" fmla="*/ 828040 h 1127760"/>
              <a:gd name="connsiteX41" fmla="*/ 3561080 w 5156200"/>
              <a:gd name="connsiteY41" fmla="*/ 873760 h 1127760"/>
              <a:gd name="connsiteX42" fmla="*/ 3459480 w 5156200"/>
              <a:gd name="connsiteY42" fmla="*/ 883920 h 1127760"/>
              <a:gd name="connsiteX43" fmla="*/ 3312160 w 5156200"/>
              <a:gd name="connsiteY43" fmla="*/ 873760 h 1127760"/>
              <a:gd name="connsiteX44" fmla="*/ 3220720 w 5156200"/>
              <a:gd name="connsiteY44" fmla="*/ 889000 h 1127760"/>
              <a:gd name="connsiteX45" fmla="*/ 3114040 w 5156200"/>
              <a:gd name="connsiteY45" fmla="*/ 980440 h 1127760"/>
              <a:gd name="connsiteX46" fmla="*/ 2921000 w 5156200"/>
              <a:gd name="connsiteY46" fmla="*/ 995680 h 1127760"/>
              <a:gd name="connsiteX47" fmla="*/ 2722880 w 5156200"/>
              <a:gd name="connsiteY47" fmla="*/ 980440 h 1127760"/>
              <a:gd name="connsiteX48" fmla="*/ 2529840 w 5156200"/>
              <a:gd name="connsiteY48" fmla="*/ 990600 h 1127760"/>
              <a:gd name="connsiteX49" fmla="*/ 2392680 w 5156200"/>
              <a:gd name="connsiteY49" fmla="*/ 1010920 h 1127760"/>
              <a:gd name="connsiteX50" fmla="*/ 2235200 w 5156200"/>
              <a:gd name="connsiteY50" fmla="*/ 1010920 h 1127760"/>
              <a:gd name="connsiteX51" fmla="*/ 2042160 w 5156200"/>
              <a:gd name="connsiteY51" fmla="*/ 1036320 h 1127760"/>
              <a:gd name="connsiteX52" fmla="*/ 1661160 w 5156200"/>
              <a:gd name="connsiteY52" fmla="*/ 1071880 h 1127760"/>
              <a:gd name="connsiteX53" fmla="*/ 1468120 w 5156200"/>
              <a:gd name="connsiteY53" fmla="*/ 1076960 h 1127760"/>
              <a:gd name="connsiteX54" fmla="*/ 1356360 w 5156200"/>
              <a:gd name="connsiteY54" fmla="*/ 1066800 h 1127760"/>
              <a:gd name="connsiteX55" fmla="*/ 1270000 w 5156200"/>
              <a:gd name="connsiteY55" fmla="*/ 1122680 h 1127760"/>
              <a:gd name="connsiteX56" fmla="*/ 1092200 w 5156200"/>
              <a:gd name="connsiteY56" fmla="*/ 1122680 h 1127760"/>
              <a:gd name="connsiteX57" fmla="*/ 1005840 w 5156200"/>
              <a:gd name="connsiteY57" fmla="*/ 1016000 h 1127760"/>
              <a:gd name="connsiteX58" fmla="*/ 934720 w 5156200"/>
              <a:gd name="connsiteY58" fmla="*/ 965200 h 1127760"/>
              <a:gd name="connsiteX59" fmla="*/ 812800 w 5156200"/>
              <a:gd name="connsiteY59" fmla="*/ 985520 h 1127760"/>
              <a:gd name="connsiteX60" fmla="*/ 665480 w 5156200"/>
              <a:gd name="connsiteY60" fmla="*/ 995680 h 1127760"/>
              <a:gd name="connsiteX61" fmla="*/ 558800 w 5156200"/>
              <a:gd name="connsiteY61" fmla="*/ 1051560 h 1127760"/>
              <a:gd name="connsiteX62" fmla="*/ 457200 w 5156200"/>
              <a:gd name="connsiteY62" fmla="*/ 1102360 h 1127760"/>
              <a:gd name="connsiteX63" fmla="*/ 233680 w 5156200"/>
              <a:gd name="connsiteY63" fmla="*/ 1117600 h 1127760"/>
              <a:gd name="connsiteX64" fmla="*/ 15240 w 5156200"/>
              <a:gd name="connsiteY64" fmla="*/ 1127760 h 1127760"/>
              <a:gd name="connsiteX65" fmla="*/ 0 w 5156200"/>
              <a:gd name="connsiteY65" fmla="*/ 777240 h 1127760"/>
              <a:gd name="connsiteX0" fmla="*/ 0 w 5156200"/>
              <a:gd name="connsiteY0" fmla="*/ 777240 h 1127760"/>
              <a:gd name="connsiteX1" fmla="*/ 447040 w 5156200"/>
              <a:gd name="connsiteY1" fmla="*/ 828040 h 1127760"/>
              <a:gd name="connsiteX2" fmla="*/ 660400 w 5156200"/>
              <a:gd name="connsiteY2" fmla="*/ 792480 h 1127760"/>
              <a:gd name="connsiteX3" fmla="*/ 960120 w 5156200"/>
              <a:gd name="connsiteY3" fmla="*/ 848360 h 1127760"/>
              <a:gd name="connsiteX4" fmla="*/ 1127760 w 5156200"/>
              <a:gd name="connsiteY4" fmla="*/ 828040 h 1127760"/>
              <a:gd name="connsiteX5" fmla="*/ 1351280 w 5156200"/>
              <a:gd name="connsiteY5" fmla="*/ 777240 h 1127760"/>
              <a:gd name="connsiteX6" fmla="*/ 1605280 w 5156200"/>
              <a:gd name="connsiteY6" fmla="*/ 812800 h 1127760"/>
              <a:gd name="connsiteX7" fmla="*/ 1833880 w 5156200"/>
              <a:gd name="connsiteY7" fmla="*/ 782320 h 1127760"/>
              <a:gd name="connsiteX8" fmla="*/ 2062480 w 5156200"/>
              <a:gd name="connsiteY8" fmla="*/ 792480 h 1127760"/>
              <a:gd name="connsiteX9" fmla="*/ 2291080 w 5156200"/>
              <a:gd name="connsiteY9" fmla="*/ 797560 h 1127760"/>
              <a:gd name="connsiteX10" fmla="*/ 2519680 w 5156200"/>
              <a:gd name="connsiteY10" fmla="*/ 741680 h 1127760"/>
              <a:gd name="connsiteX11" fmla="*/ 2900680 w 5156200"/>
              <a:gd name="connsiteY11" fmla="*/ 690880 h 1127760"/>
              <a:gd name="connsiteX12" fmla="*/ 3237230 w 5156200"/>
              <a:gd name="connsiteY12" fmla="*/ 603250 h 1127760"/>
              <a:gd name="connsiteX13" fmla="*/ 3505200 w 5156200"/>
              <a:gd name="connsiteY13" fmla="*/ 538480 h 1127760"/>
              <a:gd name="connsiteX14" fmla="*/ 3566160 w 5156200"/>
              <a:gd name="connsiteY14" fmla="*/ 452120 h 1127760"/>
              <a:gd name="connsiteX15" fmla="*/ 3769360 w 5156200"/>
              <a:gd name="connsiteY15" fmla="*/ 350520 h 1127760"/>
              <a:gd name="connsiteX16" fmla="*/ 3911600 w 5156200"/>
              <a:gd name="connsiteY16" fmla="*/ 350520 h 1127760"/>
              <a:gd name="connsiteX17" fmla="*/ 4018280 w 5156200"/>
              <a:gd name="connsiteY17" fmla="*/ 304800 h 1127760"/>
              <a:gd name="connsiteX18" fmla="*/ 4216400 w 5156200"/>
              <a:gd name="connsiteY18" fmla="*/ 208280 h 1127760"/>
              <a:gd name="connsiteX19" fmla="*/ 4343400 w 5156200"/>
              <a:gd name="connsiteY19" fmla="*/ 167640 h 1127760"/>
              <a:gd name="connsiteX20" fmla="*/ 4480560 w 5156200"/>
              <a:gd name="connsiteY20" fmla="*/ 157480 h 1127760"/>
              <a:gd name="connsiteX21" fmla="*/ 4551680 w 5156200"/>
              <a:gd name="connsiteY21" fmla="*/ 116840 h 1127760"/>
              <a:gd name="connsiteX22" fmla="*/ 4704080 w 5156200"/>
              <a:gd name="connsiteY22" fmla="*/ 106680 h 1127760"/>
              <a:gd name="connsiteX23" fmla="*/ 4785360 w 5156200"/>
              <a:gd name="connsiteY23" fmla="*/ 71120 h 1127760"/>
              <a:gd name="connsiteX24" fmla="*/ 4841240 w 5156200"/>
              <a:gd name="connsiteY24" fmla="*/ 91440 h 1127760"/>
              <a:gd name="connsiteX25" fmla="*/ 4968240 w 5156200"/>
              <a:gd name="connsiteY25" fmla="*/ 35560 h 1127760"/>
              <a:gd name="connsiteX26" fmla="*/ 5095240 w 5156200"/>
              <a:gd name="connsiteY26" fmla="*/ 10160 h 1127760"/>
              <a:gd name="connsiteX27" fmla="*/ 5151120 w 5156200"/>
              <a:gd name="connsiteY27" fmla="*/ 0 h 1127760"/>
              <a:gd name="connsiteX28" fmla="*/ 5156200 w 5156200"/>
              <a:gd name="connsiteY28" fmla="*/ 55880 h 1127760"/>
              <a:gd name="connsiteX29" fmla="*/ 5085080 w 5156200"/>
              <a:gd name="connsiteY29" fmla="*/ 71120 h 1127760"/>
              <a:gd name="connsiteX30" fmla="*/ 5069840 w 5156200"/>
              <a:gd name="connsiteY30" fmla="*/ 157480 h 1127760"/>
              <a:gd name="connsiteX31" fmla="*/ 4886960 w 5156200"/>
              <a:gd name="connsiteY31" fmla="*/ 233680 h 1127760"/>
              <a:gd name="connsiteX32" fmla="*/ 4683760 w 5156200"/>
              <a:gd name="connsiteY32" fmla="*/ 309880 h 1127760"/>
              <a:gd name="connsiteX33" fmla="*/ 4546600 w 5156200"/>
              <a:gd name="connsiteY33" fmla="*/ 386080 h 1127760"/>
              <a:gd name="connsiteX34" fmla="*/ 4389120 w 5156200"/>
              <a:gd name="connsiteY34" fmla="*/ 411480 h 1127760"/>
              <a:gd name="connsiteX35" fmla="*/ 4302760 w 5156200"/>
              <a:gd name="connsiteY35" fmla="*/ 457200 h 1127760"/>
              <a:gd name="connsiteX36" fmla="*/ 4069080 w 5156200"/>
              <a:gd name="connsiteY36" fmla="*/ 391160 h 1127760"/>
              <a:gd name="connsiteX37" fmla="*/ 4043680 w 5156200"/>
              <a:gd name="connsiteY37" fmla="*/ 533400 h 1127760"/>
              <a:gd name="connsiteX38" fmla="*/ 3957320 w 5156200"/>
              <a:gd name="connsiteY38" fmla="*/ 604520 h 1127760"/>
              <a:gd name="connsiteX39" fmla="*/ 3789680 w 5156200"/>
              <a:gd name="connsiteY39" fmla="*/ 741680 h 1127760"/>
              <a:gd name="connsiteX40" fmla="*/ 3672840 w 5156200"/>
              <a:gd name="connsiteY40" fmla="*/ 828040 h 1127760"/>
              <a:gd name="connsiteX41" fmla="*/ 3561080 w 5156200"/>
              <a:gd name="connsiteY41" fmla="*/ 873760 h 1127760"/>
              <a:gd name="connsiteX42" fmla="*/ 3459480 w 5156200"/>
              <a:gd name="connsiteY42" fmla="*/ 883920 h 1127760"/>
              <a:gd name="connsiteX43" fmla="*/ 3312160 w 5156200"/>
              <a:gd name="connsiteY43" fmla="*/ 873760 h 1127760"/>
              <a:gd name="connsiteX44" fmla="*/ 3220720 w 5156200"/>
              <a:gd name="connsiteY44" fmla="*/ 889000 h 1127760"/>
              <a:gd name="connsiteX45" fmla="*/ 3114040 w 5156200"/>
              <a:gd name="connsiteY45" fmla="*/ 980440 h 1127760"/>
              <a:gd name="connsiteX46" fmla="*/ 2921000 w 5156200"/>
              <a:gd name="connsiteY46" fmla="*/ 995680 h 1127760"/>
              <a:gd name="connsiteX47" fmla="*/ 2722880 w 5156200"/>
              <a:gd name="connsiteY47" fmla="*/ 980440 h 1127760"/>
              <a:gd name="connsiteX48" fmla="*/ 2529840 w 5156200"/>
              <a:gd name="connsiteY48" fmla="*/ 990600 h 1127760"/>
              <a:gd name="connsiteX49" fmla="*/ 2392680 w 5156200"/>
              <a:gd name="connsiteY49" fmla="*/ 1010920 h 1127760"/>
              <a:gd name="connsiteX50" fmla="*/ 2235200 w 5156200"/>
              <a:gd name="connsiteY50" fmla="*/ 1010920 h 1127760"/>
              <a:gd name="connsiteX51" fmla="*/ 2042160 w 5156200"/>
              <a:gd name="connsiteY51" fmla="*/ 1036320 h 1127760"/>
              <a:gd name="connsiteX52" fmla="*/ 1661160 w 5156200"/>
              <a:gd name="connsiteY52" fmla="*/ 1071880 h 1127760"/>
              <a:gd name="connsiteX53" fmla="*/ 1468120 w 5156200"/>
              <a:gd name="connsiteY53" fmla="*/ 1076960 h 1127760"/>
              <a:gd name="connsiteX54" fmla="*/ 1356360 w 5156200"/>
              <a:gd name="connsiteY54" fmla="*/ 1066800 h 1127760"/>
              <a:gd name="connsiteX55" fmla="*/ 1270000 w 5156200"/>
              <a:gd name="connsiteY55" fmla="*/ 1122680 h 1127760"/>
              <a:gd name="connsiteX56" fmla="*/ 1092200 w 5156200"/>
              <a:gd name="connsiteY56" fmla="*/ 1122680 h 1127760"/>
              <a:gd name="connsiteX57" fmla="*/ 1005840 w 5156200"/>
              <a:gd name="connsiteY57" fmla="*/ 1016000 h 1127760"/>
              <a:gd name="connsiteX58" fmla="*/ 934720 w 5156200"/>
              <a:gd name="connsiteY58" fmla="*/ 965200 h 1127760"/>
              <a:gd name="connsiteX59" fmla="*/ 812800 w 5156200"/>
              <a:gd name="connsiteY59" fmla="*/ 985520 h 1127760"/>
              <a:gd name="connsiteX60" fmla="*/ 665480 w 5156200"/>
              <a:gd name="connsiteY60" fmla="*/ 995680 h 1127760"/>
              <a:gd name="connsiteX61" fmla="*/ 558800 w 5156200"/>
              <a:gd name="connsiteY61" fmla="*/ 1051560 h 1127760"/>
              <a:gd name="connsiteX62" fmla="*/ 457200 w 5156200"/>
              <a:gd name="connsiteY62" fmla="*/ 1102360 h 1127760"/>
              <a:gd name="connsiteX63" fmla="*/ 233680 w 5156200"/>
              <a:gd name="connsiteY63" fmla="*/ 1117600 h 1127760"/>
              <a:gd name="connsiteX64" fmla="*/ 15240 w 5156200"/>
              <a:gd name="connsiteY64" fmla="*/ 1127760 h 1127760"/>
              <a:gd name="connsiteX65" fmla="*/ 0 w 5156200"/>
              <a:gd name="connsiteY65" fmla="*/ 777240 h 1127760"/>
              <a:gd name="connsiteX0" fmla="*/ 0 w 5156200"/>
              <a:gd name="connsiteY0" fmla="*/ 777240 h 1127760"/>
              <a:gd name="connsiteX1" fmla="*/ 447040 w 5156200"/>
              <a:gd name="connsiteY1" fmla="*/ 828040 h 1127760"/>
              <a:gd name="connsiteX2" fmla="*/ 660400 w 5156200"/>
              <a:gd name="connsiteY2" fmla="*/ 792480 h 1127760"/>
              <a:gd name="connsiteX3" fmla="*/ 960120 w 5156200"/>
              <a:gd name="connsiteY3" fmla="*/ 848360 h 1127760"/>
              <a:gd name="connsiteX4" fmla="*/ 1127760 w 5156200"/>
              <a:gd name="connsiteY4" fmla="*/ 828040 h 1127760"/>
              <a:gd name="connsiteX5" fmla="*/ 1351280 w 5156200"/>
              <a:gd name="connsiteY5" fmla="*/ 777240 h 1127760"/>
              <a:gd name="connsiteX6" fmla="*/ 1605280 w 5156200"/>
              <a:gd name="connsiteY6" fmla="*/ 812800 h 1127760"/>
              <a:gd name="connsiteX7" fmla="*/ 1833880 w 5156200"/>
              <a:gd name="connsiteY7" fmla="*/ 782320 h 1127760"/>
              <a:gd name="connsiteX8" fmla="*/ 2062480 w 5156200"/>
              <a:gd name="connsiteY8" fmla="*/ 792480 h 1127760"/>
              <a:gd name="connsiteX9" fmla="*/ 2291080 w 5156200"/>
              <a:gd name="connsiteY9" fmla="*/ 797560 h 1127760"/>
              <a:gd name="connsiteX10" fmla="*/ 2519680 w 5156200"/>
              <a:gd name="connsiteY10" fmla="*/ 741680 h 1127760"/>
              <a:gd name="connsiteX11" fmla="*/ 2900680 w 5156200"/>
              <a:gd name="connsiteY11" fmla="*/ 690880 h 1127760"/>
              <a:gd name="connsiteX12" fmla="*/ 3237230 w 5156200"/>
              <a:gd name="connsiteY12" fmla="*/ 603250 h 1127760"/>
              <a:gd name="connsiteX13" fmla="*/ 3505200 w 5156200"/>
              <a:gd name="connsiteY13" fmla="*/ 538480 h 1127760"/>
              <a:gd name="connsiteX14" fmla="*/ 3566160 w 5156200"/>
              <a:gd name="connsiteY14" fmla="*/ 452120 h 1127760"/>
              <a:gd name="connsiteX15" fmla="*/ 3769360 w 5156200"/>
              <a:gd name="connsiteY15" fmla="*/ 350520 h 1127760"/>
              <a:gd name="connsiteX16" fmla="*/ 3911600 w 5156200"/>
              <a:gd name="connsiteY16" fmla="*/ 350520 h 1127760"/>
              <a:gd name="connsiteX17" fmla="*/ 4018280 w 5156200"/>
              <a:gd name="connsiteY17" fmla="*/ 304800 h 1127760"/>
              <a:gd name="connsiteX18" fmla="*/ 4216400 w 5156200"/>
              <a:gd name="connsiteY18" fmla="*/ 208280 h 1127760"/>
              <a:gd name="connsiteX19" fmla="*/ 4343400 w 5156200"/>
              <a:gd name="connsiteY19" fmla="*/ 167640 h 1127760"/>
              <a:gd name="connsiteX20" fmla="*/ 4480560 w 5156200"/>
              <a:gd name="connsiteY20" fmla="*/ 157480 h 1127760"/>
              <a:gd name="connsiteX21" fmla="*/ 4551680 w 5156200"/>
              <a:gd name="connsiteY21" fmla="*/ 116840 h 1127760"/>
              <a:gd name="connsiteX22" fmla="*/ 4704080 w 5156200"/>
              <a:gd name="connsiteY22" fmla="*/ 106680 h 1127760"/>
              <a:gd name="connsiteX23" fmla="*/ 4785360 w 5156200"/>
              <a:gd name="connsiteY23" fmla="*/ 71120 h 1127760"/>
              <a:gd name="connsiteX24" fmla="*/ 4841240 w 5156200"/>
              <a:gd name="connsiteY24" fmla="*/ 91440 h 1127760"/>
              <a:gd name="connsiteX25" fmla="*/ 4968240 w 5156200"/>
              <a:gd name="connsiteY25" fmla="*/ 35560 h 1127760"/>
              <a:gd name="connsiteX26" fmla="*/ 5095240 w 5156200"/>
              <a:gd name="connsiteY26" fmla="*/ 10160 h 1127760"/>
              <a:gd name="connsiteX27" fmla="*/ 5151120 w 5156200"/>
              <a:gd name="connsiteY27" fmla="*/ 0 h 1127760"/>
              <a:gd name="connsiteX28" fmla="*/ 5156200 w 5156200"/>
              <a:gd name="connsiteY28" fmla="*/ 55880 h 1127760"/>
              <a:gd name="connsiteX29" fmla="*/ 5085080 w 5156200"/>
              <a:gd name="connsiteY29" fmla="*/ 71120 h 1127760"/>
              <a:gd name="connsiteX30" fmla="*/ 5069840 w 5156200"/>
              <a:gd name="connsiteY30" fmla="*/ 157480 h 1127760"/>
              <a:gd name="connsiteX31" fmla="*/ 4886960 w 5156200"/>
              <a:gd name="connsiteY31" fmla="*/ 233680 h 1127760"/>
              <a:gd name="connsiteX32" fmla="*/ 4683760 w 5156200"/>
              <a:gd name="connsiteY32" fmla="*/ 309880 h 1127760"/>
              <a:gd name="connsiteX33" fmla="*/ 4546600 w 5156200"/>
              <a:gd name="connsiteY33" fmla="*/ 386080 h 1127760"/>
              <a:gd name="connsiteX34" fmla="*/ 4389120 w 5156200"/>
              <a:gd name="connsiteY34" fmla="*/ 411480 h 1127760"/>
              <a:gd name="connsiteX35" fmla="*/ 4302760 w 5156200"/>
              <a:gd name="connsiteY35" fmla="*/ 457200 h 1127760"/>
              <a:gd name="connsiteX36" fmla="*/ 4069080 w 5156200"/>
              <a:gd name="connsiteY36" fmla="*/ 391160 h 1127760"/>
              <a:gd name="connsiteX37" fmla="*/ 4043680 w 5156200"/>
              <a:gd name="connsiteY37" fmla="*/ 533400 h 1127760"/>
              <a:gd name="connsiteX38" fmla="*/ 3957320 w 5156200"/>
              <a:gd name="connsiteY38" fmla="*/ 604520 h 1127760"/>
              <a:gd name="connsiteX39" fmla="*/ 3791585 w 5156200"/>
              <a:gd name="connsiteY39" fmla="*/ 777875 h 1127760"/>
              <a:gd name="connsiteX40" fmla="*/ 3672840 w 5156200"/>
              <a:gd name="connsiteY40" fmla="*/ 828040 h 1127760"/>
              <a:gd name="connsiteX41" fmla="*/ 3561080 w 5156200"/>
              <a:gd name="connsiteY41" fmla="*/ 873760 h 1127760"/>
              <a:gd name="connsiteX42" fmla="*/ 3459480 w 5156200"/>
              <a:gd name="connsiteY42" fmla="*/ 883920 h 1127760"/>
              <a:gd name="connsiteX43" fmla="*/ 3312160 w 5156200"/>
              <a:gd name="connsiteY43" fmla="*/ 873760 h 1127760"/>
              <a:gd name="connsiteX44" fmla="*/ 3220720 w 5156200"/>
              <a:gd name="connsiteY44" fmla="*/ 889000 h 1127760"/>
              <a:gd name="connsiteX45" fmla="*/ 3114040 w 5156200"/>
              <a:gd name="connsiteY45" fmla="*/ 980440 h 1127760"/>
              <a:gd name="connsiteX46" fmla="*/ 2921000 w 5156200"/>
              <a:gd name="connsiteY46" fmla="*/ 995680 h 1127760"/>
              <a:gd name="connsiteX47" fmla="*/ 2722880 w 5156200"/>
              <a:gd name="connsiteY47" fmla="*/ 980440 h 1127760"/>
              <a:gd name="connsiteX48" fmla="*/ 2529840 w 5156200"/>
              <a:gd name="connsiteY48" fmla="*/ 990600 h 1127760"/>
              <a:gd name="connsiteX49" fmla="*/ 2392680 w 5156200"/>
              <a:gd name="connsiteY49" fmla="*/ 1010920 h 1127760"/>
              <a:gd name="connsiteX50" fmla="*/ 2235200 w 5156200"/>
              <a:gd name="connsiteY50" fmla="*/ 1010920 h 1127760"/>
              <a:gd name="connsiteX51" fmla="*/ 2042160 w 5156200"/>
              <a:gd name="connsiteY51" fmla="*/ 1036320 h 1127760"/>
              <a:gd name="connsiteX52" fmla="*/ 1661160 w 5156200"/>
              <a:gd name="connsiteY52" fmla="*/ 1071880 h 1127760"/>
              <a:gd name="connsiteX53" fmla="*/ 1468120 w 5156200"/>
              <a:gd name="connsiteY53" fmla="*/ 1076960 h 1127760"/>
              <a:gd name="connsiteX54" fmla="*/ 1356360 w 5156200"/>
              <a:gd name="connsiteY54" fmla="*/ 1066800 h 1127760"/>
              <a:gd name="connsiteX55" fmla="*/ 1270000 w 5156200"/>
              <a:gd name="connsiteY55" fmla="*/ 1122680 h 1127760"/>
              <a:gd name="connsiteX56" fmla="*/ 1092200 w 5156200"/>
              <a:gd name="connsiteY56" fmla="*/ 1122680 h 1127760"/>
              <a:gd name="connsiteX57" fmla="*/ 1005840 w 5156200"/>
              <a:gd name="connsiteY57" fmla="*/ 1016000 h 1127760"/>
              <a:gd name="connsiteX58" fmla="*/ 934720 w 5156200"/>
              <a:gd name="connsiteY58" fmla="*/ 965200 h 1127760"/>
              <a:gd name="connsiteX59" fmla="*/ 812800 w 5156200"/>
              <a:gd name="connsiteY59" fmla="*/ 985520 h 1127760"/>
              <a:gd name="connsiteX60" fmla="*/ 665480 w 5156200"/>
              <a:gd name="connsiteY60" fmla="*/ 995680 h 1127760"/>
              <a:gd name="connsiteX61" fmla="*/ 558800 w 5156200"/>
              <a:gd name="connsiteY61" fmla="*/ 1051560 h 1127760"/>
              <a:gd name="connsiteX62" fmla="*/ 457200 w 5156200"/>
              <a:gd name="connsiteY62" fmla="*/ 1102360 h 1127760"/>
              <a:gd name="connsiteX63" fmla="*/ 233680 w 5156200"/>
              <a:gd name="connsiteY63" fmla="*/ 1117600 h 1127760"/>
              <a:gd name="connsiteX64" fmla="*/ 15240 w 5156200"/>
              <a:gd name="connsiteY64" fmla="*/ 1127760 h 1127760"/>
              <a:gd name="connsiteX65" fmla="*/ 0 w 5156200"/>
              <a:gd name="connsiteY65" fmla="*/ 777240 h 1127760"/>
              <a:gd name="connsiteX0" fmla="*/ 0 w 5156200"/>
              <a:gd name="connsiteY0" fmla="*/ 777240 h 1127760"/>
              <a:gd name="connsiteX1" fmla="*/ 447040 w 5156200"/>
              <a:gd name="connsiteY1" fmla="*/ 828040 h 1127760"/>
              <a:gd name="connsiteX2" fmla="*/ 660400 w 5156200"/>
              <a:gd name="connsiteY2" fmla="*/ 792480 h 1127760"/>
              <a:gd name="connsiteX3" fmla="*/ 960120 w 5156200"/>
              <a:gd name="connsiteY3" fmla="*/ 848360 h 1127760"/>
              <a:gd name="connsiteX4" fmla="*/ 1127760 w 5156200"/>
              <a:gd name="connsiteY4" fmla="*/ 828040 h 1127760"/>
              <a:gd name="connsiteX5" fmla="*/ 1351280 w 5156200"/>
              <a:gd name="connsiteY5" fmla="*/ 777240 h 1127760"/>
              <a:gd name="connsiteX6" fmla="*/ 1605280 w 5156200"/>
              <a:gd name="connsiteY6" fmla="*/ 812800 h 1127760"/>
              <a:gd name="connsiteX7" fmla="*/ 1833880 w 5156200"/>
              <a:gd name="connsiteY7" fmla="*/ 782320 h 1127760"/>
              <a:gd name="connsiteX8" fmla="*/ 2062480 w 5156200"/>
              <a:gd name="connsiteY8" fmla="*/ 792480 h 1127760"/>
              <a:gd name="connsiteX9" fmla="*/ 2291080 w 5156200"/>
              <a:gd name="connsiteY9" fmla="*/ 797560 h 1127760"/>
              <a:gd name="connsiteX10" fmla="*/ 2519680 w 5156200"/>
              <a:gd name="connsiteY10" fmla="*/ 741680 h 1127760"/>
              <a:gd name="connsiteX11" fmla="*/ 2900680 w 5156200"/>
              <a:gd name="connsiteY11" fmla="*/ 690880 h 1127760"/>
              <a:gd name="connsiteX12" fmla="*/ 3237230 w 5156200"/>
              <a:gd name="connsiteY12" fmla="*/ 603250 h 1127760"/>
              <a:gd name="connsiteX13" fmla="*/ 3505200 w 5156200"/>
              <a:gd name="connsiteY13" fmla="*/ 538480 h 1127760"/>
              <a:gd name="connsiteX14" fmla="*/ 3566160 w 5156200"/>
              <a:gd name="connsiteY14" fmla="*/ 452120 h 1127760"/>
              <a:gd name="connsiteX15" fmla="*/ 3769360 w 5156200"/>
              <a:gd name="connsiteY15" fmla="*/ 350520 h 1127760"/>
              <a:gd name="connsiteX16" fmla="*/ 3911600 w 5156200"/>
              <a:gd name="connsiteY16" fmla="*/ 350520 h 1127760"/>
              <a:gd name="connsiteX17" fmla="*/ 4018280 w 5156200"/>
              <a:gd name="connsiteY17" fmla="*/ 304800 h 1127760"/>
              <a:gd name="connsiteX18" fmla="*/ 4216400 w 5156200"/>
              <a:gd name="connsiteY18" fmla="*/ 208280 h 1127760"/>
              <a:gd name="connsiteX19" fmla="*/ 4343400 w 5156200"/>
              <a:gd name="connsiteY19" fmla="*/ 167640 h 1127760"/>
              <a:gd name="connsiteX20" fmla="*/ 4480560 w 5156200"/>
              <a:gd name="connsiteY20" fmla="*/ 157480 h 1127760"/>
              <a:gd name="connsiteX21" fmla="*/ 4551680 w 5156200"/>
              <a:gd name="connsiteY21" fmla="*/ 116840 h 1127760"/>
              <a:gd name="connsiteX22" fmla="*/ 4704080 w 5156200"/>
              <a:gd name="connsiteY22" fmla="*/ 106680 h 1127760"/>
              <a:gd name="connsiteX23" fmla="*/ 4785360 w 5156200"/>
              <a:gd name="connsiteY23" fmla="*/ 71120 h 1127760"/>
              <a:gd name="connsiteX24" fmla="*/ 4841240 w 5156200"/>
              <a:gd name="connsiteY24" fmla="*/ 91440 h 1127760"/>
              <a:gd name="connsiteX25" fmla="*/ 4968240 w 5156200"/>
              <a:gd name="connsiteY25" fmla="*/ 35560 h 1127760"/>
              <a:gd name="connsiteX26" fmla="*/ 5095240 w 5156200"/>
              <a:gd name="connsiteY26" fmla="*/ 10160 h 1127760"/>
              <a:gd name="connsiteX27" fmla="*/ 5151120 w 5156200"/>
              <a:gd name="connsiteY27" fmla="*/ 0 h 1127760"/>
              <a:gd name="connsiteX28" fmla="*/ 5156200 w 5156200"/>
              <a:gd name="connsiteY28" fmla="*/ 55880 h 1127760"/>
              <a:gd name="connsiteX29" fmla="*/ 5085080 w 5156200"/>
              <a:gd name="connsiteY29" fmla="*/ 71120 h 1127760"/>
              <a:gd name="connsiteX30" fmla="*/ 5069840 w 5156200"/>
              <a:gd name="connsiteY30" fmla="*/ 157480 h 1127760"/>
              <a:gd name="connsiteX31" fmla="*/ 4886960 w 5156200"/>
              <a:gd name="connsiteY31" fmla="*/ 233680 h 1127760"/>
              <a:gd name="connsiteX32" fmla="*/ 4683760 w 5156200"/>
              <a:gd name="connsiteY32" fmla="*/ 309880 h 1127760"/>
              <a:gd name="connsiteX33" fmla="*/ 4546600 w 5156200"/>
              <a:gd name="connsiteY33" fmla="*/ 386080 h 1127760"/>
              <a:gd name="connsiteX34" fmla="*/ 4389120 w 5156200"/>
              <a:gd name="connsiteY34" fmla="*/ 411480 h 1127760"/>
              <a:gd name="connsiteX35" fmla="*/ 4302760 w 5156200"/>
              <a:gd name="connsiteY35" fmla="*/ 457200 h 1127760"/>
              <a:gd name="connsiteX36" fmla="*/ 4069080 w 5156200"/>
              <a:gd name="connsiteY36" fmla="*/ 391160 h 1127760"/>
              <a:gd name="connsiteX37" fmla="*/ 4043680 w 5156200"/>
              <a:gd name="connsiteY37" fmla="*/ 533400 h 1127760"/>
              <a:gd name="connsiteX38" fmla="*/ 3957320 w 5156200"/>
              <a:gd name="connsiteY38" fmla="*/ 604520 h 1127760"/>
              <a:gd name="connsiteX39" fmla="*/ 3791585 w 5156200"/>
              <a:gd name="connsiteY39" fmla="*/ 777875 h 1127760"/>
              <a:gd name="connsiteX40" fmla="*/ 3686175 w 5156200"/>
              <a:gd name="connsiteY40" fmla="*/ 833755 h 1127760"/>
              <a:gd name="connsiteX41" fmla="*/ 3561080 w 5156200"/>
              <a:gd name="connsiteY41" fmla="*/ 873760 h 1127760"/>
              <a:gd name="connsiteX42" fmla="*/ 3459480 w 5156200"/>
              <a:gd name="connsiteY42" fmla="*/ 883920 h 1127760"/>
              <a:gd name="connsiteX43" fmla="*/ 3312160 w 5156200"/>
              <a:gd name="connsiteY43" fmla="*/ 873760 h 1127760"/>
              <a:gd name="connsiteX44" fmla="*/ 3220720 w 5156200"/>
              <a:gd name="connsiteY44" fmla="*/ 889000 h 1127760"/>
              <a:gd name="connsiteX45" fmla="*/ 3114040 w 5156200"/>
              <a:gd name="connsiteY45" fmla="*/ 980440 h 1127760"/>
              <a:gd name="connsiteX46" fmla="*/ 2921000 w 5156200"/>
              <a:gd name="connsiteY46" fmla="*/ 995680 h 1127760"/>
              <a:gd name="connsiteX47" fmla="*/ 2722880 w 5156200"/>
              <a:gd name="connsiteY47" fmla="*/ 980440 h 1127760"/>
              <a:gd name="connsiteX48" fmla="*/ 2529840 w 5156200"/>
              <a:gd name="connsiteY48" fmla="*/ 990600 h 1127760"/>
              <a:gd name="connsiteX49" fmla="*/ 2392680 w 5156200"/>
              <a:gd name="connsiteY49" fmla="*/ 1010920 h 1127760"/>
              <a:gd name="connsiteX50" fmla="*/ 2235200 w 5156200"/>
              <a:gd name="connsiteY50" fmla="*/ 1010920 h 1127760"/>
              <a:gd name="connsiteX51" fmla="*/ 2042160 w 5156200"/>
              <a:gd name="connsiteY51" fmla="*/ 1036320 h 1127760"/>
              <a:gd name="connsiteX52" fmla="*/ 1661160 w 5156200"/>
              <a:gd name="connsiteY52" fmla="*/ 1071880 h 1127760"/>
              <a:gd name="connsiteX53" fmla="*/ 1468120 w 5156200"/>
              <a:gd name="connsiteY53" fmla="*/ 1076960 h 1127760"/>
              <a:gd name="connsiteX54" fmla="*/ 1356360 w 5156200"/>
              <a:gd name="connsiteY54" fmla="*/ 1066800 h 1127760"/>
              <a:gd name="connsiteX55" fmla="*/ 1270000 w 5156200"/>
              <a:gd name="connsiteY55" fmla="*/ 1122680 h 1127760"/>
              <a:gd name="connsiteX56" fmla="*/ 1092200 w 5156200"/>
              <a:gd name="connsiteY56" fmla="*/ 1122680 h 1127760"/>
              <a:gd name="connsiteX57" fmla="*/ 1005840 w 5156200"/>
              <a:gd name="connsiteY57" fmla="*/ 1016000 h 1127760"/>
              <a:gd name="connsiteX58" fmla="*/ 934720 w 5156200"/>
              <a:gd name="connsiteY58" fmla="*/ 965200 h 1127760"/>
              <a:gd name="connsiteX59" fmla="*/ 812800 w 5156200"/>
              <a:gd name="connsiteY59" fmla="*/ 985520 h 1127760"/>
              <a:gd name="connsiteX60" fmla="*/ 665480 w 5156200"/>
              <a:gd name="connsiteY60" fmla="*/ 995680 h 1127760"/>
              <a:gd name="connsiteX61" fmla="*/ 558800 w 5156200"/>
              <a:gd name="connsiteY61" fmla="*/ 1051560 h 1127760"/>
              <a:gd name="connsiteX62" fmla="*/ 457200 w 5156200"/>
              <a:gd name="connsiteY62" fmla="*/ 1102360 h 1127760"/>
              <a:gd name="connsiteX63" fmla="*/ 233680 w 5156200"/>
              <a:gd name="connsiteY63" fmla="*/ 1117600 h 1127760"/>
              <a:gd name="connsiteX64" fmla="*/ 15240 w 5156200"/>
              <a:gd name="connsiteY64" fmla="*/ 1127760 h 1127760"/>
              <a:gd name="connsiteX65" fmla="*/ 0 w 5156200"/>
              <a:gd name="connsiteY65" fmla="*/ 777240 h 1127760"/>
              <a:gd name="connsiteX0" fmla="*/ 0 w 5156200"/>
              <a:gd name="connsiteY0" fmla="*/ 777240 h 1127760"/>
              <a:gd name="connsiteX1" fmla="*/ 447040 w 5156200"/>
              <a:gd name="connsiteY1" fmla="*/ 828040 h 1127760"/>
              <a:gd name="connsiteX2" fmla="*/ 660400 w 5156200"/>
              <a:gd name="connsiteY2" fmla="*/ 792480 h 1127760"/>
              <a:gd name="connsiteX3" fmla="*/ 960120 w 5156200"/>
              <a:gd name="connsiteY3" fmla="*/ 848360 h 1127760"/>
              <a:gd name="connsiteX4" fmla="*/ 1127760 w 5156200"/>
              <a:gd name="connsiteY4" fmla="*/ 828040 h 1127760"/>
              <a:gd name="connsiteX5" fmla="*/ 1351280 w 5156200"/>
              <a:gd name="connsiteY5" fmla="*/ 777240 h 1127760"/>
              <a:gd name="connsiteX6" fmla="*/ 1605280 w 5156200"/>
              <a:gd name="connsiteY6" fmla="*/ 812800 h 1127760"/>
              <a:gd name="connsiteX7" fmla="*/ 1833880 w 5156200"/>
              <a:gd name="connsiteY7" fmla="*/ 782320 h 1127760"/>
              <a:gd name="connsiteX8" fmla="*/ 2062480 w 5156200"/>
              <a:gd name="connsiteY8" fmla="*/ 792480 h 1127760"/>
              <a:gd name="connsiteX9" fmla="*/ 2291080 w 5156200"/>
              <a:gd name="connsiteY9" fmla="*/ 797560 h 1127760"/>
              <a:gd name="connsiteX10" fmla="*/ 2519680 w 5156200"/>
              <a:gd name="connsiteY10" fmla="*/ 741680 h 1127760"/>
              <a:gd name="connsiteX11" fmla="*/ 2900680 w 5156200"/>
              <a:gd name="connsiteY11" fmla="*/ 690880 h 1127760"/>
              <a:gd name="connsiteX12" fmla="*/ 3237230 w 5156200"/>
              <a:gd name="connsiteY12" fmla="*/ 603250 h 1127760"/>
              <a:gd name="connsiteX13" fmla="*/ 3505200 w 5156200"/>
              <a:gd name="connsiteY13" fmla="*/ 538480 h 1127760"/>
              <a:gd name="connsiteX14" fmla="*/ 3566160 w 5156200"/>
              <a:gd name="connsiteY14" fmla="*/ 452120 h 1127760"/>
              <a:gd name="connsiteX15" fmla="*/ 3769360 w 5156200"/>
              <a:gd name="connsiteY15" fmla="*/ 350520 h 1127760"/>
              <a:gd name="connsiteX16" fmla="*/ 3911600 w 5156200"/>
              <a:gd name="connsiteY16" fmla="*/ 350520 h 1127760"/>
              <a:gd name="connsiteX17" fmla="*/ 4018280 w 5156200"/>
              <a:gd name="connsiteY17" fmla="*/ 304800 h 1127760"/>
              <a:gd name="connsiteX18" fmla="*/ 4216400 w 5156200"/>
              <a:gd name="connsiteY18" fmla="*/ 208280 h 1127760"/>
              <a:gd name="connsiteX19" fmla="*/ 4343400 w 5156200"/>
              <a:gd name="connsiteY19" fmla="*/ 167640 h 1127760"/>
              <a:gd name="connsiteX20" fmla="*/ 4480560 w 5156200"/>
              <a:gd name="connsiteY20" fmla="*/ 157480 h 1127760"/>
              <a:gd name="connsiteX21" fmla="*/ 4551680 w 5156200"/>
              <a:gd name="connsiteY21" fmla="*/ 116840 h 1127760"/>
              <a:gd name="connsiteX22" fmla="*/ 4704080 w 5156200"/>
              <a:gd name="connsiteY22" fmla="*/ 106680 h 1127760"/>
              <a:gd name="connsiteX23" fmla="*/ 4785360 w 5156200"/>
              <a:gd name="connsiteY23" fmla="*/ 71120 h 1127760"/>
              <a:gd name="connsiteX24" fmla="*/ 4841240 w 5156200"/>
              <a:gd name="connsiteY24" fmla="*/ 91440 h 1127760"/>
              <a:gd name="connsiteX25" fmla="*/ 4968240 w 5156200"/>
              <a:gd name="connsiteY25" fmla="*/ 35560 h 1127760"/>
              <a:gd name="connsiteX26" fmla="*/ 5095240 w 5156200"/>
              <a:gd name="connsiteY26" fmla="*/ 10160 h 1127760"/>
              <a:gd name="connsiteX27" fmla="*/ 5151120 w 5156200"/>
              <a:gd name="connsiteY27" fmla="*/ 0 h 1127760"/>
              <a:gd name="connsiteX28" fmla="*/ 5156200 w 5156200"/>
              <a:gd name="connsiteY28" fmla="*/ 55880 h 1127760"/>
              <a:gd name="connsiteX29" fmla="*/ 5085080 w 5156200"/>
              <a:gd name="connsiteY29" fmla="*/ 71120 h 1127760"/>
              <a:gd name="connsiteX30" fmla="*/ 5069840 w 5156200"/>
              <a:gd name="connsiteY30" fmla="*/ 157480 h 1127760"/>
              <a:gd name="connsiteX31" fmla="*/ 4886960 w 5156200"/>
              <a:gd name="connsiteY31" fmla="*/ 233680 h 1127760"/>
              <a:gd name="connsiteX32" fmla="*/ 4683760 w 5156200"/>
              <a:gd name="connsiteY32" fmla="*/ 309880 h 1127760"/>
              <a:gd name="connsiteX33" fmla="*/ 4546600 w 5156200"/>
              <a:gd name="connsiteY33" fmla="*/ 386080 h 1127760"/>
              <a:gd name="connsiteX34" fmla="*/ 4389120 w 5156200"/>
              <a:gd name="connsiteY34" fmla="*/ 411480 h 1127760"/>
              <a:gd name="connsiteX35" fmla="*/ 4302760 w 5156200"/>
              <a:gd name="connsiteY35" fmla="*/ 457200 h 1127760"/>
              <a:gd name="connsiteX36" fmla="*/ 4069080 w 5156200"/>
              <a:gd name="connsiteY36" fmla="*/ 391160 h 1127760"/>
              <a:gd name="connsiteX37" fmla="*/ 4043680 w 5156200"/>
              <a:gd name="connsiteY37" fmla="*/ 533400 h 1127760"/>
              <a:gd name="connsiteX38" fmla="*/ 3957320 w 5156200"/>
              <a:gd name="connsiteY38" fmla="*/ 604520 h 1127760"/>
              <a:gd name="connsiteX39" fmla="*/ 3791585 w 5156200"/>
              <a:gd name="connsiteY39" fmla="*/ 777875 h 1127760"/>
              <a:gd name="connsiteX40" fmla="*/ 3686175 w 5156200"/>
              <a:gd name="connsiteY40" fmla="*/ 833755 h 1127760"/>
              <a:gd name="connsiteX41" fmla="*/ 3561080 w 5156200"/>
              <a:gd name="connsiteY41" fmla="*/ 873760 h 1127760"/>
              <a:gd name="connsiteX42" fmla="*/ 3459480 w 5156200"/>
              <a:gd name="connsiteY42" fmla="*/ 883920 h 1127760"/>
              <a:gd name="connsiteX43" fmla="*/ 3312160 w 5156200"/>
              <a:gd name="connsiteY43" fmla="*/ 873760 h 1127760"/>
              <a:gd name="connsiteX44" fmla="*/ 3220720 w 5156200"/>
              <a:gd name="connsiteY44" fmla="*/ 889000 h 1127760"/>
              <a:gd name="connsiteX45" fmla="*/ 3114040 w 5156200"/>
              <a:gd name="connsiteY45" fmla="*/ 980440 h 1127760"/>
              <a:gd name="connsiteX46" fmla="*/ 2921000 w 5156200"/>
              <a:gd name="connsiteY46" fmla="*/ 995680 h 1127760"/>
              <a:gd name="connsiteX47" fmla="*/ 2818130 w 5156200"/>
              <a:gd name="connsiteY47" fmla="*/ 1012825 h 1127760"/>
              <a:gd name="connsiteX48" fmla="*/ 2529840 w 5156200"/>
              <a:gd name="connsiteY48" fmla="*/ 990600 h 1127760"/>
              <a:gd name="connsiteX49" fmla="*/ 2392680 w 5156200"/>
              <a:gd name="connsiteY49" fmla="*/ 1010920 h 1127760"/>
              <a:gd name="connsiteX50" fmla="*/ 2235200 w 5156200"/>
              <a:gd name="connsiteY50" fmla="*/ 1010920 h 1127760"/>
              <a:gd name="connsiteX51" fmla="*/ 2042160 w 5156200"/>
              <a:gd name="connsiteY51" fmla="*/ 1036320 h 1127760"/>
              <a:gd name="connsiteX52" fmla="*/ 1661160 w 5156200"/>
              <a:gd name="connsiteY52" fmla="*/ 1071880 h 1127760"/>
              <a:gd name="connsiteX53" fmla="*/ 1468120 w 5156200"/>
              <a:gd name="connsiteY53" fmla="*/ 1076960 h 1127760"/>
              <a:gd name="connsiteX54" fmla="*/ 1356360 w 5156200"/>
              <a:gd name="connsiteY54" fmla="*/ 1066800 h 1127760"/>
              <a:gd name="connsiteX55" fmla="*/ 1270000 w 5156200"/>
              <a:gd name="connsiteY55" fmla="*/ 1122680 h 1127760"/>
              <a:gd name="connsiteX56" fmla="*/ 1092200 w 5156200"/>
              <a:gd name="connsiteY56" fmla="*/ 1122680 h 1127760"/>
              <a:gd name="connsiteX57" fmla="*/ 1005840 w 5156200"/>
              <a:gd name="connsiteY57" fmla="*/ 1016000 h 1127760"/>
              <a:gd name="connsiteX58" fmla="*/ 934720 w 5156200"/>
              <a:gd name="connsiteY58" fmla="*/ 965200 h 1127760"/>
              <a:gd name="connsiteX59" fmla="*/ 812800 w 5156200"/>
              <a:gd name="connsiteY59" fmla="*/ 985520 h 1127760"/>
              <a:gd name="connsiteX60" fmla="*/ 665480 w 5156200"/>
              <a:gd name="connsiteY60" fmla="*/ 995680 h 1127760"/>
              <a:gd name="connsiteX61" fmla="*/ 558800 w 5156200"/>
              <a:gd name="connsiteY61" fmla="*/ 1051560 h 1127760"/>
              <a:gd name="connsiteX62" fmla="*/ 457200 w 5156200"/>
              <a:gd name="connsiteY62" fmla="*/ 1102360 h 1127760"/>
              <a:gd name="connsiteX63" fmla="*/ 233680 w 5156200"/>
              <a:gd name="connsiteY63" fmla="*/ 1117600 h 1127760"/>
              <a:gd name="connsiteX64" fmla="*/ 15240 w 5156200"/>
              <a:gd name="connsiteY64" fmla="*/ 1127760 h 1127760"/>
              <a:gd name="connsiteX65" fmla="*/ 0 w 5156200"/>
              <a:gd name="connsiteY65" fmla="*/ 777240 h 1127760"/>
              <a:gd name="connsiteX0" fmla="*/ 0 w 5156200"/>
              <a:gd name="connsiteY0" fmla="*/ 777240 h 1127760"/>
              <a:gd name="connsiteX1" fmla="*/ 447040 w 5156200"/>
              <a:gd name="connsiteY1" fmla="*/ 828040 h 1127760"/>
              <a:gd name="connsiteX2" fmla="*/ 660400 w 5156200"/>
              <a:gd name="connsiteY2" fmla="*/ 792480 h 1127760"/>
              <a:gd name="connsiteX3" fmla="*/ 960120 w 5156200"/>
              <a:gd name="connsiteY3" fmla="*/ 848360 h 1127760"/>
              <a:gd name="connsiteX4" fmla="*/ 1127760 w 5156200"/>
              <a:gd name="connsiteY4" fmla="*/ 828040 h 1127760"/>
              <a:gd name="connsiteX5" fmla="*/ 1351280 w 5156200"/>
              <a:gd name="connsiteY5" fmla="*/ 777240 h 1127760"/>
              <a:gd name="connsiteX6" fmla="*/ 1605280 w 5156200"/>
              <a:gd name="connsiteY6" fmla="*/ 812800 h 1127760"/>
              <a:gd name="connsiteX7" fmla="*/ 1833880 w 5156200"/>
              <a:gd name="connsiteY7" fmla="*/ 782320 h 1127760"/>
              <a:gd name="connsiteX8" fmla="*/ 2062480 w 5156200"/>
              <a:gd name="connsiteY8" fmla="*/ 792480 h 1127760"/>
              <a:gd name="connsiteX9" fmla="*/ 2291080 w 5156200"/>
              <a:gd name="connsiteY9" fmla="*/ 797560 h 1127760"/>
              <a:gd name="connsiteX10" fmla="*/ 2519680 w 5156200"/>
              <a:gd name="connsiteY10" fmla="*/ 741680 h 1127760"/>
              <a:gd name="connsiteX11" fmla="*/ 2900680 w 5156200"/>
              <a:gd name="connsiteY11" fmla="*/ 690880 h 1127760"/>
              <a:gd name="connsiteX12" fmla="*/ 3237230 w 5156200"/>
              <a:gd name="connsiteY12" fmla="*/ 603250 h 1127760"/>
              <a:gd name="connsiteX13" fmla="*/ 3505200 w 5156200"/>
              <a:gd name="connsiteY13" fmla="*/ 538480 h 1127760"/>
              <a:gd name="connsiteX14" fmla="*/ 3566160 w 5156200"/>
              <a:gd name="connsiteY14" fmla="*/ 452120 h 1127760"/>
              <a:gd name="connsiteX15" fmla="*/ 3769360 w 5156200"/>
              <a:gd name="connsiteY15" fmla="*/ 350520 h 1127760"/>
              <a:gd name="connsiteX16" fmla="*/ 3911600 w 5156200"/>
              <a:gd name="connsiteY16" fmla="*/ 350520 h 1127760"/>
              <a:gd name="connsiteX17" fmla="*/ 4018280 w 5156200"/>
              <a:gd name="connsiteY17" fmla="*/ 304800 h 1127760"/>
              <a:gd name="connsiteX18" fmla="*/ 4216400 w 5156200"/>
              <a:gd name="connsiteY18" fmla="*/ 208280 h 1127760"/>
              <a:gd name="connsiteX19" fmla="*/ 4343400 w 5156200"/>
              <a:gd name="connsiteY19" fmla="*/ 167640 h 1127760"/>
              <a:gd name="connsiteX20" fmla="*/ 4480560 w 5156200"/>
              <a:gd name="connsiteY20" fmla="*/ 157480 h 1127760"/>
              <a:gd name="connsiteX21" fmla="*/ 4551680 w 5156200"/>
              <a:gd name="connsiteY21" fmla="*/ 116840 h 1127760"/>
              <a:gd name="connsiteX22" fmla="*/ 4704080 w 5156200"/>
              <a:gd name="connsiteY22" fmla="*/ 106680 h 1127760"/>
              <a:gd name="connsiteX23" fmla="*/ 4785360 w 5156200"/>
              <a:gd name="connsiteY23" fmla="*/ 71120 h 1127760"/>
              <a:gd name="connsiteX24" fmla="*/ 4841240 w 5156200"/>
              <a:gd name="connsiteY24" fmla="*/ 91440 h 1127760"/>
              <a:gd name="connsiteX25" fmla="*/ 4968240 w 5156200"/>
              <a:gd name="connsiteY25" fmla="*/ 35560 h 1127760"/>
              <a:gd name="connsiteX26" fmla="*/ 5095240 w 5156200"/>
              <a:gd name="connsiteY26" fmla="*/ 10160 h 1127760"/>
              <a:gd name="connsiteX27" fmla="*/ 5151120 w 5156200"/>
              <a:gd name="connsiteY27" fmla="*/ 0 h 1127760"/>
              <a:gd name="connsiteX28" fmla="*/ 5156200 w 5156200"/>
              <a:gd name="connsiteY28" fmla="*/ 55880 h 1127760"/>
              <a:gd name="connsiteX29" fmla="*/ 5085080 w 5156200"/>
              <a:gd name="connsiteY29" fmla="*/ 71120 h 1127760"/>
              <a:gd name="connsiteX30" fmla="*/ 5069840 w 5156200"/>
              <a:gd name="connsiteY30" fmla="*/ 157480 h 1127760"/>
              <a:gd name="connsiteX31" fmla="*/ 4886960 w 5156200"/>
              <a:gd name="connsiteY31" fmla="*/ 233680 h 1127760"/>
              <a:gd name="connsiteX32" fmla="*/ 4683760 w 5156200"/>
              <a:gd name="connsiteY32" fmla="*/ 309880 h 1127760"/>
              <a:gd name="connsiteX33" fmla="*/ 4546600 w 5156200"/>
              <a:gd name="connsiteY33" fmla="*/ 386080 h 1127760"/>
              <a:gd name="connsiteX34" fmla="*/ 4389120 w 5156200"/>
              <a:gd name="connsiteY34" fmla="*/ 411480 h 1127760"/>
              <a:gd name="connsiteX35" fmla="*/ 4302760 w 5156200"/>
              <a:gd name="connsiteY35" fmla="*/ 457200 h 1127760"/>
              <a:gd name="connsiteX36" fmla="*/ 4069080 w 5156200"/>
              <a:gd name="connsiteY36" fmla="*/ 391160 h 1127760"/>
              <a:gd name="connsiteX37" fmla="*/ 4043680 w 5156200"/>
              <a:gd name="connsiteY37" fmla="*/ 533400 h 1127760"/>
              <a:gd name="connsiteX38" fmla="*/ 3957320 w 5156200"/>
              <a:gd name="connsiteY38" fmla="*/ 604520 h 1127760"/>
              <a:gd name="connsiteX39" fmla="*/ 3791585 w 5156200"/>
              <a:gd name="connsiteY39" fmla="*/ 777875 h 1127760"/>
              <a:gd name="connsiteX40" fmla="*/ 3686175 w 5156200"/>
              <a:gd name="connsiteY40" fmla="*/ 833755 h 1127760"/>
              <a:gd name="connsiteX41" fmla="*/ 3561080 w 5156200"/>
              <a:gd name="connsiteY41" fmla="*/ 873760 h 1127760"/>
              <a:gd name="connsiteX42" fmla="*/ 3459480 w 5156200"/>
              <a:gd name="connsiteY42" fmla="*/ 883920 h 1127760"/>
              <a:gd name="connsiteX43" fmla="*/ 3312160 w 5156200"/>
              <a:gd name="connsiteY43" fmla="*/ 873760 h 1127760"/>
              <a:gd name="connsiteX44" fmla="*/ 3220720 w 5156200"/>
              <a:gd name="connsiteY44" fmla="*/ 889000 h 1127760"/>
              <a:gd name="connsiteX45" fmla="*/ 3114040 w 5156200"/>
              <a:gd name="connsiteY45" fmla="*/ 980440 h 1127760"/>
              <a:gd name="connsiteX46" fmla="*/ 2921000 w 5156200"/>
              <a:gd name="connsiteY46" fmla="*/ 995680 h 1127760"/>
              <a:gd name="connsiteX47" fmla="*/ 2818130 w 5156200"/>
              <a:gd name="connsiteY47" fmla="*/ 1012825 h 1127760"/>
              <a:gd name="connsiteX48" fmla="*/ 2529840 w 5156200"/>
              <a:gd name="connsiteY48" fmla="*/ 990600 h 1127760"/>
              <a:gd name="connsiteX49" fmla="*/ 2392680 w 5156200"/>
              <a:gd name="connsiteY49" fmla="*/ 1010920 h 1127760"/>
              <a:gd name="connsiteX50" fmla="*/ 2235200 w 5156200"/>
              <a:gd name="connsiteY50" fmla="*/ 1010920 h 1127760"/>
              <a:gd name="connsiteX51" fmla="*/ 2042160 w 5156200"/>
              <a:gd name="connsiteY51" fmla="*/ 1036320 h 1127760"/>
              <a:gd name="connsiteX52" fmla="*/ 1873885 w 5156200"/>
              <a:gd name="connsiteY52" fmla="*/ 1069340 h 1127760"/>
              <a:gd name="connsiteX53" fmla="*/ 1661160 w 5156200"/>
              <a:gd name="connsiteY53" fmla="*/ 1071880 h 1127760"/>
              <a:gd name="connsiteX54" fmla="*/ 1468120 w 5156200"/>
              <a:gd name="connsiteY54" fmla="*/ 1076960 h 1127760"/>
              <a:gd name="connsiteX55" fmla="*/ 1356360 w 5156200"/>
              <a:gd name="connsiteY55" fmla="*/ 1066800 h 1127760"/>
              <a:gd name="connsiteX56" fmla="*/ 1270000 w 5156200"/>
              <a:gd name="connsiteY56" fmla="*/ 1122680 h 1127760"/>
              <a:gd name="connsiteX57" fmla="*/ 1092200 w 5156200"/>
              <a:gd name="connsiteY57" fmla="*/ 1122680 h 1127760"/>
              <a:gd name="connsiteX58" fmla="*/ 1005840 w 5156200"/>
              <a:gd name="connsiteY58" fmla="*/ 1016000 h 1127760"/>
              <a:gd name="connsiteX59" fmla="*/ 934720 w 5156200"/>
              <a:gd name="connsiteY59" fmla="*/ 965200 h 1127760"/>
              <a:gd name="connsiteX60" fmla="*/ 812800 w 5156200"/>
              <a:gd name="connsiteY60" fmla="*/ 985520 h 1127760"/>
              <a:gd name="connsiteX61" fmla="*/ 665480 w 5156200"/>
              <a:gd name="connsiteY61" fmla="*/ 995680 h 1127760"/>
              <a:gd name="connsiteX62" fmla="*/ 558800 w 5156200"/>
              <a:gd name="connsiteY62" fmla="*/ 1051560 h 1127760"/>
              <a:gd name="connsiteX63" fmla="*/ 457200 w 5156200"/>
              <a:gd name="connsiteY63" fmla="*/ 1102360 h 1127760"/>
              <a:gd name="connsiteX64" fmla="*/ 233680 w 5156200"/>
              <a:gd name="connsiteY64" fmla="*/ 1117600 h 1127760"/>
              <a:gd name="connsiteX65" fmla="*/ 15240 w 5156200"/>
              <a:gd name="connsiteY65" fmla="*/ 1127760 h 1127760"/>
              <a:gd name="connsiteX66" fmla="*/ 0 w 5156200"/>
              <a:gd name="connsiteY66" fmla="*/ 777240 h 1127760"/>
              <a:gd name="connsiteX0" fmla="*/ 0 w 5156200"/>
              <a:gd name="connsiteY0" fmla="*/ 777240 h 1127760"/>
              <a:gd name="connsiteX1" fmla="*/ 447040 w 5156200"/>
              <a:gd name="connsiteY1" fmla="*/ 828040 h 1127760"/>
              <a:gd name="connsiteX2" fmla="*/ 660400 w 5156200"/>
              <a:gd name="connsiteY2" fmla="*/ 792480 h 1127760"/>
              <a:gd name="connsiteX3" fmla="*/ 960120 w 5156200"/>
              <a:gd name="connsiteY3" fmla="*/ 848360 h 1127760"/>
              <a:gd name="connsiteX4" fmla="*/ 1127760 w 5156200"/>
              <a:gd name="connsiteY4" fmla="*/ 828040 h 1127760"/>
              <a:gd name="connsiteX5" fmla="*/ 1372235 w 5156200"/>
              <a:gd name="connsiteY5" fmla="*/ 790575 h 1127760"/>
              <a:gd name="connsiteX6" fmla="*/ 1605280 w 5156200"/>
              <a:gd name="connsiteY6" fmla="*/ 812800 h 1127760"/>
              <a:gd name="connsiteX7" fmla="*/ 1833880 w 5156200"/>
              <a:gd name="connsiteY7" fmla="*/ 782320 h 1127760"/>
              <a:gd name="connsiteX8" fmla="*/ 2062480 w 5156200"/>
              <a:gd name="connsiteY8" fmla="*/ 792480 h 1127760"/>
              <a:gd name="connsiteX9" fmla="*/ 2291080 w 5156200"/>
              <a:gd name="connsiteY9" fmla="*/ 797560 h 1127760"/>
              <a:gd name="connsiteX10" fmla="*/ 2519680 w 5156200"/>
              <a:gd name="connsiteY10" fmla="*/ 741680 h 1127760"/>
              <a:gd name="connsiteX11" fmla="*/ 2900680 w 5156200"/>
              <a:gd name="connsiteY11" fmla="*/ 690880 h 1127760"/>
              <a:gd name="connsiteX12" fmla="*/ 3237230 w 5156200"/>
              <a:gd name="connsiteY12" fmla="*/ 603250 h 1127760"/>
              <a:gd name="connsiteX13" fmla="*/ 3505200 w 5156200"/>
              <a:gd name="connsiteY13" fmla="*/ 538480 h 1127760"/>
              <a:gd name="connsiteX14" fmla="*/ 3566160 w 5156200"/>
              <a:gd name="connsiteY14" fmla="*/ 452120 h 1127760"/>
              <a:gd name="connsiteX15" fmla="*/ 3769360 w 5156200"/>
              <a:gd name="connsiteY15" fmla="*/ 350520 h 1127760"/>
              <a:gd name="connsiteX16" fmla="*/ 3911600 w 5156200"/>
              <a:gd name="connsiteY16" fmla="*/ 350520 h 1127760"/>
              <a:gd name="connsiteX17" fmla="*/ 4018280 w 5156200"/>
              <a:gd name="connsiteY17" fmla="*/ 304800 h 1127760"/>
              <a:gd name="connsiteX18" fmla="*/ 4216400 w 5156200"/>
              <a:gd name="connsiteY18" fmla="*/ 208280 h 1127760"/>
              <a:gd name="connsiteX19" fmla="*/ 4343400 w 5156200"/>
              <a:gd name="connsiteY19" fmla="*/ 167640 h 1127760"/>
              <a:gd name="connsiteX20" fmla="*/ 4480560 w 5156200"/>
              <a:gd name="connsiteY20" fmla="*/ 157480 h 1127760"/>
              <a:gd name="connsiteX21" fmla="*/ 4551680 w 5156200"/>
              <a:gd name="connsiteY21" fmla="*/ 116840 h 1127760"/>
              <a:gd name="connsiteX22" fmla="*/ 4704080 w 5156200"/>
              <a:gd name="connsiteY22" fmla="*/ 106680 h 1127760"/>
              <a:gd name="connsiteX23" fmla="*/ 4785360 w 5156200"/>
              <a:gd name="connsiteY23" fmla="*/ 71120 h 1127760"/>
              <a:gd name="connsiteX24" fmla="*/ 4841240 w 5156200"/>
              <a:gd name="connsiteY24" fmla="*/ 91440 h 1127760"/>
              <a:gd name="connsiteX25" fmla="*/ 4968240 w 5156200"/>
              <a:gd name="connsiteY25" fmla="*/ 35560 h 1127760"/>
              <a:gd name="connsiteX26" fmla="*/ 5095240 w 5156200"/>
              <a:gd name="connsiteY26" fmla="*/ 10160 h 1127760"/>
              <a:gd name="connsiteX27" fmla="*/ 5151120 w 5156200"/>
              <a:gd name="connsiteY27" fmla="*/ 0 h 1127760"/>
              <a:gd name="connsiteX28" fmla="*/ 5156200 w 5156200"/>
              <a:gd name="connsiteY28" fmla="*/ 55880 h 1127760"/>
              <a:gd name="connsiteX29" fmla="*/ 5085080 w 5156200"/>
              <a:gd name="connsiteY29" fmla="*/ 71120 h 1127760"/>
              <a:gd name="connsiteX30" fmla="*/ 5069840 w 5156200"/>
              <a:gd name="connsiteY30" fmla="*/ 157480 h 1127760"/>
              <a:gd name="connsiteX31" fmla="*/ 4886960 w 5156200"/>
              <a:gd name="connsiteY31" fmla="*/ 233680 h 1127760"/>
              <a:gd name="connsiteX32" fmla="*/ 4683760 w 5156200"/>
              <a:gd name="connsiteY32" fmla="*/ 309880 h 1127760"/>
              <a:gd name="connsiteX33" fmla="*/ 4546600 w 5156200"/>
              <a:gd name="connsiteY33" fmla="*/ 386080 h 1127760"/>
              <a:gd name="connsiteX34" fmla="*/ 4389120 w 5156200"/>
              <a:gd name="connsiteY34" fmla="*/ 411480 h 1127760"/>
              <a:gd name="connsiteX35" fmla="*/ 4302760 w 5156200"/>
              <a:gd name="connsiteY35" fmla="*/ 457200 h 1127760"/>
              <a:gd name="connsiteX36" fmla="*/ 4069080 w 5156200"/>
              <a:gd name="connsiteY36" fmla="*/ 391160 h 1127760"/>
              <a:gd name="connsiteX37" fmla="*/ 4043680 w 5156200"/>
              <a:gd name="connsiteY37" fmla="*/ 533400 h 1127760"/>
              <a:gd name="connsiteX38" fmla="*/ 3957320 w 5156200"/>
              <a:gd name="connsiteY38" fmla="*/ 604520 h 1127760"/>
              <a:gd name="connsiteX39" fmla="*/ 3791585 w 5156200"/>
              <a:gd name="connsiteY39" fmla="*/ 777875 h 1127760"/>
              <a:gd name="connsiteX40" fmla="*/ 3686175 w 5156200"/>
              <a:gd name="connsiteY40" fmla="*/ 833755 h 1127760"/>
              <a:gd name="connsiteX41" fmla="*/ 3561080 w 5156200"/>
              <a:gd name="connsiteY41" fmla="*/ 873760 h 1127760"/>
              <a:gd name="connsiteX42" fmla="*/ 3459480 w 5156200"/>
              <a:gd name="connsiteY42" fmla="*/ 883920 h 1127760"/>
              <a:gd name="connsiteX43" fmla="*/ 3312160 w 5156200"/>
              <a:gd name="connsiteY43" fmla="*/ 873760 h 1127760"/>
              <a:gd name="connsiteX44" fmla="*/ 3220720 w 5156200"/>
              <a:gd name="connsiteY44" fmla="*/ 889000 h 1127760"/>
              <a:gd name="connsiteX45" fmla="*/ 3114040 w 5156200"/>
              <a:gd name="connsiteY45" fmla="*/ 980440 h 1127760"/>
              <a:gd name="connsiteX46" fmla="*/ 2921000 w 5156200"/>
              <a:gd name="connsiteY46" fmla="*/ 995680 h 1127760"/>
              <a:gd name="connsiteX47" fmla="*/ 2818130 w 5156200"/>
              <a:gd name="connsiteY47" fmla="*/ 1012825 h 1127760"/>
              <a:gd name="connsiteX48" fmla="*/ 2529840 w 5156200"/>
              <a:gd name="connsiteY48" fmla="*/ 990600 h 1127760"/>
              <a:gd name="connsiteX49" fmla="*/ 2392680 w 5156200"/>
              <a:gd name="connsiteY49" fmla="*/ 1010920 h 1127760"/>
              <a:gd name="connsiteX50" fmla="*/ 2235200 w 5156200"/>
              <a:gd name="connsiteY50" fmla="*/ 1010920 h 1127760"/>
              <a:gd name="connsiteX51" fmla="*/ 2042160 w 5156200"/>
              <a:gd name="connsiteY51" fmla="*/ 1036320 h 1127760"/>
              <a:gd name="connsiteX52" fmla="*/ 1873885 w 5156200"/>
              <a:gd name="connsiteY52" fmla="*/ 1069340 h 1127760"/>
              <a:gd name="connsiteX53" fmla="*/ 1661160 w 5156200"/>
              <a:gd name="connsiteY53" fmla="*/ 1071880 h 1127760"/>
              <a:gd name="connsiteX54" fmla="*/ 1468120 w 5156200"/>
              <a:gd name="connsiteY54" fmla="*/ 1076960 h 1127760"/>
              <a:gd name="connsiteX55" fmla="*/ 1356360 w 5156200"/>
              <a:gd name="connsiteY55" fmla="*/ 1066800 h 1127760"/>
              <a:gd name="connsiteX56" fmla="*/ 1270000 w 5156200"/>
              <a:gd name="connsiteY56" fmla="*/ 1122680 h 1127760"/>
              <a:gd name="connsiteX57" fmla="*/ 1092200 w 5156200"/>
              <a:gd name="connsiteY57" fmla="*/ 1122680 h 1127760"/>
              <a:gd name="connsiteX58" fmla="*/ 1005840 w 5156200"/>
              <a:gd name="connsiteY58" fmla="*/ 1016000 h 1127760"/>
              <a:gd name="connsiteX59" fmla="*/ 934720 w 5156200"/>
              <a:gd name="connsiteY59" fmla="*/ 965200 h 1127760"/>
              <a:gd name="connsiteX60" fmla="*/ 812800 w 5156200"/>
              <a:gd name="connsiteY60" fmla="*/ 985520 h 1127760"/>
              <a:gd name="connsiteX61" fmla="*/ 665480 w 5156200"/>
              <a:gd name="connsiteY61" fmla="*/ 995680 h 1127760"/>
              <a:gd name="connsiteX62" fmla="*/ 558800 w 5156200"/>
              <a:gd name="connsiteY62" fmla="*/ 1051560 h 1127760"/>
              <a:gd name="connsiteX63" fmla="*/ 457200 w 5156200"/>
              <a:gd name="connsiteY63" fmla="*/ 1102360 h 1127760"/>
              <a:gd name="connsiteX64" fmla="*/ 233680 w 5156200"/>
              <a:gd name="connsiteY64" fmla="*/ 1117600 h 1127760"/>
              <a:gd name="connsiteX65" fmla="*/ 15240 w 5156200"/>
              <a:gd name="connsiteY65" fmla="*/ 1127760 h 1127760"/>
              <a:gd name="connsiteX66" fmla="*/ 0 w 5156200"/>
              <a:gd name="connsiteY66" fmla="*/ 777240 h 1127760"/>
              <a:gd name="connsiteX0" fmla="*/ 0 w 5156200"/>
              <a:gd name="connsiteY0" fmla="*/ 777240 h 1127760"/>
              <a:gd name="connsiteX1" fmla="*/ 447040 w 5156200"/>
              <a:gd name="connsiteY1" fmla="*/ 828040 h 1127760"/>
              <a:gd name="connsiteX2" fmla="*/ 660400 w 5156200"/>
              <a:gd name="connsiteY2" fmla="*/ 792480 h 1127760"/>
              <a:gd name="connsiteX3" fmla="*/ 960120 w 5156200"/>
              <a:gd name="connsiteY3" fmla="*/ 848360 h 1127760"/>
              <a:gd name="connsiteX4" fmla="*/ 1127760 w 5156200"/>
              <a:gd name="connsiteY4" fmla="*/ 828040 h 1127760"/>
              <a:gd name="connsiteX5" fmla="*/ 1372235 w 5156200"/>
              <a:gd name="connsiteY5" fmla="*/ 790575 h 1127760"/>
              <a:gd name="connsiteX6" fmla="*/ 1605280 w 5156200"/>
              <a:gd name="connsiteY6" fmla="*/ 812800 h 1127760"/>
              <a:gd name="connsiteX7" fmla="*/ 1833880 w 5156200"/>
              <a:gd name="connsiteY7" fmla="*/ 782320 h 1127760"/>
              <a:gd name="connsiteX8" fmla="*/ 2062480 w 5156200"/>
              <a:gd name="connsiteY8" fmla="*/ 792480 h 1127760"/>
              <a:gd name="connsiteX9" fmla="*/ 2291080 w 5156200"/>
              <a:gd name="connsiteY9" fmla="*/ 797560 h 1127760"/>
              <a:gd name="connsiteX10" fmla="*/ 2519680 w 5156200"/>
              <a:gd name="connsiteY10" fmla="*/ 741680 h 1127760"/>
              <a:gd name="connsiteX11" fmla="*/ 2900680 w 5156200"/>
              <a:gd name="connsiteY11" fmla="*/ 690880 h 1127760"/>
              <a:gd name="connsiteX12" fmla="*/ 3237230 w 5156200"/>
              <a:gd name="connsiteY12" fmla="*/ 603250 h 1127760"/>
              <a:gd name="connsiteX13" fmla="*/ 3505200 w 5156200"/>
              <a:gd name="connsiteY13" fmla="*/ 538480 h 1127760"/>
              <a:gd name="connsiteX14" fmla="*/ 3566160 w 5156200"/>
              <a:gd name="connsiteY14" fmla="*/ 452120 h 1127760"/>
              <a:gd name="connsiteX15" fmla="*/ 3769360 w 5156200"/>
              <a:gd name="connsiteY15" fmla="*/ 350520 h 1127760"/>
              <a:gd name="connsiteX16" fmla="*/ 3911600 w 5156200"/>
              <a:gd name="connsiteY16" fmla="*/ 350520 h 1127760"/>
              <a:gd name="connsiteX17" fmla="*/ 4018280 w 5156200"/>
              <a:gd name="connsiteY17" fmla="*/ 304800 h 1127760"/>
              <a:gd name="connsiteX18" fmla="*/ 4216400 w 5156200"/>
              <a:gd name="connsiteY18" fmla="*/ 208280 h 1127760"/>
              <a:gd name="connsiteX19" fmla="*/ 4343400 w 5156200"/>
              <a:gd name="connsiteY19" fmla="*/ 167640 h 1127760"/>
              <a:gd name="connsiteX20" fmla="*/ 4480560 w 5156200"/>
              <a:gd name="connsiteY20" fmla="*/ 157480 h 1127760"/>
              <a:gd name="connsiteX21" fmla="*/ 4551680 w 5156200"/>
              <a:gd name="connsiteY21" fmla="*/ 116840 h 1127760"/>
              <a:gd name="connsiteX22" fmla="*/ 4704080 w 5156200"/>
              <a:gd name="connsiteY22" fmla="*/ 106680 h 1127760"/>
              <a:gd name="connsiteX23" fmla="*/ 4785360 w 5156200"/>
              <a:gd name="connsiteY23" fmla="*/ 71120 h 1127760"/>
              <a:gd name="connsiteX24" fmla="*/ 4841240 w 5156200"/>
              <a:gd name="connsiteY24" fmla="*/ 91440 h 1127760"/>
              <a:gd name="connsiteX25" fmla="*/ 4968240 w 5156200"/>
              <a:gd name="connsiteY25" fmla="*/ 35560 h 1127760"/>
              <a:gd name="connsiteX26" fmla="*/ 5095240 w 5156200"/>
              <a:gd name="connsiteY26" fmla="*/ 10160 h 1127760"/>
              <a:gd name="connsiteX27" fmla="*/ 5151120 w 5156200"/>
              <a:gd name="connsiteY27" fmla="*/ 0 h 1127760"/>
              <a:gd name="connsiteX28" fmla="*/ 5156200 w 5156200"/>
              <a:gd name="connsiteY28" fmla="*/ 55880 h 1127760"/>
              <a:gd name="connsiteX29" fmla="*/ 5085080 w 5156200"/>
              <a:gd name="connsiteY29" fmla="*/ 71120 h 1127760"/>
              <a:gd name="connsiteX30" fmla="*/ 5069840 w 5156200"/>
              <a:gd name="connsiteY30" fmla="*/ 157480 h 1127760"/>
              <a:gd name="connsiteX31" fmla="*/ 4886960 w 5156200"/>
              <a:gd name="connsiteY31" fmla="*/ 233680 h 1127760"/>
              <a:gd name="connsiteX32" fmla="*/ 4683760 w 5156200"/>
              <a:gd name="connsiteY32" fmla="*/ 309880 h 1127760"/>
              <a:gd name="connsiteX33" fmla="*/ 4546600 w 5156200"/>
              <a:gd name="connsiteY33" fmla="*/ 386080 h 1127760"/>
              <a:gd name="connsiteX34" fmla="*/ 4389120 w 5156200"/>
              <a:gd name="connsiteY34" fmla="*/ 411480 h 1127760"/>
              <a:gd name="connsiteX35" fmla="*/ 4302760 w 5156200"/>
              <a:gd name="connsiteY35" fmla="*/ 457200 h 1127760"/>
              <a:gd name="connsiteX36" fmla="*/ 4069080 w 5156200"/>
              <a:gd name="connsiteY36" fmla="*/ 391160 h 1127760"/>
              <a:gd name="connsiteX37" fmla="*/ 4043680 w 5156200"/>
              <a:gd name="connsiteY37" fmla="*/ 533400 h 1127760"/>
              <a:gd name="connsiteX38" fmla="*/ 3957320 w 5156200"/>
              <a:gd name="connsiteY38" fmla="*/ 604520 h 1127760"/>
              <a:gd name="connsiteX39" fmla="*/ 3791585 w 5156200"/>
              <a:gd name="connsiteY39" fmla="*/ 777875 h 1127760"/>
              <a:gd name="connsiteX40" fmla="*/ 3686175 w 5156200"/>
              <a:gd name="connsiteY40" fmla="*/ 833755 h 1127760"/>
              <a:gd name="connsiteX41" fmla="*/ 3561080 w 5156200"/>
              <a:gd name="connsiteY41" fmla="*/ 873760 h 1127760"/>
              <a:gd name="connsiteX42" fmla="*/ 3459480 w 5156200"/>
              <a:gd name="connsiteY42" fmla="*/ 883920 h 1127760"/>
              <a:gd name="connsiteX43" fmla="*/ 3312160 w 5156200"/>
              <a:gd name="connsiteY43" fmla="*/ 873760 h 1127760"/>
              <a:gd name="connsiteX44" fmla="*/ 3220720 w 5156200"/>
              <a:gd name="connsiteY44" fmla="*/ 889000 h 1127760"/>
              <a:gd name="connsiteX45" fmla="*/ 3114040 w 5156200"/>
              <a:gd name="connsiteY45" fmla="*/ 980440 h 1127760"/>
              <a:gd name="connsiteX46" fmla="*/ 2921000 w 5156200"/>
              <a:gd name="connsiteY46" fmla="*/ 995680 h 1127760"/>
              <a:gd name="connsiteX47" fmla="*/ 2818130 w 5156200"/>
              <a:gd name="connsiteY47" fmla="*/ 1012825 h 1127760"/>
              <a:gd name="connsiteX48" fmla="*/ 2529840 w 5156200"/>
              <a:gd name="connsiteY48" fmla="*/ 990600 h 1127760"/>
              <a:gd name="connsiteX49" fmla="*/ 2392680 w 5156200"/>
              <a:gd name="connsiteY49" fmla="*/ 1010920 h 1127760"/>
              <a:gd name="connsiteX50" fmla="*/ 2235200 w 5156200"/>
              <a:gd name="connsiteY50" fmla="*/ 1010920 h 1127760"/>
              <a:gd name="connsiteX51" fmla="*/ 2042160 w 5156200"/>
              <a:gd name="connsiteY51" fmla="*/ 1036320 h 1127760"/>
              <a:gd name="connsiteX52" fmla="*/ 1873885 w 5156200"/>
              <a:gd name="connsiteY52" fmla="*/ 1069340 h 1127760"/>
              <a:gd name="connsiteX53" fmla="*/ 1661160 w 5156200"/>
              <a:gd name="connsiteY53" fmla="*/ 1071880 h 1127760"/>
              <a:gd name="connsiteX54" fmla="*/ 1468120 w 5156200"/>
              <a:gd name="connsiteY54" fmla="*/ 1076960 h 1127760"/>
              <a:gd name="connsiteX55" fmla="*/ 1386840 w 5156200"/>
              <a:gd name="connsiteY55" fmla="*/ 1089660 h 1127760"/>
              <a:gd name="connsiteX56" fmla="*/ 1270000 w 5156200"/>
              <a:gd name="connsiteY56" fmla="*/ 1122680 h 1127760"/>
              <a:gd name="connsiteX57" fmla="*/ 1092200 w 5156200"/>
              <a:gd name="connsiteY57" fmla="*/ 1122680 h 1127760"/>
              <a:gd name="connsiteX58" fmla="*/ 1005840 w 5156200"/>
              <a:gd name="connsiteY58" fmla="*/ 1016000 h 1127760"/>
              <a:gd name="connsiteX59" fmla="*/ 934720 w 5156200"/>
              <a:gd name="connsiteY59" fmla="*/ 965200 h 1127760"/>
              <a:gd name="connsiteX60" fmla="*/ 812800 w 5156200"/>
              <a:gd name="connsiteY60" fmla="*/ 985520 h 1127760"/>
              <a:gd name="connsiteX61" fmla="*/ 665480 w 5156200"/>
              <a:gd name="connsiteY61" fmla="*/ 995680 h 1127760"/>
              <a:gd name="connsiteX62" fmla="*/ 558800 w 5156200"/>
              <a:gd name="connsiteY62" fmla="*/ 1051560 h 1127760"/>
              <a:gd name="connsiteX63" fmla="*/ 457200 w 5156200"/>
              <a:gd name="connsiteY63" fmla="*/ 1102360 h 1127760"/>
              <a:gd name="connsiteX64" fmla="*/ 233680 w 5156200"/>
              <a:gd name="connsiteY64" fmla="*/ 1117600 h 1127760"/>
              <a:gd name="connsiteX65" fmla="*/ 15240 w 5156200"/>
              <a:gd name="connsiteY65" fmla="*/ 1127760 h 1127760"/>
              <a:gd name="connsiteX66" fmla="*/ 0 w 5156200"/>
              <a:gd name="connsiteY66" fmla="*/ 777240 h 1127760"/>
              <a:gd name="connsiteX0" fmla="*/ 0 w 5156200"/>
              <a:gd name="connsiteY0" fmla="*/ 777240 h 1127760"/>
              <a:gd name="connsiteX1" fmla="*/ 447040 w 5156200"/>
              <a:gd name="connsiteY1" fmla="*/ 828040 h 1127760"/>
              <a:gd name="connsiteX2" fmla="*/ 660400 w 5156200"/>
              <a:gd name="connsiteY2" fmla="*/ 792480 h 1127760"/>
              <a:gd name="connsiteX3" fmla="*/ 960120 w 5156200"/>
              <a:gd name="connsiteY3" fmla="*/ 848360 h 1127760"/>
              <a:gd name="connsiteX4" fmla="*/ 1127760 w 5156200"/>
              <a:gd name="connsiteY4" fmla="*/ 828040 h 1127760"/>
              <a:gd name="connsiteX5" fmla="*/ 1372235 w 5156200"/>
              <a:gd name="connsiteY5" fmla="*/ 790575 h 1127760"/>
              <a:gd name="connsiteX6" fmla="*/ 1605280 w 5156200"/>
              <a:gd name="connsiteY6" fmla="*/ 812800 h 1127760"/>
              <a:gd name="connsiteX7" fmla="*/ 1833880 w 5156200"/>
              <a:gd name="connsiteY7" fmla="*/ 782320 h 1127760"/>
              <a:gd name="connsiteX8" fmla="*/ 2062480 w 5156200"/>
              <a:gd name="connsiteY8" fmla="*/ 792480 h 1127760"/>
              <a:gd name="connsiteX9" fmla="*/ 2291080 w 5156200"/>
              <a:gd name="connsiteY9" fmla="*/ 797560 h 1127760"/>
              <a:gd name="connsiteX10" fmla="*/ 2519680 w 5156200"/>
              <a:gd name="connsiteY10" fmla="*/ 741680 h 1127760"/>
              <a:gd name="connsiteX11" fmla="*/ 2900680 w 5156200"/>
              <a:gd name="connsiteY11" fmla="*/ 690880 h 1127760"/>
              <a:gd name="connsiteX12" fmla="*/ 3237230 w 5156200"/>
              <a:gd name="connsiteY12" fmla="*/ 603250 h 1127760"/>
              <a:gd name="connsiteX13" fmla="*/ 3505200 w 5156200"/>
              <a:gd name="connsiteY13" fmla="*/ 538480 h 1127760"/>
              <a:gd name="connsiteX14" fmla="*/ 3566160 w 5156200"/>
              <a:gd name="connsiteY14" fmla="*/ 452120 h 1127760"/>
              <a:gd name="connsiteX15" fmla="*/ 3769360 w 5156200"/>
              <a:gd name="connsiteY15" fmla="*/ 350520 h 1127760"/>
              <a:gd name="connsiteX16" fmla="*/ 3911600 w 5156200"/>
              <a:gd name="connsiteY16" fmla="*/ 350520 h 1127760"/>
              <a:gd name="connsiteX17" fmla="*/ 4018280 w 5156200"/>
              <a:gd name="connsiteY17" fmla="*/ 304800 h 1127760"/>
              <a:gd name="connsiteX18" fmla="*/ 4216400 w 5156200"/>
              <a:gd name="connsiteY18" fmla="*/ 208280 h 1127760"/>
              <a:gd name="connsiteX19" fmla="*/ 4343400 w 5156200"/>
              <a:gd name="connsiteY19" fmla="*/ 167640 h 1127760"/>
              <a:gd name="connsiteX20" fmla="*/ 4480560 w 5156200"/>
              <a:gd name="connsiteY20" fmla="*/ 157480 h 1127760"/>
              <a:gd name="connsiteX21" fmla="*/ 4551680 w 5156200"/>
              <a:gd name="connsiteY21" fmla="*/ 116840 h 1127760"/>
              <a:gd name="connsiteX22" fmla="*/ 4704080 w 5156200"/>
              <a:gd name="connsiteY22" fmla="*/ 106680 h 1127760"/>
              <a:gd name="connsiteX23" fmla="*/ 4785360 w 5156200"/>
              <a:gd name="connsiteY23" fmla="*/ 71120 h 1127760"/>
              <a:gd name="connsiteX24" fmla="*/ 4841240 w 5156200"/>
              <a:gd name="connsiteY24" fmla="*/ 91440 h 1127760"/>
              <a:gd name="connsiteX25" fmla="*/ 4968240 w 5156200"/>
              <a:gd name="connsiteY25" fmla="*/ 35560 h 1127760"/>
              <a:gd name="connsiteX26" fmla="*/ 5095240 w 5156200"/>
              <a:gd name="connsiteY26" fmla="*/ 10160 h 1127760"/>
              <a:gd name="connsiteX27" fmla="*/ 5151120 w 5156200"/>
              <a:gd name="connsiteY27" fmla="*/ 0 h 1127760"/>
              <a:gd name="connsiteX28" fmla="*/ 5156200 w 5156200"/>
              <a:gd name="connsiteY28" fmla="*/ 55880 h 1127760"/>
              <a:gd name="connsiteX29" fmla="*/ 5085080 w 5156200"/>
              <a:gd name="connsiteY29" fmla="*/ 71120 h 1127760"/>
              <a:gd name="connsiteX30" fmla="*/ 5069840 w 5156200"/>
              <a:gd name="connsiteY30" fmla="*/ 157480 h 1127760"/>
              <a:gd name="connsiteX31" fmla="*/ 4886960 w 5156200"/>
              <a:gd name="connsiteY31" fmla="*/ 233680 h 1127760"/>
              <a:gd name="connsiteX32" fmla="*/ 4683760 w 5156200"/>
              <a:gd name="connsiteY32" fmla="*/ 309880 h 1127760"/>
              <a:gd name="connsiteX33" fmla="*/ 4546600 w 5156200"/>
              <a:gd name="connsiteY33" fmla="*/ 386080 h 1127760"/>
              <a:gd name="connsiteX34" fmla="*/ 4389120 w 5156200"/>
              <a:gd name="connsiteY34" fmla="*/ 411480 h 1127760"/>
              <a:gd name="connsiteX35" fmla="*/ 4302760 w 5156200"/>
              <a:gd name="connsiteY35" fmla="*/ 457200 h 1127760"/>
              <a:gd name="connsiteX36" fmla="*/ 4069080 w 5156200"/>
              <a:gd name="connsiteY36" fmla="*/ 391160 h 1127760"/>
              <a:gd name="connsiteX37" fmla="*/ 4043680 w 5156200"/>
              <a:gd name="connsiteY37" fmla="*/ 533400 h 1127760"/>
              <a:gd name="connsiteX38" fmla="*/ 3957320 w 5156200"/>
              <a:gd name="connsiteY38" fmla="*/ 604520 h 1127760"/>
              <a:gd name="connsiteX39" fmla="*/ 3791585 w 5156200"/>
              <a:gd name="connsiteY39" fmla="*/ 777875 h 1127760"/>
              <a:gd name="connsiteX40" fmla="*/ 3686175 w 5156200"/>
              <a:gd name="connsiteY40" fmla="*/ 833755 h 1127760"/>
              <a:gd name="connsiteX41" fmla="*/ 3561080 w 5156200"/>
              <a:gd name="connsiteY41" fmla="*/ 873760 h 1127760"/>
              <a:gd name="connsiteX42" fmla="*/ 3459480 w 5156200"/>
              <a:gd name="connsiteY42" fmla="*/ 883920 h 1127760"/>
              <a:gd name="connsiteX43" fmla="*/ 3312160 w 5156200"/>
              <a:gd name="connsiteY43" fmla="*/ 873760 h 1127760"/>
              <a:gd name="connsiteX44" fmla="*/ 3220720 w 5156200"/>
              <a:gd name="connsiteY44" fmla="*/ 889000 h 1127760"/>
              <a:gd name="connsiteX45" fmla="*/ 3114040 w 5156200"/>
              <a:gd name="connsiteY45" fmla="*/ 980440 h 1127760"/>
              <a:gd name="connsiteX46" fmla="*/ 2921000 w 5156200"/>
              <a:gd name="connsiteY46" fmla="*/ 995680 h 1127760"/>
              <a:gd name="connsiteX47" fmla="*/ 2818130 w 5156200"/>
              <a:gd name="connsiteY47" fmla="*/ 1012825 h 1127760"/>
              <a:gd name="connsiteX48" fmla="*/ 2529840 w 5156200"/>
              <a:gd name="connsiteY48" fmla="*/ 990600 h 1127760"/>
              <a:gd name="connsiteX49" fmla="*/ 2392680 w 5156200"/>
              <a:gd name="connsiteY49" fmla="*/ 1010920 h 1127760"/>
              <a:gd name="connsiteX50" fmla="*/ 2235200 w 5156200"/>
              <a:gd name="connsiteY50" fmla="*/ 1010920 h 1127760"/>
              <a:gd name="connsiteX51" fmla="*/ 2042160 w 5156200"/>
              <a:gd name="connsiteY51" fmla="*/ 1036320 h 1127760"/>
              <a:gd name="connsiteX52" fmla="*/ 1873885 w 5156200"/>
              <a:gd name="connsiteY52" fmla="*/ 1069340 h 1127760"/>
              <a:gd name="connsiteX53" fmla="*/ 1661160 w 5156200"/>
              <a:gd name="connsiteY53" fmla="*/ 1071880 h 1127760"/>
              <a:gd name="connsiteX54" fmla="*/ 1464310 w 5156200"/>
              <a:gd name="connsiteY54" fmla="*/ 1094105 h 1127760"/>
              <a:gd name="connsiteX55" fmla="*/ 1386840 w 5156200"/>
              <a:gd name="connsiteY55" fmla="*/ 1089660 h 1127760"/>
              <a:gd name="connsiteX56" fmla="*/ 1270000 w 5156200"/>
              <a:gd name="connsiteY56" fmla="*/ 1122680 h 1127760"/>
              <a:gd name="connsiteX57" fmla="*/ 1092200 w 5156200"/>
              <a:gd name="connsiteY57" fmla="*/ 1122680 h 1127760"/>
              <a:gd name="connsiteX58" fmla="*/ 1005840 w 5156200"/>
              <a:gd name="connsiteY58" fmla="*/ 1016000 h 1127760"/>
              <a:gd name="connsiteX59" fmla="*/ 934720 w 5156200"/>
              <a:gd name="connsiteY59" fmla="*/ 965200 h 1127760"/>
              <a:gd name="connsiteX60" fmla="*/ 812800 w 5156200"/>
              <a:gd name="connsiteY60" fmla="*/ 985520 h 1127760"/>
              <a:gd name="connsiteX61" fmla="*/ 665480 w 5156200"/>
              <a:gd name="connsiteY61" fmla="*/ 995680 h 1127760"/>
              <a:gd name="connsiteX62" fmla="*/ 558800 w 5156200"/>
              <a:gd name="connsiteY62" fmla="*/ 1051560 h 1127760"/>
              <a:gd name="connsiteX63" fmla="*/ 457200 w 5156200"/>
              <a:gd name="connsiteY63" fmla="*/ 1102360 h 1127760"/>
              <a:gd name="connsiteX64" fmla="*/ 233680 w 5156200"/>
              <a:gd name="connsiteY64" fmla="*/ 1117600 h 1127760"/>
              <a:gd name="connsiteX65" fmla="*/ 15240 w 5156200"/>
              <a:gd name="connsiteY65" fmla="*/ 1127760 h 1127760"/>
              <a:gd name="connsiteX66" fmla="*/ 0 w 5156200"/>
              <a:gd name="connsiteY66" fmla="*/ 777240 h 1127760"/>
              <a:gd name="connsiteX0" fmla="*/ 0 w 5156200"/>
              <a:gd name="connsiteY0" fmla="*/ 777240 h 1127760"/>
              <a:gd name="connsiteX1" fmla="*/ 447040 w 5156200"/>
              <a:gd name="connsiteY1" fmla="*/ 828040 h 1127760"/>
              <a:gd name="connsiteX2" fmla="*/ 660400 w 5156200"/>
              <a:gd name="connsiteY2" fmla="*/ 792480 h 1127760"/>
              <a:gd name="connsiteX3" fmla="*/ 960120 w 5156200"/>
              <a:gd name="connsiteY3" fmla="*/ 848360 h 1127760"/>
              <a:gd name="connsiteX4" fmla="*/ 1127760 w 5156200"/>
              <a:gd name="connsiteY4" fmla="*/ 828040 h 1127760"/>
              <a:gd name="connsiteX5" fmla="*/ 1372235 w 5156200"/>
              <a:gd name="connsiteY5" fmla="*/ 790575 h 1127760"/>
              <a:gd name="connsiteX6" fmla="*/ 1605280 w 5156200"/>
              <a:gd name="connsiteY6" fmla="*/ 812800 h 1127760"/>
              <a:gd name="connsiteX7" fmla="*/ 1833880 w 5156200"/>
              <a:gd name="connsiteY7" fmla="*/ 782320 h 1127760"/>
              <a:gd name="connsiteX8" fmla="*/ 2098675 w 5156200"/>
              <a:gd name="connsiteY8" fmla="*/ 767715 h 1127760"/>
              <a:gd name="connsiteX9" fmla="*/ 2291080 w 5156200"/>
              <a:gd name="connsiteY9" fmla="*/ 797560 h 1127760"/>
              <a:gd name="connsiteX10" fmla="*/ 2519680 w 5156200"/>
              <a:gd name="connsiteY10" fmla="*/ 741680 h 1127760"/>
              <a:gd name="connsiteX11" fmla="*/ 2900680 w 5156200"/>
              <a:gd name="connsiteY11" fmla="*/ 690880 h 1127760"/>
              <a:gd name="connsiteX12" fmla="*/ 3237230 w 5156200"/>
              <a:gd name="connsiteY12" fmla="*/ 603250 h 1127760"/>
              <a:gd name="connsiteX13" fmla="*/ 3505200 w 5156200"/>
              <a:gd name="connsiteY13" fmla="*/ 538480 h 1127760"/>
              <a:gd name="connsiteX14" fmla="*/ 3566160 w 5156200"/>
              <a:gd name="connsiteY14" fmla="*/ 452120 h 1127760"/>
              <a:gd name="connsiteX15" fmla="*/ 3769360 w 5156200"/>
              <a:gd name="connsiteY15" fmla="*/ 350520 h 1127760"/>
              <a:gd name="connsiteX16" fmla="*/ 3911600 w 5156200"/>
              <a:gd name="connsiteY16" fmla="*/ 350520 h 1127760"/>
              <a:gd name="connsiteX17" fmla="*/ 4018280 w 5156200"/>
              <a:gd name="connsiteY17" fmla="*/ 304800 h 1127760"/>
              <a:gd name="connsiteX18" fmla="*/ 4216400 w 5156200"/>
              <a:gd name="connsiteY18" fmla="*/ 208280 h 1127760"/>
              <a:gd name="connsiteX19" fmla="*/ 4343400 w 5156200"/>
              <a:gd name="connsiteY19" fmla="*/ 167640 h 1127760"/>
              <a:gd name="connsiteX20" fmla="*/ 4480560 w 5156200"/>
              <a:gd name="connsiteY20" fmla="*/ 157480 h 1127760"/>
              <a:gd name="connsiteX21" fmla="*/ 4551680 w 5156200"/>
              <a:gd name="connsiteY21" fmla="*/ 116840 h 1127760"/>
              <a:gd name="connsiteX22" fmla="*/ 4704080 w 5156200"/>
              <a:gd name="connsiteY22" fmla="*/ 106680 h 1127760"/>
              <a:gd name="connsiteX23" fmla="*/ 4785360 w 5156200"/>
              <a:gd name="connsiteY23" fmla="*/ 71120 h 1127760"/>
              <a:gd name="connsiteX24" fmla="*/ 4841240 w 5156200"/>
              <a:gd name="connsiteY24" fmla="*/ 91440 h 1127760"/>
              <a:gd name="connsiteX25" fmla="*/ 4968240 w 5156200"/>
              <a:gd name="connsiteY25" fmla="*/ 35560 h 1127760"/>
              <a:gd name="connsiteX26" fmla="*/ 5095240 w 5156200"/>
              <a:gd name="connsiteY26" fmla="*/ 10160 h 1127760"/>
              <a:gd name="connsiteX27" fmla="*/ 5151120 w 5156200"/>
              <a:gd name="connsiteY27" fmla="*/ 0 h 1127760"/>
              <a:gd name="connsiteX28" fmla="*/ 5156200 w 5156200"/>
              <a:gd name="connsiteY28" fmla="*/ 55880 h 1127760"/>
              <a:gd name="connsiteX29" fmla="*/ 5085080 w 5156200"/>
              <a:gd name="connsiteY29" fmla="*/ 71120 h 1127760"/>
              <a:gd name="connsiteX30" fmla="*/ 5069840 w 5156200"/>
              <a:gd name="connsiteY30" fmla="*/ 157480 h 1127760"/>
              <a:gd name="connsiteX31" fmla="*/ 4886960 w 5156200"/>
              <a:gd name="connsiteY31" fmla="*/ 233680 h 1127760"/>
              <a:gd name="connsiteX32" fmla="*/ 4683760 w 5156200"/>
              <a:gd name="connsiteY32" fmla="*/ 309880 h 1127760"/>
              <a:gd name="connsiteX33" fmla="*/ 4546600 w 5156200"/>
              <a:gd name="connsiteY33" fmla="*/ 386080 h 1127760"/>
              <a:gd name="connsiteX34" fmla="*/ 4389120 w 5156200"/>
              <a:gd name="connsiteY34" fmla="*/ 411480 h 1127760"/>
              <a:gd name="connsiteX35" fmla="*/ 4302760 w 5156200"/>
              <a:gd name="connsiteY35" fmla="*/ 457200 h 1127760"/>
              <a:gd name="connsiteX36" fmla="*/ 4069080 w 5156200"/>
              <a:gd name="connsiteY36" fmla="*/ 391160 h 1127760"/>
              <a:gd name="connsiteX37" fmla="*/ 4043680 w 5156200"/>
              <a:gd name="connsiteY37" fmla="*/ 533400 h 1127760"/>
              <a:gd name="connsiteX38" fmla="*/ 3957320 w 5156200"/>
              <a:gd name="connsiteY38" fmla="*/ 604520 h 1127760"/>
              <a:gd name="connsiteX39" fmla="*/ 3791585 w 5156200"/>
              <a:gd name="connsiteY39" fmla="*/ 777875 h 1127760"/>
              <a:gd name="connsiteX40" fmla="*/ 3686175 w 5156200"/>
              <a:gd name="connsiteY40" fmla="*/ 833755 h 1127760"/>
              <a:gd name="connsiteX41" fmla="*/ 3561080 w 5156200"/>
              <a:gd name="connsiteY41" fmla="*/ 873760 h 1127760"/>
              <a:gd name="connsiteX42" fmla="*/ 3459480 w 5156200"/>
              <a:gd name="connsiteY42" fmla="*/ 883920 h 1127760"/>
              <a:gd name="connsiteX43" fmla="*/ 3312160 w 5156200"/>
              <a:gd name="connsiteY43" fmla="*/ 873760 h 1127760"/>
              <a:gd name="connsiteX44" fmla="*/ 3220720 w 5156200"/>
              <a:gd name="connsiteY44" fmla="*/ 889000 h 1127760"/>
              <a:gd name="connsiteX45" fmla="*/ 3114040 w 5156200"/>
              <a:gd name="connsiteY45" fmla="*/ 980440 h 1127760"/>
              <a:gd name="connsiteX46" fmla="*/ 2921000 w 5156200"/>
              <a:gd name="connsiteY46" fmla="*/ 995680 h 1127760"/>
              <a:gd name="connsiteX47" fmla="*/ 2818130 w 5156200"/>
              <a:gd name="connsiteY47" fmla="*/ 1012825 h 1127760"/>
              <a:gd name="connsiteX48" fmla="*/ 2529840 w 5156200"/>
              <a:gd name="connsiteY48" fmla="*/ 990600 h 1127760"/>
              <a:gd name="connsiteX49" fmla="*/ 2392680 w 5156200"/>
              <a:gd name="connsiteY49" fmla="*/ 1010920 h 1127760"/>
              <a:gd name="connsiteX50" fmla="*/ 2235200 w 5156200"/>
              <a:gd name="connsiteY50" fmla="*/ 1010920 h 1127760"/>
              <a:gd name="connsiteX51" fmla="*/ 2042160 w 5156200"/>
              <a:gd name="connsiteY51" fmla="*/ 1036320 h 1127760"/>
              <a:gd name="connsiteX52" fmla="*/ 1873885 w 5156200"/>
              <a:gd name="connsiteY52" fmla="*/ 1069340 h 1127760"/>
              <a:gd name="connsiteX53" fmla="*/ 1661160 w 5156200"/>
              <a:gd name="connsiteY53" fmla="*/ 1071880 h 1127760"/>
              <a:gd name="connsiteX54" fmla="*/ 1464310 w 5156200"/>
              <a:gd name="connsiteY54" fmla="*/ 1094105 h 1127760"/>
              <a:gd name="connsiteX55" fmla="*/ 1386840 w 5156200"/>
              <a:gd name="connsiteY55" fmla="*/ 1089660 h 1127760"/>
              <a:gd name="connsiteX56" fmla="*/ 1270000 w 5156200"/>
              <a:gd name="connsiteY56" fmla="*/ 1122680 h 1127760"/>
              <a:gd name="connsiteX57" fmla="*/ 1092200 w 5156200"/>
              <a:gd name="connsiteY57" fmla="*/ 1122680 h 1127760"/>
              <a:gd name="connsiteX58" fmla="*/ 1005840 w 5156200"/>
              <a:gd name="connsiteY58" fmla="*/ 1016000 h 1127760"/>
              <a:gd name="connsiteX59" fmla="*/ 934720 w 5156200"/>
              <a:gd name="connsiteY59" fmla="*/ 965200 h 1127760"/>
              <a:gd name="connsiteX60" fmla="*/ 812800 w 5156200"/>
              <a:gd name="connsiteY60" fmla="*/ 985520 h 1127760"/>
              <a:gd name="connsiteX61" fmla="*/ 665480 w 5156200"/>
              <a:gd name="connsiteY61" fmla="*/ 995680 h 1127760"/>
              <a:gd name="connsiteX62" fmla="*/ 558800 w 5156200"/>
              <a:gd name="connsiteY62" fmla="*/ 1051560 h 1127760"/>
              <a:gd name="connsiteX63" fmla="*/ 457200 w 5156200"/>
              <a:gd name="connsiteY63" fmla="*/ 1102360 h 1127760"/>
              <a:gd name="connsiteX64" fmla="*/ 233680 w 5156200"/>
              <a:gd name="connsiteY64" fmla="*/ 1117600 h 1127760"/>
              <a:gd name="connsiteX65" fmla="*/ 15240 w 5156200"/>
              <a:gd name="connsiteY65" fmla="*/ 1127760 h 1127760"/>
              <a:gd name="connsiteX66" fmla="*/ 0 w 5156200"/>
              <a:gd name="connsiteY66" fmla="*/ 777240 h 1127760"/>
              <a:gd name="connsiteX0" fmla="*/ 0 w 5156200"/>
              <a:gd name="connsiteY0" fmla="*/ 777240 h 1127760"/>
              <a:gd name="connsiteX1" fmla="*/ 447040 w 5156200"/>
              <a:gd name="connsiteY1" fmla="*/ 828040 h 1127760"/>
              <a:gd name="connsiteX2" fmla="*/ 660400 w 5156200"/>
              <a:gd name="connsiteY2" fmla="*/ 792480 h 1127760"/>
              <a:gd name="connsiteX3" fmla="*/ 960120 w 5156200"/>
              <a:gd name="connsiteY3" fmla="*/ 848360 h 1127760"/>
              <a:gd name="connsiteX4" fmla="*/ 1127760 w 5156200"/>
              <a:gd name="connsiteY4" fmla="*/ 828040 h 1127760"/>
              <a:gd name="connsiteX5" fmla="*/ 1372235 w 5156200"/>
              <a:gd name="connsiteY5" fmla="*/ 790575 h 1127760"/>
              <a:gd name="connsiteX6" fmla="*/ 1605280 w 5156200"/>
              <a:gd name="connsiteY6" fmla="*/ 812800 h 1127760"/>
              <a:gd name="connsiteX7" fmla="*/ 1833880 w 5156200"/>
              <a:gd name="connsiteY7" fmla="*/ 782320 h 1127760"/>
              <a:gd name="connsiteX8" fmla="*/ 2098675 w 5156200"/>
              <a:gd name="connsiteY8" fmla="*/ 767715 h 1127760"/>
              <a:gd name="connsiteX9" fmla="*/ 2291080 w 5156200"/>
              <a:gd name="connsiteY9" fmla="*/ 797560 h 1127760"/>
              <a:gd name="connsiteX10" fmla="*/ 2519680 w 5156200"/>
              <a:gd name="connsiteY10" fmla="*/ 741680 h 1127760"/>
              <a:gd name="connsiteX11" fmla="*/ 2900680 w 5156200"/>
              <a:gd name="connsiteY11" fmla="*/ 690880 h 1127760"/>
              <a:gd name="connsiteX12" fmla="*/ 3237230 w 5156200"/>
              <a:gd name="connsiteY12" fmla="*/ 603250 h 1127760"/>
              <a:gd name="connsiteX13" fmla="*/ 3505200 w 5156200"/>
              <a:gd name="connsiteY13" fmla="*/ 538480 h 1127760"/>
              <a:gd name="connsiteX14" fmla="*/ 3566160 w 5156200"/>
              <a:gd name="connsiteY14" fmla="*/ 452120 h 1127760"/>
              <a:gd name="connsiteX15" fmla="*/ 3769360 w 5156200"/>
              <a:gd name="connsiteY15" fmla="*/ 350520 h 1127760"/>
              <a:gd name="connsiteX16" fmla="*/ 3911600 w 5156200"/>
              <a:gd name="connsiteY16" fmla="*/ 350520 h 1127760"/>
              <a:gd name="connsiteX17" fmla="*/ 4018280 w 5156200"/>
              <a:gd name="connsiteY17" fmla="*/ 304800 h 1127760"/>
              <a:gd name="connsiteX18" fmla="*/ 4216400 w 5156200"/>
              <a:gd name="connsiteY18" fmla="*/ 208280 h 1127760"/>
              <a:gd name="connsiteX19" fmla="*/ 4343400 w 5156200"/>
              <a:gd name="connsiteY19" fmla="*/ 167640 h 1127760"/>
              <a:gd name="connsiteX20" fmla="*/ 4480560 w 5156200"/>
              <a:gd name="connsiteY20" fmla="*/ 157480 h 1127760"/>
              <a:gd name="connsiteX21" fmla="*/ 4551680 w 5156200"/>
              <a:gd name="connsiteY21" fmla="*/ 116840 h 1127760"/>
              <a:gd name="connsiteX22" fmla="*/ 4704080 w 5156200"/>
              <a:gd name="connsiteY22" fmla="*/ 106680 h 1127760"/>
              <a:gd name="connsiteX23" fmla="*/ 4785360 w 5156200"/>
              <a:gd name="connsiteY23" fmla="*/ 71120 h 1127760"/>
              <a:gd name="connsiteX24" fmla="*/ 4841240 w 5156200"/>
              <a:gd name="connsiteY24" fmla="*/ 91440 h 1127760"/>
              <a:gd name="connsiteX25" fmla="*/ 4968240 w 5156200"/>
              <a:gd name="connsiteY25" fmla="*/ 35560 h 1127760"/>
              <a:gd name="connsiteX26" fmla="*/ 5095240 w 5156200"/>
              <a:gd name="connsiteY26" fmla="*/ 10160 h 1127760"/>
              <a:gd name="connsiteX27" fmla="*/ 5151120 w 5156200"/>
              <a:gd name="connsiteY27" fmla="*/ 0 h 1127760"/>
              <a:gd name="connsiteX28" fmla="*/ 5156200 w 5156200"/>
              <a:gd name="connsiteY28" fmla="*/ 55880 h 1127760"/>
              <a:gd name="connsiteX29" fmla="*/ 5085080 w 5156200"/>
              <a:gd name="connsiteY29" fmla="*/ 71120 h 1127760"/>
              <a:gd name="connsiteX30" fmla="*/ 5069840 w 5156200"/>
              <a:gd name="connsiteY30" fmla="*/ 157480 h 1127760"/>
              <a:gd name="connsiteX31" fmla="*/ 4886960 w 5156200"/>
              <a:gd name="connsiteY31" fmla="*/ 233680 h 1127760"/>
              <a:gd name="connsiteX32" fmla="*/ 4683760 w 5156200"/>
              <a:gd name="connsiteY32" fmla="*/ 309880 h 1127760"/>
              <a:gd name="connsiteX33" fmla="*/ 4546600 w 5156200"/>
              <a:gd name="connsiteY33" fmla="*/ 386080 h 1127760"/>
              <a:gd name="connsiteX34" fmla="*/ 4389120 w 5156200"/>
              <a:gd name="connsiteY34" fmla="*/ 411480 h 1127760"/>
              <a:gd name="connsiteX35" fmla="*/ 4302760 w 5156200"/>
              <a:gd name="connsiteY35" fmla="*/ 457200 h 1127760"/>
              <a:gd name="connsiteX36" fmla="*/ 4069080 w 5156200"/>
              <a:gd name="connsiteY36" fmla="*/ 391160 h 1127760"/>
              <a:gd name="connsiteX37" fmla="*/ 4043680 w 5156200"/>
              <a:gd name="connsiteY37" fmla="*/ 533400 h 1127760"/>
              <a:gd name="connsiteX38" fmla="*/ 3957320 w 5156200"/>
              <a:gd name="connsiteY38" fmla="*/ 604520 h 1127760"/>
              <a:gd name="connsiteX39" fmla="*/ 3791585 w 5156200"/>
              <a:gd name="connsiteY39" fmla="*/ 777875 h 1127760"/>
              <a:gd name="connsiteX40" fmla="*/ 3686175 w 5156200"/>
              <a:gd name="connsiteY40" fmla="*/ 833755 h 1127760"/>
              <a:gd name="connsiteX41" fmla="*/ 3561080 w 5156200"/>
              <a:gd name="connsiteY41" fmla="*/ 873760 h 1127760"/>
              <a:gd name="connsiteX42" fmla="*/ 3459480 w 5156200"/>
              <a:gd name="connsiteY42" fmla="*/ 883920 h 1127760"/>
              <a:gd name="connsiteX43" fmla="*/ 3312160 w 5156200"/>
              <a:gd name="connsiteY43" fmla="*/ 873760 h 1127760"/>
              <a:gd name="connsiteX44" fmla="*/ 3220720 w 5156200"/>
              <a:gd name="connsiteY44" fmla="*/ 889000 h 1127760"/>
              <a:gd name="connsiteX45" fmla="*/ 3114040 w 5156200"/>
              <a:gd name="connsiteY45" fmla="*/ 980440 h 1127760"/>
              <a:gd name="connsiteX46" fmla="*/ 2921000 w 5156200"/>
              <a:gd name="connsiteY46" fmla="*/ 995680 h 1127760"/>
              <a:gd name="connsiteX47" fmla="*/ 2818130 w 5156200"/>
              <a:gd name="connsiteY47" fmla="*/ 1012825 h 1127760"/>
              <a:gd name="connsiteX48" fmla="*/ 2529840 w 5156200"/>
              <a:gd name="connsiteY48" fmla="*/ 990600 h 1127760"/>
              <a:gd name="connsiteX49" fmla="*/ 2392680 w 5156200"/>
              <a:gd name="connsiteY49" fmla="*/ 1010920 h 1127760"/>
              <a:gd name="connsiteX50" fmla="*/ 2235200 w 5156200"/>
              <a:gd name="connsiteY50" fmla="*/ 1010920 h 1127760"/>
              <a:gd name="connsiteX51" fmla="*/ 2042160 w 5156200"/>
              <a:gd name="connsiteY51" fmla="*/ 1036320 h 1127760"/>
              <a:gd name="connsiteX52" fmla="*/ 1873885 w 5156200"/>
              <a:gd name="connsiteY52" fmla="*/ 1069340 h 1127760"/>
              <a:gd name="connsiteX53" fmla="*/ 1661160 w 5156200"/>
              <a:gd name="connsiteY53" fmla="*/ 1071880 h 1127760"/>
              <a:gd name="connsiteX54" fmla="*/ 1464310 w 5156200"/>
              <a:gd name="connsiteY54" fmla="*/ 1094105 h 1127760"/>
              <a:gd name="connsiteX55" fmla="*/ 1386840 w 5156200"/>
              <a:gd name="connsiteY55" fmla="*/ 1089660 h 1127760"/>
              <a:gd name="connsiteX56" fmla="*/ 1270000 w 5156200"/>
              <a:gd name="connsiteY56" fmla="*/ 1122680 h 1127760"/>
              <a:gd name="connsiteX57" fmla="*/ 1092200 w 5156200"/>
              <a:gd name="connsiteY57" fmla="*/ 1122680 h 1127760"/>
              <a:gd name="connsiteX58" fmla="*/ 1005840 w 5156200"/>
              <a:gd name="connsiteY58" fmla="*/ 1016000 h 1127760"/>
              <a:gd name="connsiteX59" fmla="*/ 934720 w 5156200"/>
              <a:gd name="connsiteY59" fmla="*/ 965200 h 1127760"/>
              <a:gd name="connsiteX60" fmla="*/ 812800 w 5156200"/>
              <a:gd name="connsiteY60" fmla="*/ 985520 h 1127760"/>
              <a:gd name="connsiteX61" fmla="*/ 665480 w 5156200"/>
              <a:gd name="connsiteY61" fmla="*/ 995680 h 1127760"/>
              <a:gd name="connsiteX62" fmla="*/ 558800 w 5156200"/>
              <a:gd name="connsiteY62" fmla="*/ 1051560 h 1127760"/>
              <a:gd name="connsiteX63" fmla="*/ 457200 w 5156200"/>
              <a:gd name="connsiteY63" fmla="*/ 1102360 h 1127760"/>
              <a:gd name="connsiteX64" fmla="*/ 233680 w 5156200"/>
              <a:gd name="connsiteY64" fmla="*/ 1117600 h 1127760"/>
              <a:gd name="connsiteX65" fmla="*/ 5715 w 5156200"/>
              <a:gd name="connsiteY65" fmla="*/ 1127760 h 1127760"/>
              <a:gd name="connsiteX66" fmla="*/ 0 w 5156200"/>
              <a:gd name="connsiteY66" fmla="*/ 777240 h 1127760"/>
              <a:gd name="connsiteX0" fmla="*/ 0 w 5152390"/>
              <a:gd name="connsiteY0" fmla="*/ 796290 h 1127760"/>
              <a:gd name="connsiteX1" fmla="*/ 443230 w 5152390"/>
              <a:gd name="connsiteY1" fmla="*/ 828040 h 1127760"/>
              <a:gd name="connsiteX2" fmla="*/ 656590 w 5152390"/>
              <a:gd name="connsiteY2" fmla="*/ 792480 h 1127760"/>
              <a:gd name="connsiteX3" fmla="*/ 956310 w 5152390"/>
              <a:gd name="connsiteY3" fmla="*/ 848360 h 1127760"/>
              <a:gd name="connsiteX4" fmla="*/ 1123950 w 5152390"/>
              <a:gd name="connsiteY4" fmla="*/ 828040 h 1127760"/>
              <a:gd name="connsiteX5" fmla="*/ 1368425 w 5152390"/>
              <a:gd name="connsiteY5" fmla="*/ 790575 h 1127760"/>
              <a:gd name="connsiteX6" fmla="*/ 1601470 w 5152390"/>
              <a:gd name="connsiteY6" fmla="*/ 812800 h 1127760"/>
              <a:gd name="connsiteX7" fmla="*/ 1830070 w 5152390"/>
              <a:gd name="connsiteY7" fmla="*/ 782320 h 1127760"/>
              <a:gd name="connsiteX8" fmla="*/ 2094865 w 5152390"/>
              <a:gd name="connsiteY8" fmla="*/ 767715 h 1127760"/>
              <a:gd name="connsiteX9" fmla="*/ 2287270 w 5152390"/>
              <a:gd name="connsiteY9" fmla="*/ 797560 h 1127760"/>
              <a:gd name="connsiteX10" fmla="*/ 2515870 w 5152390"/>
              <a:gd name="connsiteY10" fmla="*/ 741680 h 1127760"/>
              <a:gd name="connsiteX11" fmla="*/ 2896870 w 5152390"/>
              <a:gd name="connsiteY11" fmla="*/ 690880 h 1127760"/>
              <a:gd name="connsiteX12" fmla="*/ 3233420 w 5152390"/>
              <a:gd name="connsiteY12" fmla="*/ 603250 h 1127760"/>
              <a:gd name="connsiteX13" fmla="*/ 3501390 w 5152390"/>
              <a:gd name="connsiteY13" fmla="*/ 538480 h 1127760"/>
              <a:gd name="connsiteX14" fmla="*/ 3562350 w 5152390"/>
              <a:gd name="connsiteY14" fmla="*/ 452120 h 1127760"/>
              <a:gd name="connsiteX15" fmla="*/ 3765550 w 5152390"/>
              <a:gd name="connsiteY15" fmla="*/ 350520 h 1127760"/>
              <a:gd name="connsiteX16" fmla="*/ 3907790 w 5152390"/>
              <a:gd name="connsiteY16" fmla="*/ 350520 h 1127760"/>
              <a:gd name="connsiteX17" fmla="*/ 4014470 w 5152390"/>
              <a:gd name="connsiteY17" fmla="*/ 304800 h 1127760"/>
              <a:gd name="connsiteX18" fmla="*/ 4212590 w 5152390"/>
              <a:gd name="connsiteY18" fmla="*/ 208280 h 1127760"/>
              <a:gd name="connsiteX19" fmla="*/ 4339590 w 5152390"/>
              <a:gd name="connsiteY19" fmla="*/ 167640 h 1127760"/>
              <a:gd name="connsiteX20" fmla="*/ 4476750 w 5152390"/>
              <a:gd name="connsiteY20" fmla="*/ 157480 h 1127760"/>
              <a:gd name="connsiteX21" fmla="*/ 4547870 w 5152390"/>
              <a:gd name="connsiteY21" fmla="*/ 116840 h 1127760"/>
              <a:gd name="connsiteX22" fmla="*/ 4700270 w 5152390"/>
              <a:gd name="connsiteY22" fmla="*/ 106680 h 1127760"/>
              <a:gd name="connsiteX23" fmla="*/ 4781550 w 5152390"/>
              <a:gd name="connsiteY23" fmla="*/ 71120 h 1127760"/>
              <a:gd name="connsiteX24" fmla="*/ 4837430 w 5152390"/>
              <a:gd name="connsiteY24" fmla="*/ 91440 h 1127760"/>
              <a:gd name="connsiteX25" fmla="*/ 4964430 w 5152390"/>
              <a:gd name="connsiteY25" fmla="*/ 35560 h 1127760"/>
              <a:gd name="connsiteX26" fmla="*/ 5091430 w 5152390"/>
              <a:gd name="connsiteY26" fmla="*/ 10160 h 1127760"/>
              <a:gd name="connsiteX27" fmla="*/ 5147310 w 5152390"/>
              <a:gd name="connsiteY27" fmla="*/ 0 h 1127760"/>
              <a:gd name="connsiteX28" fmla="*/ 5152390 w 5152390"/>
              <a:gd name="connsiteY28" fmla="*/ 55880 h 1127760"/>
              <a:gd name="connsiteX29" fmla="*/ 5081270 w 5152390"/>
              <a:gd name="connsiteY29" fmla="*/ 71120 h 1127760"/>
              <a:gd name="connsiteX30" fmla="*/ 5066030 w 5152390"/>
              <a:gd name="connsiteY30" fmla="*/ 157480 h 1127760"/>
              <a:gd name="connsiteX31" fmla="*/ 4883150 w 5152390"/>
              <a:gd name="connsiteY31" fmla="*/ 233680 h 1127760"/>
              <a:gd name="connsiteX32" fmla="*/ 4679950 w 5152390"/>
              <a:gd name="connsiteY32" fmla="*/ 309880 h 1127760"/>
              <a:gd name="connsiteX33" fmla="*/ 4542790 w 5152390"/>
              <a:gd name="connsiteY33" fmla="*/ 386080 h 1127760"/>
              <a:gd name="connsiteX34" fmla="*/ 4385310 w 5152390"/>
              <a:gd name="connsiteY34" fmla="*/ 411480 h 1127760"/>
              <a:gd name="connsiteX35" fmla="*/ 4298950 w 5152390"/>
              <a:gd name="connsiteY35" fmla="*/ 457200 h 1127760"/>
              <a:gd name="connsiteX36" fmla="*/ 4065270 w 5152390"/>
              <a:gd name="connsiteY36" fmla="*/ 391160 h 1127760"/>
              <a:gd name="connsiteX37" fmla="*/ 4039870 w 5152390"/>
              <a:gd name="connsiteY37" fmla="*/ 533400 h 1127760"/>
              <a:gd name="connsiteX38" fmla="*/ 3953510 w 5152390"/>
              <a:gd name="connsiteY38" fmla="*/ 604520 h 1127760"/>
              <a:gd name="connsiteX39" fmla="*/ 3787775 w 5152390"/>
              <a:gd name="connsiteY39" fmla="*/ 777875 h 1127760"/>
              <a:gd name="connsiteX40" fmla="*/ 3682365 w 5152390"/>
              <a:gd name="connsiteY40" fmla="*/ 833755 h 1127760"/>
              <a:gd name="connsiteX41" fmla="*/ 3557270 w 5152390"/>
              <a:gd name="connsiteY41" fmla="*/ 873760 h 1127760"/>
              <a:gd name="connsiteX42" fmla="*/ 3455670 w 5152390"/>
              <a:gd name="connsiteY42" fmla="*/ 883920 h 1127760"/>
              <a:gd name="connsiteX43" fmla="*/ 3308350 w 5152390"/>
              <a:gd name="connsiteY43" fmla="*/ 873760 h 1127760"/>
              <a:gd name="connsiteX44" fmla="*/ 3216910 w 5152390"/>
              <a:gd name="connsiteY44" fmla="*/ 889000 h 1127760"/>
              <a:gd name="connsiteX45" fmla="*/ 3110230 w 5152390"/>
              <a:gd name="connsiteY45" fmla="*/ 980440 h 1127760"/>
              <a:gd name="connsiteX46" fmla="*/ 2917190 w 5152390"/>
              <a:gd name="connsiteY46" fmla="*/ 995680 h 1127760"/>
              <a:gd name="connsiteX47" fmla="*/ 2814320 w 5152390"/>
              <a:gd name="connsiteY47" fmla="*/ 1012825 h 1127760"/>
              <a:gd name="connsiteX48" fmla="*/ 2526030 w 5152390"/>
              <a:gd name="connsiteY48" fmla="*/ 990600 h 1127760"/>
              <a:gd name="connsiteX49" fmla="*/ 2388870 w 5152390"/>
              <a:gd name="connsiteY49" fmla="*/ 1010920 h 1127760"/>
              <a:gd name="connsiteX50" fmla="*/ 2231390 w 5152390"/>
              <a:gd name="connsiteY50" fmla="*/ 1010920 h 1127760"/>
              <a:gd name="connsiteX51" fmla="*/ 2038350 w 5152390"/>
              <a:gd name="connsiteY51" fmla="*/ 1036320 h 1127760"/>
              <a:gd name="connsiteX52" fmla="*/ 1870075 w 5152390"/>
              <a:gd name="connsiteY52" fmla="*/ 1069340 h 1127760"/>
              <a:gd name="connsiteX53" fmla="*/ 1657350 w 5152390"/>
              <a:gd name="connsiteY53" fmla="*/ 1071880 h 1127760"/>
              <a:gd name="connsiteX54" fmla="*/ 1460500 w 5152390"/>
              <a:gd name="connsiteY54" fmla="*/ 1094105 h 1127760"/>
              <a:gd name="connsiteX55" fmla="*/ 1383030 w 5152390"/>
              <a:gd name="connsiteY55" fmla="*/ 1089660 h 1127760"/>
              <a:gd name="connsiteX56" fmla="*/ 1266190 w 5152390"/>
              <a:gd name="connsiteY56" fmla="*/ 1122680 h 1127760"/>
              <a:gd name="connsiteX57" fmla="*/ 1088390 w 5152390"/>
              <a:gd name="connsiteY57" fmla="*/ 1122680 h 1127760"/>
              <a:gd name="connsiteX58" fmla="*/ 1002030 w 5152390"/>
              <a:gd name="connsiteY58" fmla="*/ 1016000 h 1127760"/>
              <a:gd name="connsiteX59" fmla="*/ 930910 w 5152390"/>
              <a:gd name="connsiteY59" fmla="*/ 965200 h 1127760"/>
              <a:gd name="connsiteX60" fmla="*/ 808990 w 5152390"/>
              <a:gd name="connsiteY60" fmla="*/ 985520 h 1127760"/>
              <a:gd name="connsiteX61" fmla="*/ 661670 w 5152390"/>
              <a:gd name="connsiteY61" fmla="*/ 995680 h 1127760"/>
              <a:gd name="connsiteX62" fmla="*/ 554990 w 5152390"/>
              <a:gd name="connsiteY62" fmla="*/ 1051560 h 1127760"/>
              <a:gd name="connsiteX63" fmla="*/ 453390 w 5152390"/>
              <a:gd name="connsiteY63" fmla="*/ 1102360 h 1127760"/>
              <a:gd name="connsiteX64" fmla="*/ 229870 w 5152390"/>
              <a:gd name="connsiteY64" fmla="*/ 1117600 h 1127760"/>
              <a:gd name="connsiteX65" fmla="*/ 1905 w 5152390"/>
              <a:gd name="connsiteY65" fmla="*/ 1127760 h 1127760"/>
              <a:gd name="connsiteX66" fmla="*/ 0 w 5152390"/>
              <a:gd name="connsiteY66" fmla="*/ 796290 h 1127760"/>
              <a:gd name="connsiteX0" fmla="*/ 0 w 5152390"/>
              <a:gd name="connsiteY0" fmla="*/ 796290 h 1127760"/>
              <a:gd name="connsiteX1" fmla="*/ 443230 w 5152390"/>
              <a:gd name="connsiteY1" fmla="*/ 828040 h 1127760"/>
              <a:gd name="connsiteX2" fmla="*/ 656590 w 5152390"/>
              <a:gd name="connsiteY2" fmla="*/ 792480 h 1127760"/>
              <a:gd name="connsiteX3" fmla="*/ 956310 w 5152390"/>
              <a:gd name="connsiteY3" fmla="*/ 848360 h 1127760"/>
              <a:gd name="connsiteX4" fmla="*/ 1123950 w 5152390"/>
              <a:gd name="connsiteY4" fmla="*/ 828040 h 1127760"/>
              <a:gd name="connsiteX5" fmla="*/ 1368425 w 5152390"/>
              <a:gd name="connsiteY5" fmla="*/ 790575 h 1127760"/>
              <a:gd name="connsiteX6" fmla="*/ 1601470 w 5152390"/>
              <a:gd name="connsiteY6" fmla="*/ 812800 h 1127760"/>
              <a:gd name="connsiteX7" fmla="*/ 1830070 w 5152390"/>
              <a:gd name="connsiteY7" fmla="*/ 782320 h 1127760"/>
              <a:gd name="connsiteX8" fmla="*/ 2094865 w 5152390"/>
              <a:gd name="connsiteY8" fmla="*/ 767715 h 1127760"/>
              <a:gd name="connsiteX9" fmla="*/ 2287270 w 5152390"/>
              <a:gd name="connsiteY9" fmla="*/ 797560 h 1127760"/>
              <a:gd name="connsiteX10" fmla="*/ 2515870 w 5152390"/>
              <a:gd name="connsiteY10" fmla="*/ 741680 h 1127760"/>
              <a:gd name="connsiteX11" fmla="*/ 2896870 w 5152390"/>
              <a:gd name="connsiteY11" fmla="*/ 690880 h 1127760"/>
              <a:gd name="connsiteX12" fmla="*/ 3233420 w 5152390"/>
              <a:gd name="connsiteY12" fmla="*/ 603250 h 1127760"/>
              <a:gd name="connsiteX13" fmla="*/ 3501390 w 5152390"/>
              <a:gd name="connsiteY13" fmla="*/ 538480 h 1127760"/>
              <a:gd name="connsiteX14" fmla="*/ 3562350 w 5152390"/>
              <a:gd name="connsiteY14" fmla="*/ 452120 h 1127760"/>
              <a:gd name="connsiteX15" fmla="*/ 3765550 w 5152390"/>
              <a:gd name="connsiteY15" fmla="*/ 350520 h 1127760"/>
              <a:gd name="connsiteX16" fmla="*/ 3907790 w 5152390"/>
              <a:gd name="connsiteY16" fmla="*/ 350520 h 1127760"/>
              <a:gd name="connsiteX17" fmla="*/ 4014470 w 5152390"/>
              <a:gd name="connsiteY17" fmla="*/ 304800 h 1127760"/>
              <a:gd name="connsiteX18" fmla="*/ 4212590 w 5152390"/>
              <a:gd name="connsiteY18" fmla="*/ 208280 h 1127760"/>
              <a:gd name="connsiteX19" fmla="*/ 4339590 w 5152390"/>
              <a:gd name="connsiteY19" fmla="*/ 167640 h 1127760"/>
              <a:gd name="connsiteX20" fmla="*/ 4476750 w 5152390"/>
              <a:gd name="connsiteY20" fmla="*/ 157480 h 1127760"/>
              <a:gd name="connsiteX21" fmla="*/ 4547870 w 5152390"/>
              <a:gd name="connsiteY21" fmla="*/ 116840 h 1127760"/>
              <a:gd name="connsiteX22" fmla="*/ 4700270 w 5152390"/>
              <a:gd name="connsiteY22" fmla="*/ 106680 h 1127760"/>
              <a:gd name="connsiteX23" fmla="*/ 4781550 w 5152390"/>
              <a:gd name="connsiteY23" fmla="*/ 71120 h 1127760"/>
              <a:gd name="connsiteX24" fmla="*/ 4837430 w 5152390"/>
              <a:gd name="connsiteY24" fmla="*/ 91440 h 1127760"/>
              <a:gd name="connsiteX25" fmla="*/ 4964430 w 5152390"/>
              <a:gd name="connsiteY25" fmla="*/ 35560 h 1127760"/>
              <a:gd name="connsiteX26" fmla="*/ 5091430 w 5152390"/>
              <a:gd name="connsiteY26" fmla="*/ 10160 h 1127760"/>
              <a:gd name="connsiteX27" fmla="*/ 5147310 w 5152390"/>
              <a:gd name="connsiteY27" fmla="*/ 0 h 1127760"/>
              <a:gd name="connsiteX28" fmla="*/ 5152390 w 5152390"/>
              <a:gd name="connsiteY28" fmla="*/ 55880 h 1127760"/>
              <a:gd name="connsiteX29" fmla="*/ 5073650 w 5152390"/>
              <a:gd name="connsiteY29" fmla="*/ 78740 h 1127760"/>
              <a:gd name="connsiteX30" fmla="*/ 5066030 w 5152390"/>
              <a:gd name="connsiteY30" fmla="*/ 157480 h 1127760"/>
              <a:gd name="connsiteX31" fmla="*/ 4883150 w 5152390"/>
              <a:gd name="connsiteY31" fmla="*/ 233680 h 1127760"/>
              <a:gd name="connsiteX32" fmla="*/ 4679950 w 5152390"/>
              <a:gd name="connsiteY32" fmla="*/ 309880 h 1127760"/>
              <a:gd name="connsiteX33" fmla="*/ 4542790 w 5152390"/>
              <a:gd name="connsiteY33" fmla="*/ 386080 h 1127760"/>
              <a:gd name="connsiteX34" fmla="*/ 4385310 w 5152390"/>
              <a:gd name="connsiteY34" fmla="*/ 411480 h 1127760"/>
              <a:gd name="connsiteX35" fmla="*/ 4298950 w 5152390"/>
              <a:gd name="connsiteY35" fmla="*/ 457200 h 1127760"/>
              <a:gd name="connsiteX36" fmla="*/ 4065270 w 5152390"/>
              <a:gd name="connsiteY36" fmla="*/ 391160 h 1127760"/>
              <a:gd name="connsiteX37" fmla="*/ 4039870 w 5152390"/>
              <a:gd name="connsiteY37" fmla="*/ 533400 h 1127760"/>
              <a:gd name="connsiteX38" fmla="*/ 3953510 w 5152390"/>
              <a:gd name="connsiteY38" fmla="*/ 604520 h 1127760"/>
              <a:gd name="connsiteX39" fmla="*/ 3787775 w 5152390"/>
              <a:gd name="connsiteY39" fmla="*/ 777875 h 1127760"/>
              <a:gd name="connsiteX40" fmla="*/ 3682365 w 5152390"/>
              <a:gd name="connsiteY40" fmla="*/ 833755 h 1127760"/>
              <a:gd name="connsiteX41" fmla="*/ 3557270 w 5152390"/>
              <a:gd name="connsiteY41" fmla="*/ 873760 h 1127760"/>
              <a:gd name="connsiteX42" fmla="*/ 3455670 w 5152390"/>
              <a:gd name="connsiteY42" fmla="*/ 883920 h 1127760"/>
              <a:gd name="connsiteX43" fmla="*/ 3308350 w 5152390"/>
              <a:gd name="connsiteY43" fmla="*/ 873760 h 1127760"/>
              <a:gd name="connsiteX44" fmla="*/ 3216910 w 5152390"/>
              <a:gd name="connsiteY44" fmla="*/ 889000 h 1127760"/>
              <a:gd name="connsiteX45" fmla="*/ 3110230 w 5152390"/>
              <a:gd name="connsiteY45" fmla="*/ 980440 h 1127760"/>
              <a:gd name="connsiteX46" fmla="*/ 2917190 w 5152390"/>
              <a:gd name="connsiteY46" fmla="*/ 995680 h 1127760"/>
              <a:gd name="connsiteX47" fmla="*/ 2814320 w 5152390"/>
              <a:gd name="connsiteY47" fmla="*/ 1012825 h 1127760"/>
              <a:gd name="connsiteX48" fmla="*/ 2526030 w 5152390"/>
              <a:gd name="connsiteY48" fmla="*/ 990600 h 1127760"/>
              <a:gd name="connsiteX49" fmla="*/ 2388870 w 5152390"/>
              <a:gd name="connsiteY49" fmla="*/ 1010920 h 1127760"/>
              <a:gd name="connsiteX50" fmla="*/ 2231390 w 5152390"/>
              <a:gd name="connsiteY50" fmla="*/ 1010920 h 1127760"/>
              <a:gd name="connsiteX51" fmla="*/ 2038350 w 5152390"/>
              <a:gd name="connsiteY51" fmla="*/ 1036320 h 1127760"/>
              <a:gd name="connsiteX52" fmla="*/ 1870075 w 5152390"/>
              <a:gd name="connsiteY52" fmla="*/ 1069340 h 1127760"/>
              <a:gd name="connsiteX53" fmla="*/ 1657350 w 5152390"/>
              <a:gd name="connsiteY53" fmla="*/ 1071880 h 1127760"/>
              <a:gd name="connsiteX54" fmla="*/ 1460500 w 5152390"/>
              <a:gd name="connsiteY54" fmla="*/ 1094105 h 1127760"/>
              <a:gd name="connsiteX55" fmla="*/ 1383030 w 5152390"/>
              <a:gd name="connsiteY55" fmla="*/ 1089660 h 1127760"/>
              <a:gd name="connsiteX56" fmla="*/ 1266190 w 5152390"/>
              <a:gd name="connsiteY56" fmla="*/ 1122680 h 1127760"/>
              <a:gd name="connsiteX57" fmla="*/ 1088390 w 5152390"/>
              <a:gd name="connsiteY57" fmla="*/ 1122680 h 1127760"/>
              <a:gd name="connsiteX58" fmla="*/ 1002030 w 5152390"/>
              <a:gd name="connsiteY58" fmla="*/ 1016000 h 1127760"/>
              <a:gd name="connsiteX59" fmla="*/ 930910 w 5152390"/>
              <a:gd name="connsiteY59" fmla="*/ 965200 h 1127760"/>
              <a:gd name="connsiteX60" fmla="*/ 808990 w 5152390"/>
              <a:gd name="connsiteY60" fmla="*/ 985520 h 1127760"/>
              <a:gd name="connsiteX61" fmla="*/ 661670 w 5152390"/>
              <a:gd name="connsiteY61" fmla="*/ 995680 h 1127760"/>
              <a:gd name="connsiteX62" fmla="*/ 554990 w 5152390"/>
              <a:gd name="connsiteY62" fmla="*/ 1051560 h 1127760"/>
              <a:gd name="connsiteX63" fmla="*/ 453390 w 5152390"/>
              <a:gd name="connsiteY63" fmla="*/ 1102360 h 1127760"/>
              <a:gd name="connsiteX64" fmla="*/ 229870 w 5152390"/>
              <a:gd name="connsiteY64" fmla="*/ 1117600 h 1127760"/>
              <a:gd name="connsiteX65" fmla="*/ 1905 w 5152390"/>
              <a:gd name="connsiteY65" fmla="*/ 1127760 h 1127760"/>
              <a:gd name="connsiteX66" fmla="*/ 0 w 5152390"/>
              <a:gd name="connsiteY66" fmla="*/ 796290 h 1127760"/>
              <a:gd name="connsiteX0" fmla="*/ 0 w 5152390"/>
              <a:gd name="connsiteY0" fmla="*/ 796290 h 1127760"/>
              <a:gd name="connsiteX1" fmla="*/ 443230 w 5152390"/>
              <a:gd name="connsiteY1" fmla="*/ 828040 h 1127760"/>
              <a:gd name="connsiteX2" fmla="*/ 656590 w 5152390"/>
              <a:gd name="connsiteY2" fmla="*/ 792480 h 1127760"/>
              <a:gd name="connsiteX3" fmla="*/ 956310 w 5152390"/>
              <a:gd name="connsiteY3" fmla="*/ 848360 h 1127760"/>
              <a:gd name="connsiteX4" fmla="*/ 1123950 w 5152390"/>
              <a:gd name="connsiteY4" fmla="*/ 828040 h 1127760"/>
              <a:gd name="connsiteX5" fmla="*/ 1368425 w 5152390"/>
              <a:gd name="connsiteY5" fmla="*/ 790575 h 1127760"/>
              <a:gd name="connsiteX6" fmla="*/ 1601470 w 5152390"/>
              <a:gd name="connsiteY6" fmla="*/ 812800 h 1127760"/>
              <a:gd name="connsiteX7" fmla="*/ 1830070 w 5152390"/>
              <a:gd name="connsiteY7" fmla="*/ 782320 h 1127760"/>
              <a:gd name="connsiteX8" fmla="*/ 2094865 w 5152390"/>
              <a:gd name="connsiteY8" fmla="*/ 767715 h 1127760"/>
              <a:gd name="connsiteX9" fmla="*/ 2287270 w 5152390"/>
              <a:gd name="connsiteY9" fmla="*/ 797560 h 1127760"/>
              <a:gd name="connsiteX10" fmla="*/ 2515870 w 5152390"/>
              <a:gd name="connsiteY10" fmla="*/ 741680 h 1127760"/>
              <a:gd name="connsiteX11" fmla="*/ 2896870 w 5152390"/>
              <a:gd name="connsiteY11" fmla="*/ 690880 h 1127760"/>
              <a:gd name="connsiteX12" fmla="*/ 3233420 w 5152390"/>
              <a:gd name="connsiteY12" fmla="*/ 603250 h 1127760"/>
              <a:gd name="connsiteX13" fmla="*/ 3501390 w 5152390"/>
              <a:gd name="connsiteY13" fmla="*/ 538480 h 1127760"/>
              <a:gd name="connsiteX14" fmla="*/ 3562350 w 5152390"/>
              <a:gd name="connsiteY14" fmla="*/ 452120 h 1127760"/>
              <a:gd name="connsiteX15" fmla="*/ 3765550 w 5152390"/>
              <a:gd name="connsiteY15" fmla="*/ 350520 h 1127760"/>
              <a:gd name="connsiteX16" fmla="*/ 3907790 w 5152390"/>
              <a:gd name="connsiteY16" fmla="*/ 350520 h 1127760"/>
              <a:gd name="connsiteX17" fmla="*/ 4014470 w 5152390"/>
              <a:gd name="connsiteY17" fmla="*/ 304800 h 1127760"/>
              <a:gd name="connsiteX18" fmla="*/ 4212590 w 5152390"/>
              <a:gd name="connsiteY18" fmla="*/ 208280 h 1127760"/>
              <a:gd name="connsiteX19" fmla="*/ 4339590 w 5152390"/>
              <a:gd name="connsiteY19" fmla="*/ 167640 h 1127760"/>
              <a:gd name="connsiteX20" fmla="*/ 4476750 w 5152390"/>
              <a:gd name="connsiteY20" fmla="*/ 157480 h 1127760"/>
              <a:gd name="connsiteX21" fmla="*/ 4547870 w 5152390"/>
              <a:gd name="connsiteY21" fmla="*/ 116840 h 1127760"/>
              <a:gd name="connsiteX22" fmla="*/ 4700270 w 5152390"/>
              <a:gd name="connsiteY22" fmla="*/ 106680 h 1127760"/>
              <a:gd name="connsiteX23" fmla="*/ 4781550 w 5152390"/>
              <a:gd name="connsiteY23" fmla="*/ 71120 h 1127760"/>
              <a:gd name="connsiteX24" fmla="*/ 4837430 w 5152390"/>
              <a:gd name="connsiteY24" fmla="*/ 91440 h 1127760"/>
              <a:gd name="connsiteX25" fmla="*/ 4964430 w 5152390"/>
              <a:gd name="connsiteY25" fmla="*/ 35560 h 1127760"/>
              <a:gd name="connsiteX26" fmla="*/ 5091430 w 5152390"/>
              <a:gd name="connsiteY26" fmla="*/ 10160 h 1127760"/>
              <a:gd name="connsiteX27" fmla="*/ 5147310 w 5152390"/>
              <a:gd name="connsiteY27" fmla="*/ 0 h 1127760"/>
              <a:gd name="connsiteX28" fmla="*/ 5152390 w 5152390"/>
              <a:gd name="connsiteY28" fmla="*/ 55880 h 1127760"/>
              <a:gd name="connsiteX29" fmla="*/ 5073650 w 5152390"/>
              <a:gd name="connsiteY29" fmla="*/ 78740 h 1127760"/>
              <a:gd name="connsiteX30" fmla="*/ 5064125 w 5152390"/>
              <a:gd name="connsiteY30" fmla="*/ 178435 h 1127760"/>
              <a:gd name="connsiteX31" fmla="*/ 4883150 w 5152390"/>
              <a:gd name="connsiteY31" fmla="*/ 233680 h 1127760"/>
              <a:gd name="connsiteX32" fmla="*/ 4679950 w 5152390"/>
              <a:gd name="connsiteY32" fmla="*/ 309880 h 1127760"/>
              <a:gd name="connsiteX33" fmla="*/ 4542790 w 5152390"/>
              <a:gd name="connsiteY33" fmla="*/ 386080 h 1127760"/>
              <a:gd name="connsiteX34" fmla="*/ 4385310 w 5152390"/>
              <a:gd name="connsiteY34" fmla="*/ 411480 h 1127760"/>
              <a:gd name="connsiteX35" fmla="*/ 4298950 w 5152390"/>
              <a:gd name="connsiteY35" fmla="*/ 457200 h 1127760"/>
              <a:gd name="connsiteX36" fmla="*/ 4065270 w 5152390"/>
              <a:gd name="connsiteY36" fmla="*/ 391160 h 1127760"/>
              <a:gd name="connsiteX37" fmla="*/ 4039870 w 5152390"/>
              <a:gd name="connsiteY37" fmla="*/ 533400 h 1127760"/>
              <a:gd name="connsiteX38" fmla="*/ 3953510 w 5152390"/>
              <a:gd name="connsiteY38" fmla="*/ 604520 h 1127760"/>
              <a:gd name="connsiteX39" fmla="*/ 3787775 w 5152390"/>
              <a:gd name="connsiteY39" fmla="*/ 777875 h 1127760"/>
              <a:gd name="connsiteX40" fmla="*/ 3682365 w 5152390"/>
              <a:gd name="connsiteY40" fmla="*/ 833755 h 1127760"/>
              <a:gd name="connsiteX41" fmla="*/ 3557270 w 5152390"/>
              <a:gd name="connsiteY41" fmla="*/ 873760 h 1127760"/>
              <a:gd name="connsiteX42" fmla="*/ 3455670 w 5152390"/>
              <a:gd name="connsiteY42" fmla="*/ 883920 h 1127760"/>
              <a:gd name="connsiteX43" fmla="*/ 3308350 w 5152390"/>
              <a:gd name="connsiteY43" fmla="*/ 873760 h 1127760"/>
              <a:gd name="connsiteX44" fmla="*/ 3216910 w 5152390"/>
              <a:gd name="connsiteY44" fmla="*/ 889000 h 1127760"/>
              <a:gd name="connsiteX45" fmla="*/ 3110230 w 5152390"/>
              <a:gd name="connsiteY45" fmla="*/ 980440 h 1127760"/>
              <a:gd name="connsiteX46" fmla="*/ 2917190 w 5152390"/>
              <a:gd name="connsiteY46" fmla="*/ 995680 h 1127760"/>
              <a:gd name="connsiteX47" fmla="*/ 2814320 w 5152390"/>
              <a:gd name="connsiteY47" fmla="*/ 1012825 h 1127760"/>
              <a:gd name="connsiteX48" fmla="*/ 2526030 w 5152390"/>
              <a:gd name="connsiteY48" fmla="*/ 990600 h 1127760"/>
              <a:gd name="connsiteX49" fmla="*/ 2388870 w 5152390"/>
              <a:gd name="connsiteY49" fmla="*/ 1010920 h 1127760"/>
              <a:gd name="connsiteX50" fmla="*/ 2231390 w 5152390"/>
              <a:gd name="connsiteY50" fmla="*/ 1010920 h 1127760"/>
              <a:gd name="connsiteX51" fmla="*/ 2038350 w 5152390"/>
              <a:gd name="connsiteY51" fmla="*/ 1036320 h 1127760"/>
              <a:gd name="connsiteX52" fmla="*/ 1870075 w 5152390"/>
              <a:gd name="connsiteY52" fmla="*/ 1069340 h 1127760"/>
              <a:gd name="connsiteX53" fmla="*/ 1657350 w 5152390"/>
              <a:gd name="connsiteY53" fmla="*/ 1071880 h 1127760"/>
              <a:gd name="connsiteX54" fmla="*/ 1460500 w 5152390"/>
              <a:gd name="connsiteY54" fmla="*/ 1094105 h 1127760"/>
              <a:gd name="connsiteX55" fmla="*/ 1383030 w 5152390"/>
              <a:gd name="connsiteY55" fmla="*/ 1089660 h 1127760"/>
              <a:gd name="connsiteX56" fmla="*/ 1266190 w 5152390"/>
              <a:gd name="connsiteY56" fmla="*/ 1122680 h 1127760"/>
              <a:gd name="connsiteX57" fmla="*/ 1088390 w 5152390"/>
              <a:gd name="connsiteY57" fmla="*/ 1122680 h 1127760"/>
              <a:gd name="connsiteX58" fmla="*/ 1002030 w 5152390"/>
              <a:gd name="connsiteY58" fmla="*/ 1016000 h 1127760"/>
              <a:gd name="connsiteX59" fmla="*/ 930910 w 5152390"/>
              <a:gd name="connsiteY59" fmla="*/ 965200 h 1127760"/>
              <a:gd name="connsiteX60" fmla="*/ 808990 w 5152390"/>
              <a:gd name="connsiteY60" fmla="*/ 985520 h 1127760"/>
              <a:gd name="connsiteX61" fmla="*/ 661670 w 5152390"/>
              <a:gd name="connsiteY61" fmla="*/ 995680 h 1127760"/>
              <a:gd name="connsiteX62" fmla="*/ 554990 w 5152390"/>
              <a:gd name="connsiteY62" fmla="*/ 1051560 h 1127760"/>
              <a:gd name="connsiteX63" fmla="*/ 453390 w 5152390"/>
              <a:gd name="connsiteY63" fmla="*/ 1102360 h 1127760"/>
              <a:gd name="connsiteX64" fmla="*/ 229870 w 5152390"/>
              <a:gd name="connsiteY64" fmla="*/ 1117600 h 1127760"/>
              <a:gd name="connsiteX65" fmla="*/ 1905 w 5152390"/>
              <a:gd name="connsiteY65" fmla="*/ 1127760 h 1127760"/>
              <a:gd name="connsiteX66" fmla="*/ 0 w 5152390"/>
              <a:gd name="connsiteY66" fmla="*/ 796290 h 1127760"/>
              <a:gd name="connsiteX0" fmla="*/ 0 w 5152390"/>
              <a:gd name="connsiteY0" fmla="*/ 796290 h 1127760"/>
              <a:gd name="connsiteX1" fmla="*/ 443230 w 5152390"/>
              <a:gd name="connsiteY1" fmla="*/ 828040 h 1127760"/>
              <a:gd name="connsiteX2" fmla="*/ 656590 w 5152390"/>
              <a:gd name="connsiteY2" fmla="*/ 792480 h 1127760"/>
              <a:gd name="connsiteX3" fmla="*/ 956310 w 5152390"/>
              <a:gd name="connsiteY3" fmla="*/ 848360 h 1127760"/>
              <a:gd name="connsiteX4" fmla="*/ 1123950 w 5152390"/>
              <a:gd name="connsiteY4" fmla="*/ 828040 h 1127760"/>
              <a:gd name="connsiteX5" fmla="*/ 1368425 w 5152390"/>
              <a:gd name="connsiteY5" fmla="*/ 790575 h 1127760"/>
              <a:gd name="connsiteX6" fmla="*/ 1601470 w 5152390"/>
              <a:gd name="connsiteY6" fmla="*/ 812800 h 1127760"/>
              <a:gd name="connsiteX7" fmla="*/ 1830070 w 5152390"/>
              <a:gd name="connsiteY7" fmla="*/ 782320 h 1127760"/>
              <a:gd name="connsiteX8" fmla="*/ 2094865 w 5152390"/>
              <a:gd name="connsiteY8" fmla="*/ 767715 h 1127760"/>
              <a:gd name="connsiteX9" fmla="*/ 2287270 w 5152390"/>
              <a:gd name="connsiteY9" fmla="*/ 797560 h 1127760"/>
              <a:gd name="connsiteX10" fmla="*/ 2515870 w 5152390"/>
              <a:gd name="connsiteY10" fmla="*/ 741680 h 1127760"/>
              <a:gd name="connsiteX11" fmla="*/ 2896870 w 5152390"/>
              <a:gd name="connsiteY11" fmla="*/ 690880 h 1127760"/>
              <a:gd name="connsiteX12" fmla="*/ 3233420 w 5152390"/>
              <a:gd name="connsiteY12" fmla="*/ 603250 h 1127760"/>
              <a:gd name="connsiteX13" fmla="*/ 3501390 w 5152390"/>
              <a:gd name="connsiteY13" fmla="*/ 538480 h 1127760"/>
              <a:gd name="connsiteX14" fmla="*/ 3562350 w 5152390"/>
              <a:gd name="connsiteY14" fmla="*/ 452120 h 1127760"/>
              <a:gd name="connsiteX15" fmla="*/ 3765550 w 5152390"/>
              <a:gd name="connsiteY15" fmla="*/ 350520 h 1127760"/>
              <a:gd name="connsiteX16" fmla="*/ 3907790 w 5152390"/>
              <a:gd name="connsiteY16" fmla="*/ 350520 h 1127760"/>
              <a:gd name="connsiteX17" fmla="*/ 4014470 w 5152390"/>
              <a:gd name="connsiteY17" fmla="*/ 304800 h 1127760"/>
              <a:gd name="connsiteX18" fmla="*/ 4212590 w 5152390"/>
              <a:gd name="connsiteY18" fmla="*/ 208280 h 1127760"/>
              <a:gd name="connsiteX19" fmla="*/ 4339590 w 5152390"/>
              <a:gd name="connsiteY19" fmla="*/ 167640 h 1127760"/>
              <a:gd name="connsiteX20" fmla="*/ 4476750 w 5152390"/>
              <a:gd name="connsiteY20" fmla="*/ 157480 h 1127760"/>
              <a:gd name="connsiteX21" fmla="*/ 4547870 w 5152390"/>
              <a:gd name="connsiteY21" fmla="*/ 116840 h 1127760"/>
              <a:gd name="connsiteX22" fmla="*/ 4700270 w 5152390"/>
              <a:gd name="connsiteY22" fmla="*/ 106680 h 1127760"/>
              <a:gd name="connsiteX23" fmla="*/ 4781550 w 5152390"/>
              <a:gd name="connsiteY23" fmla="*/ 71120 h 1127760"/>
              <a:gd name="connsiteX24" fmla="*/ 4837430 w 5152390"/>
              <a:gd name="connsiteY24" fmla="*/ 91440 h 1127760"/>
              <a:gd name="connsiteX25" fmla="*/ 4964430 w 5152390"/>
              <a:gd name="connsiteY25" fmla="*/ 35560 h 1127760"/>
              <a:gd name="connsiteX26" fmla="*/ 5091430 w 5152390"/>
              <a:gd name="connsiteY26" fmla="*/ 10160 h 1127760"/>
              <a:gd name="connsiteX27" fmla="*/ 5147310 w 5152390"/>
              <a:gd name="connsiteY27" fmla="*/ 0 h 1127760"/>
              <a:gd name="connsiteX28" fmla="*/ 5152390 w 5152390"/>
              <a:gd name="connsiteY28" fmla="*/ 55880 h 1127760"/>
              <a:gd name="connsiteX29" fmla="*/ 5073650 w 5152390"/>
              <a:gd name="connsiteY29" fmla="*/ 78740 h 1127760"/>
              <a:gd name="connsiteX30" fmla="*/ 5064125 w 5152390"/>
              <a:gd name="connsiteY30" fmla="*/ 178435 h 1127760"/>
              <a:gd name="connsiteX31" fmla="*/ 4806950 w 5152390"/>
              <a:gd name="connsiteY31" fmla="*/ 216535 h 1127760"/>
              <a:gd name="connsiteX32" fmla="*/ 4679950 w 5152390"/>
              <a:gd name="connsiteY32" fmla="*/ 309880 h 1127760"/>
              <a:gd name="connsiteX33" fmla="*/ 4542790 w 5152390"/>
              <a:gd name="connsiteY33" fmla="*/ 386080 h 1127760"/>
              <a:gd name="connsiteX34" fmla="*/ 4385310 w 5152390"/>
              <a:gd name="connsiteY34" fmla="*/ 411480 h 1127760"/>
              <a:gd name="connsiteX35" fmla="*/ 4298950 w 5152390"/>
              <a:gd name="connsiteY35" fmla="*/ 457200 h 1127760"/>
              <a:gd name="connsiteX36" fmla="*/ 4065270 w 5152390"/>
              <a:gd name="connsiteY36" fmla="*/ 391160 h 1127760"/>
              <a:gd name="connsiteX37" fmla="*/ 4039870 w 5152390"/>
              <a:gd name="connsiteY37" fmla="*/ 533400 h 1127760"/>
              <a:gd name="connsiteX38" fmla="*/ 3953510 w 5152390"/>
              <a:gd name="connsiteY38" fmla="*/ 604520 h 1127760"/>
              <a:gd name="connsiteX39" fmla="*/ 3787775 w 5152390"/>
              <a:gd name="connsiteY39" fmla="*/ 777875 h 1127760"/>
              <a:gd name="connsiteX40" fmla="*/ 3682365 w 5152390"/>
              <a:gd name="connsiteY40" fmla="*/ 833755 h 1127760"/>
              <a:gd name="connsiteX41" fmla="*/ 3557270 w 5152390"/>
              <a:gd name="connsiteY41" fmla="*/ 873760 h 1127760"/>
              <a:gd name="connsiteX42" fmla="*/ 3455670 w 5152390"/>
              <a:gd name="connsiteY42" fmla="*/ 883920 h 1127760"/>
              <a:gd name="connsiteX43" fmla="*/ 3308350 w 5152390"/>
              <a:gd name="connsiteY43" fmla="*/ 873760 h 1127760"/>
              <a:gd name="connsiteX44" fmla="*/ 3216910 w 5152390"/>
              <a:gd name="connsiteY44" fmla="*/ 889000 h 1127760"/>
              <a:gd name="connsiteX45" fmla="*/ 3110230 w 5152390"/>
              <a:gd name="connsiteY45" fmla="*/ 980440 h 1127760"/>
              <a:gd name="connsiteX46" fmla="*/ 2917190 w 5152390"/>
              <a:gd name="connsiteY46" fmla="*/ 995680 h 1127760"/>
              <a:gd name="connsiteX47" fmla="*/ 2814320 w 5152390"/>
              <a:gd name="connsiteY47" fmla="*/ 1012825 h 1127760"/>
              <a:gd name="connsiteX48" fmla="*/ 2526030 w 5152390"/>
              <a:gd name="connsiteY48" fmla="*/ 990600 h 1127760"/>
              <a:gd name="connsiteX49" fmla="*/ 2388870 w 5152390"/>
              <a:gd name="connsiteY49" fmla="*/ 1010920 h 1127760"/>
              <a:gd name="connsiteX50" fmla="*/ 2231390 w 5152390"/>
              <a:gd name="connsiteY50" fmla="*/ 1010920 h 1127760"/>
              <a:gd name="connsiteX51" fmla="*/ 2038350 w 5152390"/>
              <a:gd name="connsiteY51" fmla="*/ 1036320 h 1127760"/>
              <a:gd name="connsiteX52" fmla="*/ 1870075 w 5152390"/>
              <a:gd name="connsiteY52" fmla="*/ 1069340 h 1127760"/>
              <a:gd name="connsiteX53" fmla="*/ 1657350 w 5152390"/>
              <a:gd name="connsiteY53" fmla="*/ 1071880 h 1127760"/>
              <a:gd name="connsiteX54" fmla="*/ 1460500 w 5152390"/>
              <a:gd name="connsiteY54" fmla="*/ 1094105 h 1127760"/>
              <a:gd name="connsiteX55" fmla="*/ 1383030 w 5152390"/>
              <a:gd name="connsiteY55" fmla="*/ 1089660 h 1127760"/>
              <a:gd name="connsiteX56" fmla="*/ 1266190 w 5152390"/>
              <a:gd name="connsiteY56" fmla="*/ 1122680 h 1127760"/>
              <a:gd name="connsiteX57" fmla="*/ 1088390 w 5152390"/>
              <a:gd name="connsiteY57" fmla="*/ 1122680 h 1127760"/>
              <a:gd name="connsiteX58" fmla="*/ 1002030 w 5152390"/>
              <a:gd name="connsiteY58" fmla="*/ 1016000 h 1127760"/>
              <a:gd name="connsiteX59" fmla="*/ 930910 w 5152390"/>
              <a:gd name="connsiteY59" fmla="*/ 965200 h 1127760"/>
              <a:gd name="connsiteX60" fmla="*/ 808990 w 5152390"/>
              <a:gd name="connsiteY60" fmla="*/ 985520 h 1127760"/>
              <a:gd name="connsiteX61" fmla="*/ 661670 w 5152390"/>
              <a:gd name="connsiteY61" fmla="*/ 995680 h 1127760"/>
              <a:gd name="connsiteX62" fmla="*/ 554990 w 5152390"/>
              <a:gd name="connsiteY62" fmla="*/ 1051560 h 1127760"/>
              <a:gd name="connsiteX63" fmla="*/ 453390 w 5152390"/>
              <a:gd name="connsiteY63" fmla="*/ 1102360 h 1127760"/>
              <a:gd name="connsiteX64" fmla="*/ 229870 w 5152390"/>
              <a:gd name="connsiteY64" fmla="*/ 1117600 h 1127760"/>
              <a:gd name="connsiteX65" fmla="*/ 1905 w 5152390"/>
              <a:gd name="connsiteY65" fmla="*/ 1127760 h 1127760"/>
              <a:gd name="connsiteX66" fmla="*/ 0 w 5152390"/>
              <a:gd name="connsiteY66" fmla="*/ 796290 h 1127760"/>
              <a:gd name="connsiteX0" fmla="*/ 0 w 5152390"/>
              <a:gd name="connsiteY0" fmla="*/ 796290 h 1127760"/>
              <a:gd name="connsiteX1" fmla="*/ 443230 w 5152390"/>
              <a:gd name="connsiteY1" fmla="*/ 828040 h 1127760"/>
              <a:gd name="connsiteX2" fmla="*/ 656590 w 5152390"/>
              <a:gd name="connsiteY2" fmla="*/ 792480 h 1127760"/>
              <a:gd name="connsiteX3" fmla="*/ 956310 w 5152390"/>
              <a:gd name="connsiteY3" fmla="*/ 848360 h 1127760"/>
              <a:gd name="connsiteX4" fmla="*/ 1123950 w 5152390"/>
              <a:gd name="connsiteY4" fmla="*/ 828040 h 1127760"/>
              <a:gd name="connsiteX5" fmla="*/ 1368425 w 5152390"/>
              <a:gd name="connsiteY5" fmla="*/ 790575 h 1127760"/>
              <a:gd name="connsiteX6" fmla="*/ 1601470 w 5152390"/>
              <a:gd name="connsiteY6" fmla="*/ 812800 h 1127760"/>
              <a:gd name="connsiteX7" fmla="*/ 1830070 w 5152390"/>
              <a:gd name="connsiteY7" fmla="*/ 782320 h 1127760"/>
              <a:gd name="connsiteX8" fmla="*/ 2094865 w 5152390"/>
              <a:gd name="connsiteY8" fmla="*/ 767715 h 1127760"/>
              <a:gd name="connsiteX9" fmla="*/ 2287270 w 5152390"/>
              <a:gd name="connsiteY9" fmla="*/ 797560 h 1127760"/>
              <a:gd name="connsiteX10" fmla="*/ 2515870 w 5152390"/>
              <a:gd name="connsiteY10" fmla="*/ 741680 h 1127760"/>
              <a:gd name="connsiteX11" fmla="*/ 2896870 w 5152390"/>
              <a:gd name="connsiteY11" fmla="*/ 690880 h 1127760"/>
              <a:gd name="connsiteX12" fmla="*/ 3233420 w 5152390"/>
              <a:gd name="connsiteY12" fmla="*/ 603250 h 1127760"/>
              <a:gd name="connsiteX13" fmla="*/ 3501390 w 5152390"/>
              <a:gd name="connsiteY13" fmla="*/ 538480 h 1127760"/>
              <a:gd name="connsiteX14" fmla="*/ 3562350 w 5152390"/>
              <a:gd name="connsiteY14" fmla="*/ 452120 h 1127760"/>
              <a:gd name="connsiteX15" fmla="*/ 3765550 w 5152390"/>
              <a:gd name="connsiteY15" fmla="*/ 350520 h 1127760"/>
              <a:gd name="connsiteX16" fmla="*/ 3907790 w 5152390"/>
              <a:gd name="connsiteY16" fmla="*/ 350520 h 1127760"/>
              <a:gd name="connsiteX17" fmla="*/ 4014470 w 5152390"/>
              <a:gd name="connsiteY17" fmla="*/ 304800 h 1127760"/>
              <a:gd name="connsiteX18" fmla="*/ 4212590 w 5152390"/>
              <a:gd name="connsiteY18" fmla="*/ 208280 h 1127760"/>
              <a:gd name="connsiteX19" fmla="*/ 4339590 w 5152390"/>
              <a:gd name="connsiteY19" fmla="*/ 167640 h 1127760"/>
              <a:gd name="connsiteX20" fmla="*/ 4476750 w 5152390"/>
              <a:gd name="connsiteY20" fmla="*/ 157480 h 1127760"/>
              <a:gd name="connsiteX21" fmla="*/ 4547870 w 5152390"/>
              <a:gd name="connsiteY21" fmla="*/ 116840 h 1127760"/>
              <a:gd name="connsiteX22" fmla="*/ 4700270 w 5152390"/>
              <a:gd name="connsiteY22" fmla="*/ 106680 h 1127760"/>
              <a:gd name="connsiteX23" fmla="*/ 4781550 w 5152390"/>
              <a:gd name="connsiteY23" fmla="*/ 71120 h 1127760"/>
              <a:gd name="connsiteX24" fmla="*/ 4837430 w 5152390"/>
              <a:gd name="connsiteY24" fmla="*/ 91440 h 1127760"/>
              <a:gd name="connsiteX25" fmla="*/ 4964430 w 5152390"/>
              <a:gd name="connsiteY25" fmla="*/ 35560 h 1127760"/>
              <a:gd name="connsiteX26" fmla="*/ 5091430 w 5152390"/>
              <a:gd name="connsiteY26" fmla="*/ 10160 h 1127760"/>
              <a:gd name="connsiteX27" fmla="*/ 5147310 w 5152390"/>
              <a:gd name="connsiteY27" fmla="*/ 0 h 1127760"/>
              <a:gd name="connsiteX28" fmla="*/ 5152390 w 5152390"/>
              <a:gd name="connsiteY28" fmla="*/ 55880 h 1127760"/>
              <a:gd name="connsiteX29" fmla="*/ 5073650 w 5152390"/>
              <a:gd name="connsiteY29" fmla="*/ 78740 h 1127760"/>
              <a:gd name="connsiteX30" fmla="*/ 5064125 w 5152390"/>
              <a:gd name="connsiteY30" fmla="*/ 178435 h 1127760"/>
              <a:gd name="connsiteX31" fmla="*/ 4780280 w 5152390"/>
              <a:gd name="connsiteY31" fmla="*/ 218440 h 1127760"/>
              <a:gd name="connsiteX32" fmla="*/ 4679950 w 5152390"/>
              <a:gd name="connsiteY32" fmla="*/ 309880 h 1127760"/>
              <a:gd name="connsiteX33" fmla="*/ 4542790 w 5152390"/>
              <a:gd name="connsiteY33" fmla="*/ 386080 h 1127760"/>
              <a:gd name="connsiteX34" fmla="*/ 4385310 w 5152390"/>
              <a:gd name="connsiteY34" fmla="*/ 411480 h 1127760"/>
              <a:gd name="connsiteX35" fmla="*/ 4298950 w 5152390"/>
              <a:gd name="connsiteY35" fmla="*/ 457200 h 1127760"/>
              <a:gd name="connsiteX36" fmla="*/ 4065270 w 5152390"/>
              <a:gd name="connsiteY36" fmla="*/ 391160 h 1127760"/>
              <a:gd name="connsiteX37" fmla="*/ 4039870 w 5152390"/>
              <a:gd name="connsiteY37" fmla="*/ 533400 h 1127760"/>
              <a:gd name="connsiteX38" fmla="*/ 3953510 w 5152390"/>
              <a:gd name="connsiteY38" fmla="*/ 604520 h 1127760"/>
              <a:gd name="connsiteX39" fmla="*/ 3787775 w 5152390"/>
              <a:gd name="connsiteY39" fmla="*/ 777875 h 1127760"/>
              <a:gd name="connsiteX40" fmla="*/ 3682365 w 5152390"/>
              <a:gd name="connsiteY40" fmla="*/ 833755 h 1127760"/>
              <a:gd name="connsiteX41" fmla="*/ 3557270 w 5152390"/>
              <a:gd name="connsiteY41" fmla="*/ 873760 h 1127760"/>
              <a:gd name="connsiteX42" fmla="*/ 3455670 w 5152390"/>
              <a:gd name="connsiteY42" fmla="*/ 883920 h 1127760"/>
              <a:gd name="connsiteX43" fmla="*/ 3308350 w 5152390"/>
              <a:gd name="connsiteY43" fmla="*/ 873760 h 1127760"/>
              <a:gd name="connsiteX44" fmla="*/ 3216910 w 5152390"/>
              <a:gd name="connsiteY44" fmla="*/ 889000 h 1127760"/>
              <a:gd name="connsiteX45" fmla="*/ 3110230 w 5152390"/>
              <a:gd name="connsiteY45" fmla="*/ 980440 h 1127760"/>
              <a:gd name="connsiteX46" fmla="*/ 2917190 w 5152390"/>
              <a:gd name="connsiteY46" fmla="*/ 995680 h 1127760"/>
              <a:gd name="connsiteX47" fmla="*/ 2814320 w 5152390"/>
              <a:gd name="connsiteY47" fmla="*/ 1012825 h 1127760"/>
              <a:gd name="connsiteX48" fmla="*/ 2526030 w 5152390"/>
              <a:gd name="connsiteY48" fmla="*/ 990600 h 1127760"/>
              <a:gd name="connsiteX49" fmla="*/ 2388870 w 5152390"/>
              <a:gd name="connsiteY49" fmla="*/ 1010920 h 1127760"/>
              <a:gd name="connsiteX50" fmla="*/ 2231390 w 5152390"/>
              <a:gd name="connsiteY50" fmla="*/ 1010920 h 1127760"/>
              <a:gd name="connsiteX51" fmla="*/ 2038350 w 5152390"/>
              <a:gd name="connsiteY51" fmla="*/ 1036320 h 1127760"/>
              <a:gd name="connsiteX52" fmla="*/ 1870075 w 5152390"/>
              <a:gd name="connsiteY52" fmla="*/ 1069340 h 1127760"/>
              <a:gd name="connsiteX53" fmla="*/ 1657350 w 5152390"/>
              <a:gd name="connsiteY53" fmla="*/ 1071880 h 1127760"/>
              <a:gd name="connsiteX54" fmla="*/ 1460500 w 5152390"/>
              <a:gd name="connsiteY54" fmla="*/ 1094105 h 1127760"/>
              <a:gd name="connsiteX55" fmla="*/ 1383030 w 5152390"/>
              <a:gd name="connsiteY55" fmla="*/ 1089660 h 1127760"/>
              <a:gd name="connsiteX56" fmla="*/ 1266190 w 5152390"/>
              <a:gd name="connsiteY56" fmla="*/ 1122680 h 1127760"/>
              <a:gd name="connsiteX57" fmla="*/ 1088390 w 5152390"/>
              <a:gd name="connsiteY57" fmla="*/ 1122680 h 1127760"/>
              <a:gd name="connsiteX58" fmla="*/ 1002030 w 5152390"/>
              <a:gd name="connsiteY58" fmla="*/ 1016000 h 1127760"/>
              <a:gd name="connsiteX59" fmla="*/ 930910 w 5152390"/>
              <a:gd name="connsiteY59" fmla="*/ 965200 h 1127760"/>
              <a:gd name="connsiteX60" fmla="*/ 808990 w 5152390"/>
              <a:gd name="connsiteY60" fmla="*/ 985520 h 1127760"/>
              <a:gd name="connsiteX61" fmla="*/ 661670 w 5152390"/>
              <a:gd name="connsiteY61" fmla="*/ 995680 h 1127760"/>
              <a:gd name="connsiteX62" fmla="*/ 554990 w 5152390"/>
              <a:gd name="connsiteY62" fmla="*/ 1051560 h 1127760"/>
              <a:gd name="connsiteX63" fmla="*/ 453390 w 5152390"/>
              <a:gd name="connsiteY63" fmla="*/ 1102360 h 1127760"/>
              <a:gd name="connsiteX64" fmla="*/ 229870 w 5152390"/>
              <a:gd name="connsiteY64" fmla="*/ 1117600 h 1127760"/>
              <a:gd name="connsiteX65" fmla="*/ 1905 w 5152390"/>
              <a:gd name="connsiteY65" fmla="*/ 1127760 h 1127760"/>
              <a:gd name="connsiteX66" fmla="*/ 0 w 5152390"/>
              <a:gd name="connsiteY66" fmla="*/ 796290 h 1127760"/>
              <a:gd name="connsiteX0" fmla="*/ 0 w 5152390"/>
              <a:gd name="connsiteY0" fmla="*/ 796290 h 1127760"/>
              <a:gd name="connsiteX1" fmla="*/ 443230 w 5152390"/>
              <a:gd name="connsiteY1" fmla="*/ 828040 h 1127760"/>
              <a:gd name="connsiteX2" fmla="*/ 656590 w 5152390"/>
              <a:gd name="connsiteY2" fmla="*/ 792480 h 1127760"/>
              <a:gd name="connsiteX3" fmla="*/ 956310 w 5152390"/>
              <a:gd name="connsiteY3" fmla="*/ 848360 h 1127760"/>
              <a:gd name="connsiteX4" fmla="*/ 1123950 w 5152390"/>
              <a:gd name="connsiteY4" fmla="*/ 828040 h 1127760"/>
              <a:gd name="connsiteX5" fmla="*/ 1368425 w 5152390"/>
              <a:gd name="connsiteY5" fmla="*/ 790575 h 1127760"/>
              <a:gd name="connsiteX6" fmla="*/ 1601470 w 5152390"/>
              <a:gd name="connsiteY6" fmla="*/ 812800 h 1127760"/>
              <a:gd name="connsiteX7" fmla="*/ 1830070 w 5152390"/>
              <a:gd name="connsiteY7" fmla="*/ 782320 h 1127760"/>
              <a:gd name="connsiteX8" fmla="*/ 2094865 w 5152390"/>
              <a:gd name="connsiteY8" fmla="*/ 767715 h 1127760"/>
              <a:gd name="connsiteX9" fmla="*/ 2287270 w 5152390"/>
              <a:gd name="connsiteY9" fmla="*/ 797560 h 1127760"/>
              <a:gd name="connsiteX10" fmla="*/ 2515870 w 5152390"/>
              <a:gd name="connsiteY10" fmla="*/ 741680 h 1127760"/>
              <a:gd name="connsiteX11" fmla="*/ 2896870 w 5152390"/>
              <a:gd name="connsiteY11" fmla="*/ 690880 h 1127760"/>
              <a:gd name="connsiteX12" fmla="*/ 3233420 w 5152390"/>
              <a:gd name="connsiteY12" fmla="*/ 603250 h 1127760"/>
              <a:gd name="connsiteX13" fmla="*/ 3501390 w 5152390"/>
              <a:gd name="connsiteY13" fmla="*/ 538480 h 1127760"/>
              <a:gd name="connsiteX14" fmla="*/ 3562350 w 5152390"/>
              <a:gd name="connsiteY14" fmla="*/ 452120 h 1127760"/>
              <a:gd name="connsiteX15" fmla="*/ 3765550 w 5152390"/>
              <a:gd name="connsiteY15" fmla="*/ 350520 h 1127760"/>
              <a:gd name="connsiteX16" fmla="*/ 3907790 w 5152390"/>
              <a:gd name="connsiteY16" fmla="*/ 350520 h 1127760"/>
              <a:gd name="connsiteX17" fmla="*/ 4014470 w 5152390"/>
              <a:gd name="connsiteY17" fmla="*/ 304800 h 1127760"/>
              <a:gd name="connsiteX18" fmla="*/ 4212590 w 5152390"/>
              <a:gd name="connsiteY18" fmla="*/ 208280 h 1127760"/>
              <a:gd name="connsiteX19" fmla="*/ 4339590 w 5152390"/>
              <a:gd name="connsiteY19" fmla="*/ 167640 h 1127760"/>
              <a:gd name="connsiteX20" fmla="*/ 4476750 w 5152390"/>
              <a:gd name="connsiteY20" fmla="*/ 157480 h 1127760"/>
              <a:gd name="connsiteX21" fmla="*/ 4547870 w 5152390"/>
              <a:gd name="connsiteY21" fmla="*/ 116840 h 1127760"/>
              <a:gd name="connsiteX22" fmla="*/ 4700270 w 5152390"/>
              <a:gd name="connsiteY22" fmla="*/ 106680 h 1127760"/>
              <a:gd name="connsiteX23" fmla="*/ 4781550 w 5152390"/>
              <a:gd name="connsiteY23" fmla="*/ 71120 h 1127760"/>
              <a:gd name="connsiteX24" fmla="*/ 4837430 w 5152390"/>
              <a:gd name="connsiteY24" fmla="*/ 91440 h 1127760"/>
              <a:gd name="connsiteX25" fmla="*/ 4964430 w 5152390"/>
              <a:gd name="connsiteY25" fmla="*/ 35560 h 1127760"/>
              <a:gd name="connsiteX26" fmla="*/ 5091430 w 5152390"/>
              <a:gd name="connsiteY26" fmla="*/ 10160 h 1127760"/>
              <a:gd name="connsiteX27" fmla="*/ 5147310 w 5152390"/>
              <a:gd name="connsiteY27" fmla="*/ 0 h 1127760"/>
              <a:gd name="connsiteX28" fmla="*/ 5152390 w 5152390"/>
              <a:gd name="connsiteY28" fmla="*/ 55880 h 1127760"/>
              <a:gd name="connsiteX29" fmla="*/ 5073650 w 5152390"/>
              <a:gd name="connsiteY29" fmla="*/ 78740 h 1127760"/>
              <a:gd name="connsiteX30" fmla="*/ 5064125 w 5152390"/>
              <a:gd name="connsiteY30" fmla="*/ 178435 h 1127760"/>
              <a:gd name="connsiteX31" fmla="*/ 4780280 w 5152390"/>
              <a:gd name="connsiteY31" fmla="*/ 218440 h 1127760"/>
              <a:gd name="connsiteX32" fmla="*/ 4679950 w 5152390"/>
              <a:gd name="connsiteY32" fmla="*/ 309880 h 1127760"/>
              <a:gd name="connsiteX33" fmla="*/ 4542790 w 5152390"/>
              <a:gd name="connsiteY33" fmla="*/ 386080 h 1127760"/>
              <a:gd name="connsiteX34" fmla="*/ 4385310 w 5152390"/>
              <a:gd name="connsiteY34" fmla="*/ 411480 h 1127760"/>
              <a:gd name="connsiteX35" fmla="*/ 4308475 w 5152390"/>
              <a:gd name="connsiteY35" fmla="*/ 461010 h 1127760"/>
              <a:gd name="connsiteX36" fmla="*/ 4065270 w 5152390"/>
              <a:gd name="connsiteY36" fmla="*/ 391160 h 1127760"/>
              <a:gd name="connsiteX37" fmla="*/ 4039870 w 5152390"/>
              <a:gd name="connsiteY37" fmla="*/ 533400 h 1127760"/>
              <a:gd name="connsiteX38" fmla="*/ 3953510 w 5152390"/>
              <a:gd name="connsiteY38" fmla="*/ 604520 h 1127760"/>
              <a:gd name="connsiteX39" fmla="*/ 3787775 w 5152390"/>
              <a:gd name="connsiteY39" fmla="*/ 777875 h 1127760"/>
              <a:gd name="connsiteX40" fmla="*/ 3682365 w 5152390"/>
              <a:gd name="connsiteY40" fmla="*/ 833755 h 1127760"/>
              <a:gd name="connsiteX41" fmla="*/ 3557270 w 5152390"/>
              <a:gd name="connsiteY41" fmla="*/ 873760 h 1127760"/>
              <a:gd name="connsiteX42" fmla="*/ 3455670 w 5152390"/>
              <a:gd name="connsiteY42" fmla="*/ 883920 h 1127760"/>
              <a:gd name="connsiteX43" fmla="*/ 3308350 w 5152390"/>
              <a:gd name="connsiteY43" fmla="*/ 873760 h 1127760"/>
              <a:gd name="connsiteX44" fmla="*/ 3216910 w 5152390"/>
              <a:gd name="connsiteY44" fmla="*/ 889000 h 1127760"/>
              <a:gd name="connsiteX45" fmla="*/ 3110230 w 5152390"/>
              <a:gd name="connsiteY45" fmla="*/ 980440 h 1127760"/>
              <a:gd name="connsiteX46" fmla="*/ 2917190 w 5152390"/>
              <a:gd name="connsiteY46" fmla="*/ 995680 h 1127760"/>
              <a:gd name="connsiteX47" fmla="*/ 2814320 w 5152390"/>
              <a:gd name="connsiteY47" fmla="*/ 1012825 h 1127760"/>
              <a:gd name="connsiteX48" fmla="*/ 2526030 w 5152390"/>
              <a:gd name="connsiteY48" fmla="*/ 990600 h 1127760"/>
              <a:gd name="connsiteX49" fmla="*/ 2388870 w 5152390"/>
              <a:gd name="connsiteY49" fmla="*/ 1010920 h 1127760"/>
              <a:gd name="connsiteX50" fmla="*/ 2231390 w 5152390"/>
              <a:gd name="connsiteY50" fmla="*/ 1010920 h 1127760"/>
              <a:gd name="connsiteX51" fmla="*/ 2038350 w 5152390"/>
              <a:gd name="connsiteY51" fmla="*/ 1036320 h 1127760"/>
              <a:gd name="connsiteX52" fmla="*/ 1870075 w 5152390"/>
              <a:gd name="connsiteY52" fmla="*/ 1069340 h 1127760"/>
              <a:gd name="connsiteX53" fmla="*/ 1657350 w 5152390"/>
              <a:gd name="connsiteY53" fmla="*/ 1071880 h 1127760"/>
              <a:gd name="connsiteX54" fmla="*/ 1460500 w 5152390"/>
              <a:gd name="connsiteY54" fmla="*/ 1094105 h 1127760"/>
              <a:gd name="connsiteX55" fmla="*/ 1383030 w 5152390"/>
              <a:gd name="connsiteY55" fmla="*/ 1089660 h 1127760"/>
              <a:gd name="connsiteX56" fmla="*/ 1266190 w 5152390"/>
              <a:gd name="connsiteY56" fmla="*/ 1122680 h 1127760"/>
              <a:gd name="connsiteX57" fmla="*/ 1088390 w 5152390"/>
              <a:gd name="connsiteY57" fmla="*/ 1122680 h 1127760"/>
              <a:gd name="connsiteX58" fmla="*/ 1002030 w 5152390"/>
              <a:gd name="connsiteY58" fmla="*/ 1016000 h 1127760"/>
              <a:gd name="connsiteX59" fmla="*/ 930910 w 5152390"/>
              <a:gd name="connsiteY59" fmla="*/ 965200 h 1127760"/>
              <a:gd name="connsiteX60" fmla="*/ 808990 w 5152390"/>
              <a:gd name="connsiteY60" fmla="*/ 985520 h 1127760"/>
              <a:gd name="connsiteX61" fmla="*/ 661670 w 5152390"/>
              <a:gd name="connsiteY61" fmla="*/ 995680 h 1127760"/>
              <a:gd name="connsiteX62" fmla="*/ 554990 w 5152390"/>
              <a:gd name="connsiteY62" fmla="*/ 1051560 h 1127760"/>
              <a:gd name="connsiteX63" fmla="*/ 453390 w 5152390"/>
              <a:gd name="connsiteY63" fmla="*/ 1102360 h 1127760"/>
              <a:gd name="connsiteX64" fmla="*/ 229870 w 5152390"/>
              <a:gd name="connsiteY64" fmla="*/ 1117600 h 1127760"/>
              <a:gd name="connsiteX65" fmla="*/ 1905 w 5152390"/>
              <a:gd name="connsiteY65" fmla="*/ 1127760 h 1127760"/>
              <a:gd name="connsiteX66" fmla="*/ 0 w 5152390"/>
              <a:gd name="connsiteY66" fmla="*/ 796290 h 1127760"/>
              <a:gd name="connsiteX0" fmla="*/ 0 w 5152390"/>
              <a:gd name="connsiteY0" fmla="*/ 796290 h 1127760"/>
              <a:gd name="connsiteX1" fmla="*/ 443230 w 5152390"/>
              <a:gd name="connsiteY1" fmla="*/ 828040 h 1127760"/>
              <a:gd name="connsiteX2" fmla="*/ 656590 w 5152390"/>
              <a:gd name="connsiteY2" fmla="*/ 792480 h 1127760"/>
              <a:gd name="connsiteX3" fmla="*/ 956310 w 5152390"/>
              <a:gd name="connsiteY3" fmla="*/ 848360 h 1127760"/>
              <a:gd name="connsiteX4" fmla="*/ 1123950 w 5152390"/>
              <a:gd name="connsiteY4" fmla="*/ 828040 h 1127760"/>
              <a:gd name="connsiteX5" fmla="*/ 1368425 w 5152390"/>
              <a:gd name="connsiteY5" fmla="*/ 790575 h 1127760"/>
              <a:gd name="connsiteX6" fmla="*/ 1601470 w 5152390"/>
              <a:gd name="connsiteY6" fmla="*/ 812800 h 1127760"/>
              <a:gd name="connsiteX7" fmla="*/ 1830070 w 5152390"/>
              <a:gd name="connsiteY7" fmla="*/ 782320 h 1127760"/>
              <a:gd name="connsiteX8" fmla="*/ 2094865 w 5152390"/>
              <a:gd name="connsiteY8" fmla="*/ 767715 h 1127760"/>
              <a:gd name="connsiteX9" fmla="*/ 2287270 w 5152390"/>
              <a:gd name="connsiteY9" fmla="*/ 797560 h 1127760"/>
              <a:gd name="connsiteX10" fmla="*/ 2515870 w 5152390"/>
              <a:gd name="connsiteY10" fmla="*/ 741680 h 1127760"/>
              <a:gd name="connsiteX11" fmla="*/ 2896870 w 5152390"/>
              <a:gd name="connsiteY11" fmla="*/ 690880 h 1127760"/>
              <a:gd name="connsiteX12" fmla="*/ 3233420 w 5152390"/>
              <a:gd name="connsiteY12" fmla="*/ 603250 h 1127760"/>
              <a:gd name="connsiteX13" fmla="*/ 3501390 w 5152390"/>
              <a:gd name="connsiteY13" fmla="*/ 538480 h 1127760"/>
              <a:gd name="connsiteX14" fmla="*/ 3562350 w 5152390"/>
              <a:gd name="connsiteY14" fmla="*/ 452120 h 1127760"/>
              <a:gd name="connsiteX15" fmla="*/ 3765550 w 5152390"/>
              <a:gd name="connsiteY15" fmla="*/ 350520 h 1127760"/>
              <a:gd name="connsiteX16" fmla="*/ 3907790 w 5152390"/>
              <a:gd name="connsiteY16" fmla="*/ 350520 h 1127760"/>
              <a:gd name="connsiteX17" fmla="*/ 4014470 w 5152390"/>
              <a:gd name="connsiteY17" fmla="*/ 304800 h 1127760"/>
              <a:gd name="connsiteX18" fmla="*/ 4212590 w 5152390"/>
              <a:gd name="connsiteY18" fmla="*/ 208280 h 1127760"/>
              <a:gd name="connsiteX19" fmla="*/ 4339590 w 5152390"/>
              <a:gd name="connsiteY19" fmla="*/ 167640 h 1127760"/>
              <a:gd name="connsiteX20" fmla="*/ 4476750 w 5152390"/>
              <a:gd name="connsiteY20" fmla="*/ 157480 h 1127760"/>
              <a:gd name="connsiteX21" fmla="*/ 4547870 w 5152390"/>
              <a:gd name="connsiteY21" fmla="*/ 116840 h 1127760"/>
              <a:gd name="connsiteX22" fmla="*/ 4700270 w 5152390"/>
              <a:gd name="connsiteY22" fmla="*/ 106680 h 1127760"/>
              <a:gd name="connsiteX23" fmla="*/ 4781550 w 5152390"/>
              <a:gd name="connsiteY23" fmla="*/ 71120 h 1127760"/>
              <a:gd name="connsiteX24" fmla="*/ 4837430 w 5152390"/>
              <a:gd name="connsiteY24" fmla="*/ 91440 h 1127760"/>
              <a:gd name="connsiteX25" fmla="*/ 4964430 w 5152390"/>
              <a:gd name="connsiteY25" fmla="*/ 35560 h 1127760"/>
              <a:gd name="connsiteX26" fmla="*/ 5091430 w 5152390"/>
              <a:gd name="connsiteY26" fmla="*/ 10160 h 1127760"/>
              <a:gd name="connsiteX27" fmla="*/ 5147310 w 5152390"/>
              <a:gd name="connsiteY27" fmla="*/ 0 h 1127760"/>
              <a:gd name="connsiteX28" fmla="*/ 5152390 w 5152390"/>
              <a:gd name="connsiteY28" fmla="*/ 55880 h 1127760"/>
              <a:gd name="connsiteX29" fmla="*/ 5073650 w 5152390"/>
              <a:gd name="connsiteY29" fmla="*/ 78740 h 1127760"/>
              <a:gd name="connsiteX30" fmla="*/ 5064125 w 5152390"/>
              <a:gd name="connsiteY30" fmla="*/ 178435 h 1127760"/>
              <a:gd name="connsiteX31" fmla="*/ 4780280 w 5152390"/>
              <a:gd name="connsiteY31" fmla="*/ 218440 h 1127760"/>
              <a:gd name="connsiteX32" fmla="*/ 4679950 w 5152390"/>
              <a:gd name="connsiteY32" fmla="*/ 309880 h 1127760"/>
              <a:gd name="connsiteX33" fmla="*/ 4542790 w 5152390"/>
              <a:gd name="connsiteY33" fmla="*/ 386080 h 1127760"/>
              <a:gd name="connsiteX34" fmla="*/ 4385310 w 5152390"/>
              <a:gd name="connsiteY34" fmla="*/ 411480 h 1127760"/>
              <a:gd name="connsiteX35" fmla="*/ 4308475 w 5152390"/>
              <a:gd name="connsiteY35" fmla="*/ 461010 h 1127760"/>
              <a:gd name="connsiteX36" fmla="*/ 4046220 w 5152390"/>
              <a:gd name="connsiteY36" fmla="*/ 375920 h 1127760"/>
              <a:gd name="connsiteX37" fmla="*/ 4039870 w 5152390"/>
              <a:gd name="connsiteY37" fmla="*/ 533400 h 1127760"/>
              <a:gd name="connsiteX38" fmla="*/ 3953510 w 5152390"/>
              <a:gd name="connsiteY38" fmla="*/ 604520 h 1127760"/>
              <a:gd name="connsiteX39" fmla="*/ 3787775 w 5152390"/>
              <a:gd name="connsiteY39" fmla="*/ 777875 h 1127760"/>
              <a:gd name="connsiteX40" fmla="*/ 3682365 w 5152390"/>
              <a:gd name="connsiteY40" fmla="*/ 833755 h 1127760"/>
              <a:gd name="connsiteX41" fmla="*/ 3557270 w 5152390"/>
              <a:gd name="connsiteY41" fmla="*/ 873760 h 1127760"/>
              <a:gd name="connsiteX42" fmla="*/ 3455670 w 5152390"/>
              <a:gd name="connsiteY42" fmla="*/ 883920 h 1127760"/>
              <a:gd name="connsiteX43" fmla="*/ 3308350 w 5152390"/>
              <a:gd name="connsiteY43" fmla="*/ 873760 h 1127760"/>
              <a:gd name="connsiteX44" fmla="*/ 3216910 w 5152390"/>
              <a:gd name="connsiteY44" fmla="*/ 889000 h 1127760"/>
              <a:gd name="connsiteX45" fmla="*/ 3110230 w 5152390"/>
              <a:gd name="connsiteY45" fmla="*/ 980440 h 1127760"/>
              <a:gd name="connsiteX46" fmla="*/ 2917190 w 5152390"/>
              <a:gd name="connsiteY46" fmla="*/ 995680 h 1127760"/>
              <a:gd name="connsiteX47" fmla="*/ 2814320 w 5152390"/>
              <a:gd name="connsiteY47" fmla="*/ 1012825 h 1127760"/>
              <a:gd name="connsiteX48" fmla="*/ 2526030 w 5152390"/>
              <a:gd name="connsiteY48" fmla="*/ 990600 h 1127760"/>
              <a:gd name="connsiteX49" fmla="*/ 2388870 w 5152390"/>
              <a:gd name="connsiteY49" fmla="*/ 1010920 h 1127760"/>
              <a:gd name="connsiteX50" fmla="*/ 2231390 w 5152390"/>
              <a:gd name="connsiteY50" fmla="*/ 1010920 h 1127760"/>
              <a:gd name="connsiteX51" fmla="*/ 2038350 w 5152390"/>
              <a:gd name="connsiteY51" fmla="*/ 1036320 h 1127760"/>
              <a:gd name="connsiteX52" fmla="*/ 1870075 w 5152390"/>
              <a:gd name="connsiteY52" fmla="*/ 1069340 h 1127760"/>
              <a:gd name="connsiteX53" fmla="*/ 1657350 w 5152390"/>
              <a:gd name="connsiteY53" fmla="*/ 1071880 h 1127760"/>
              <a:gd name="connsiteX54" fmla="*/ 1460500 w 5152390"/>
              <a:gd name="connsiteY54" fmla="*/ 1094105 h 1127760"/>
              <a:gd name="connsiteX55" fmla="*/ 1383030 w 5152390"/>
              <a:gd name="connsiteY55" fmla="*/ 1089660 h 1127760"/>
              <a:gd name="connsiteX56" fmla="*/ 1266190 w 5152390"/>
              <a:gd name="connsiteY56" fmla="*/ 1122680 h 1127760"/>
              <a:gd name="connsiteX57" fmla="*/ 1088390 w 5152390"/>
              <a:gd name="connsiteY57" fmla="*/ 1122680 h 1127760"/>
              <a:gd name="connsiteX58" fmla="*/ 1002030 w 5152390"/>
              <a:gd name="connsiteY58" fmla="*/ 1016000 h 1127760"/>
              <a:gd name="connsiteX59" fmla="*/ 930910 w 5152390"/>
              <a:gd name="connsiteY59" fmla="*/ 965200 h 1127760"/>
              <a:gd name="connsiteX60" fmla="*/ 808990 w 5152390"/>
              <a:gd name="connsiteY60" fmla="*/ 985520 h 1127760"/>
              <a:gd name="connsiteX61" fmla="*/ 661670 w 5152390"/>
              <a:gd name="connsiteY61" fmla="*/ 995680 h 1127760"/>
              <a:gd name="connsiteX62" fmla="*/ 554990 w 5152390"/>
              <a:gd name="connsiteY62" fmla="*/ 1051560 h 1127760"/>
              <a:gd name="connsiteX63" fmla="*/ 453390 w 5152390"/>
              <a:gd name="connsiteY63" fmla="*/ 1102360 h 1127760"/>
              <a:gd name="connsiteX64" fmla="*/ 229870 w 5152390"/>
              <a:gd name="connsiteY64" fmla="*/ 1117600 h 1127760"/>
              <a:gd name="connsiteX65" fmla="*/ 1905 w 5152390"/>
              <a:gd name="connsiteY65" fmla="*/ 1127760 h 1127760"/>
              <a:gd name="connsiteX66" fmla="*/ 0 w 5152390"/>
              <a:gd name="connsiteY66" fmla="*/ 796290 h 1127760"/>
              <a:gd name="connsiteX0" fmla="*/ 0 w 5152390"/>
              <a:gd name="connsiteY0" fmla="*/ 796290 h 1127760"/>
              <a:gd name="connsiteX1" fmla="*/ 443230 w 5152390"/>
              <a:gd name="connsiteY1" fmla="*/ 828040 h 1127760"/>
              <a:gd name="connsiteX2" fmla="*/ 656590 w 5152390"/>
              <a:gd name="connsiteY2" fmla="*/ 792480 h 1127760"/>
              <a:gd name="connsiteX3" fmla="*/ 956310 w 5152390"/>
              <a:gd name="connsiteY3" fmla="*/ 848360 h 1127760"/>
              <a:gd name="connsiteX4" fmla="*/ 1123950 w 5152390"/>
              <a:gd name="connsiteY4" fmla="*/ 828040 h 1127760"/>
              <a:gd name="connsiteX5" fmla="*/ 1368425 w 5152390"/>
              <a:gd name="connsiteY5" fmla="*/ 790575 h 1127760"/>
              <a:gd name="connsiteX6" fmla="*/ 1601470 w 5152390"/>
              <a:gd name="connsiteY6" fmla="*/ 812800 h 1127760"/>
              <a:gd name="connsiteX7" fmla="*/ 1830070 w 5152390"/>
              <a:gd name="connsiteY7" fmla="*/ 782320 h 1127760"/>
              <a:gd name="connsiteX8" fmla="*/ 2094865 w 5152390"/>
              <a:gd name="connsiteY8" fmla="*/ 767715 h 1127760"/>
              <a:gd name="connsiteX9" fmla="*/ 2287270 w 5152390"/>
              <a:gd name="connsiteY9" fmla="*/ 797560 h 1127760"/>
              <a:gd name="connsiteX10" fmla="*/ 2515870 w 5152390"/>
              <a:gd name="connsiteY10" fmla="*/ 741680 h 1127760"/>
              <a:gd name="connsiteX11" fmla="*/ 2896870 w 5152390"/>
              <a:gd name="connsiteY11" fmla="*/ 690880 h 1127760"/>
              <a:gd name="connsiteX12" fmla="*/ 3233420 w 5152390"/>
              <a:gd name="connsiteY12" fmla="*/ 603250 h 1127760"/>
              <a:gd name="connsiteX13" fmla="*/ 3501390 w 5152390"/>
              <a:gd name="connsiteY13" fmla="*/ 538480 h 1127760"/>
              <a:gd name="connsiteX14" fmla="*/ 3562350 w 5152390"/>
              <a:gd name="connsiteY14" fmla="*/ 452120 h 1127760"/>
              <a:gd name="connsiteX15" fmla="*/ 3765550 w 5152390"/>
              <a:gd name="connsiteY15" fmla="*/ 350520 h 1127760"/>
              <a:gd name="connsiteX16" fmla="*/ 3907790 w 5152390"/>
              <a:gd name="connsiteY16" fmla="*/ 350520 h 1127760"/>
              <a:gd name="connsiteX17" fmla="*/ 4014470 w 5152390"/>
              <a:gd name="connsiteY17" fmla="*/ 304800 h 1127760"/>
              <a:gd name="connsiteX18" fmla="*/ 4212590 w 5152390"/>
              <a:gd name="connsiteY18" fmla="*/ 208280 h 1127760"/>
              <a:gd name="connsiteX19" fmla="*/ 4339590 w 5152390"/>
              <a:gd name="connsiteY19" fmla="*/ 167640 h 1127760"/>
              <a:gd name="connsiteX20" fmla="*/ 4476750 w 5152390"/>
              <a:gd name="connsiteY20" fmla="*/ 157480 h 1127760"/>
              <a:gd name="connsiteX21" fmla="*/ 4547870 w 5152390"/>
              <a:gd name="connsiteY21" fmla="*/ 116840 h 1127760"/>
              <a:gd name="connsiteX22" fmla="*/ 4700270 w 5152390"/>
              <a:gd name="connsiteY22" fmla="*/ 106680 h 1127760"/>
              <a:gd name="connsiteX23" fmla="*/ 4781550 w 5152390"/>
              <a:gd name="connsiteY23" fmla="*/ 71120 h 1127760"/>
              <a:gd name="connsiteX24" fmla="*/ 4837430 w 5152390"/>
              <a:gd name="connsiteY24" fmla="*/ 91440 h 1127760"/>
              <a:gd name="connsiteX25" fmla="*/ 4964430 w 5152390"/>
              <a:gd name="connsiteY25" fmla="*/ 35560 h 1127760"/>
              <a:gd name="connsiteX26" fmla="*/ 5091430 w 5152390"/>
              <a:gd name="connsiteY26" fmla="*/ 10160 h 1127760"/>
              <a:gd name="connsiteX27" fmla="*/ 5147310 w 5152390"/>
              <a:gd name="connsiteY27" fmla="*/ 0 h 1127760"/>
              <a:gd name="connsiteX28" fmla="*/ 5152390 w 5152390"/>
              <a:gd name="connsiteY28" fmla="*/ 55880 h 1127760"/>
              <a:gd name="connsiteX29" fmla="*/ 5073650 w 5152390"/>
              <a:gd name="connsiteY29" fmla="*/ 78740 h 1127760"/>
              <a:gd name="connsiteX30" fmla="*/ 5064125 w 5152390"/>
              <a:gd name="connsiteY30" fmla="*/ 178435 h 1127760"/>
              <a:gd name="connsiteX31" fmla="*/ 4780280 w 5152390"/>
              <a:gd name="connsiteY31" fmla="*/ 218440 h 1127760"/>
              <a:gd name="connsiteX32" fmla="*/ 4679950 w 5152390"/>
              <a:gd name="connsiteY32" fmla="*/ 309880 h 1127760"/>
              <a:gd name="connsiteX33" fmla="*/ 4542790 w 5152390"/>
              <a:gd name="connsiteY33" fmla="*/ 386080 h 1127760"/>
              <a:gd name="connsiteX34" fmla="*/ 4385310 w 5152390"/>
              <a:gd name="connsiteY34" fmla="*/ 411480 h 1127760"/>
              <a:gd name="connsiteX35" fmla="*/ 4308475 w 5152390"/>
              <a:gd name="connsiteY35" fmla="*/ 461010 h 1127760"/>
              <a:gd name="connsiteX36" fmla="*/ 4046220 w 5152390"/>
              <a:gd name="connsiteY36" fmla="*/ 375920 h 1127760"/>
              <a:gd name="connsiteX37" fmla="*/ 4039870 w 5152390"/>
              <a:gd name="connsiteY37" fmla="*/ 533400 h 1127760"/>
              <a:gd name="connsiteX38" fmla="*/ 3953510 w 5152390"/>
              <a:gd name="connsiteY38" fmla="*/ 604520 h 1127760"/>
              <a:gd name="connsiteX39" fmla="*/ 3787775 w 5152390"/>
              <a:gd name="connsiteY39" fmla="*/ 777875 h 1127760"/>
              <a:gd name="connsiteX40" fmla="*/ 3682365 w 5152390"/>
              <a:gd name="connsiteY40" fmla="*/ 833755 h 1127760"/>
              <a:gd name="connsiteX41" fmla="*/ 3557270 w 5152390"/>
              <a:gd name="connsiteY41" fmla="*/ 873760 h 1127760"/>
              <a:gd name="connsiteX42" fmla="*/ 3455670 w 5152390"/>
              <a:gd name="connsiteY42" fmla="*/ 883920 h 1127760"/>
              <a:gd name="connsiteX43" fmla="*/ 3308350 w 5152390"/>
              <a:gd name="connsiteY43" fmla="*/ 873760 h 1127760"/>
              <a:gd name="connsiteX44" fmla="*/ 3216910 w 5152390"/>
              <a:gd name="connsiteY44" fmla="*/ 889000 h 1127760"/>
              <a:gd name="connsiteX45" fmla="*/ 3110230 w 5152390"/>
              <a:gd name="connsiteY45" fmla="*/ 980440 h 1127760"/>
              <a:gd name="connsiteX46" fmla="*/ 2917190 w 5152390"/>
              <a:gd name="connsiteY46" fmla="*/ 995680 h 1127760"/>
              <a:gd name="connsiteX47" fmla="*/ 2814320 w 5152390"/>
              <a:gd name="connsiteY47" fmla="*/ 1012825 h 1127760"/>
              <a:gd name="connsiteX48" fmla="*/ 2526030 w 5152390"/>
              <a:gd name="connsiteY48" fmla="*/ 990600 h 1127760"/>
              <a:gd name="connsiteX49" fmla="*/ 2388870 w 5152390"/>
              <a:gd name="connsiteY49" fmla="*/ 1010920 h 1127760"/>
              <a:gd name="connsiteX50" fmla="*/ 2231390 w 5152390"/>
              <a:gd name="connsiteY50" fmla="*/ 1010920 h 1127760"/>
              <a:gd name="connsiteX51" fmla="*/ 2038350 w 5152390"/>
              <a:gd name="connsiteY51" fmla="*/ 1036320 h 1127760"/>
              <a:gd name="connsiteX52" fmla="*/ 1870075 w 5152390"/>
              <a:gd name="connsiteY52" fmla="*/ 1069340 h 1127760"/>
              <a:gd name="connsiteX53" fmla="*/ 1657350 w 5152390"/>
              <a:gd name="connsiteY53" fmla="*/ 1071880 h 1127760"/>
              <a:gd name="connsiteX54" fmla="*/ 1460500 w 5152390"/>
              <a:gd name="connsiteY54" fmla="*/ 1094105 h 1127760"/>
              <a:gd name="connsiteX55" fmla="*/ 1383030 w 5152390"/>
              <a:gd name="connsiteY55" fmla="*/ 1089660 h 1127760"/>
              <a:gd name="connsiteX56" fmla="*/ 1266190 w 5152390"/>
              <a:gd name="connsiteY56" fmla="*/ 1122680 h 1127760"/>
              <a:gd name="connsiteX57" fmla="*/ 1088390 w 5152390"/>
              <a:gd name="connsiteY57" fmla="*/ 1122680 h 1127760"/>
              <a:gd name="connsiteX58" fmla="*/ 1002030 w 5152390"/>
              <a:gd name="connsiteY58" fmla="*/ 1016000 h 1127760"/>
              <a:gd name="connsiteX59" fmla="*/ 930910 w 5152390"/>
              <a:gd name="connsiteY59" fmla="*/ 965200 h 1127760"/>
              <a:gd name="connsiteX60" fmla="*/ 808990 w 5152390"/>
              <a:gd name="connsiteY60" fmla="*/ 985520 h 1127760"/>
              <a:gd name="connsiteX61" fmla="*/ 661670 w 5152390"/>
              <a:gd name="connsiteY61" fmla="*/ 995680 h 1127760"/>
              <a:gd name="connsiteX62" fmla="*/ 554990 w 5152390"/>
              <a:gd name="connsiteY62" fmla="*/ 1051560 h 1127760"/>
              <a:gd name="connsiteX63" fmla="*/ 453390 w 5152390"/>
              <a:gd name="connsiteY63" fmla="*/ 1102360 h 1127760"/>
              <a:gd name="connsiteX64" fmla="*/ 229870 w 5152390"/>
              <a:gd name="connsiteY64" fmla="*/ 1117600 h 1127760"/>
              <a:gd name="connsiteX65" fmla="*/ 1905 w 5152390"/>
              <a:gd name="connsiteY65" fmla="*/ 1127760 h 1127760"/>
              <a:gd name="connsiteX66" fmla="*/ 0 w 5152390"/>
              <a:gd name="connsiteY66" fmla="*/ 79629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152390" h="1127760">
                <a:moveTo>
                  <a:pt x="0" y="796290"/>
                </a:moveTo>
                <a:lnTo>
                  <a:pt x="443230" y="828040"/>
                </a:lnTo>
                <a:lnTo>
                  <a:pt x="656590" y="792480"/>
                </a:lnTo>
                <a:lnTo>
                  <a:pt x="956310" y="848360"/>
                </a:lnTo>
                <a:lnTo>
                  <a:pt x="1123950" y="828040"/>
                </a:lnTo>
                <a:lnTo>
                  <a:pt x="1368425" y="790575"/>
                </a:lnTo>
                <a:lnTo>
                  <a:pt x="1601470" y="812800"/>
                </a:lnTo>
                <a:lnTo>
                  <a:pt x="1830070" y="782320"/>
                </a:lnTo>
                <a:lnTo>
                  <a:pt x="2094865" y="767715"/>
                </a:lnTo>
                <a:lnTo>
                  <a:pt x="2287270" y="797560"/>
                </a:lnTo>
                <a:lnTo>
                  <a:pt x="2515870" y="741680"/>
                </a:lnTo>
                <a:lnTo>
                  <a:pt x="2896870" y="690880"/>
                </a:lnTo>
                <a:lnTo>
                  <a:pt x="3233420" y="603250"/>
                </a:lnTo>
                <a:lnTo>
                  <a:pt x="3501390" y="538480"/>
                </a:lnTo>
                <a:lnTo>
                  <a:pt x="3562350" y="452120"/>
                </a:lnTo>
                <a:lnTo>
                  <a:pt x="3765550" y="350520"/>
                </a:lnTo>
                <a:lnTo>
                  <a:pt x="3907790" y="350520"/>
                </a:lnTo>
                <a:lnTo>
                  <a:pt x="4014470" y="304800"/>
                </a:lnTo>
                <a:lnTo>
                  <a:pt x="4212590" y="208280"/>
                </a:lnTo>
                <a:lnTo>
                  <a:pt x="4339590" y="167640"/>
                </a:lnTo>
                <a:lnTo>
                  <a:pt x="4476750" y="157480"/>
                </a:lnTo>
                <a:lnTo>
                  <a:pt x="4547870" y="116840"/>
                </a:lnTo>
                <a:lnTo>
                  <a:pt x="4700270" y="106680"/>
                </a:lnTo>
                <a:lnTo>
                  <a:pt x="4781550" y="71120"/>
                </a:lnTo>
                <a:lnTo>
                  <a:pt x="4837430" y="91440"/>
                </a:lnTo>
                <a:lnTo>
                  <a:pt x="4964430" y="35560"/>
                </a:lnTo>
                <a:lnTo>
                  <a:pt x="5091430" y="10160"/>
                </a:lnTo>
                <a:lnTo>
                  <a:pt x="5147310" y="0"/>
                </a:lnTo>
                <a:lnTo>
                  <a:pt x="5152390" y="55880"/>
                </a:lnTo>
                <a:lnTo>
                  <a:pt x="5073650" y="78740"/>
                </a:lnTo>
                <a:lnTo>
                  <a:pt x="5064125" y="178435"/>
                </a:lnTo>
                <a:lnTo>
                  <a:pt x="4780280" y="218440"/>
                </a:lnTo>
                <a:lnTo>
                  <a:pt x="4679950" y="309880"/>
                </a:lnTo>
                <a:lnTo>
                  <a:pt x="4542790" y="386080"/>
                </a:lnTo>
                <a:lnTo>
                  <a:pt x="4385310" y="411480"/>
                </a:lnTo>
                <a:lnTo>
                  <a:pt x="4308475" y="461010"/>
                </a:lnTo>
                <a:lnTo>
                  <a:pt x="4046220" y="375920"/>
                </a:lnTo>
                <a:cubicBezTo>
                  <a:pt x="4011718" y="382693"/>
                  <a:pt x="4041987" y="480907"/>
                  <a:pt x="4039870" y="533400"/>
                </a:cubicBezTo>
                <a:lnTo>
                  <a:pt x="3953510" y="604520"/>
                </a:lnTo>
                <a:lnTo>
                  <a:pt x="3787775" y="777875"/>
                </a:lnTo>
                <a:lnTo>
                  <a:pt x="3682365" y="833755"/>
                </a:lnTo>
                <a:lnTo>
                  <a:pt x="3557270" y="873760"/>
                </a:lnTo>
                <a:lnTo>
                  <a:pt x="3455670" y="883920"/>
                </a:lnTo>
                <a:lnTo>
                  <a:pt x="3308350" y="873760"/>
                </a:lnTo>
                <a:lnTo>
                  <a:pt x="3216910" y="889000"/>
                </a:lnTo>
                <a:lnTo>
                  <a:pt x="3110230" y="980440"/>
                </a:lnTo>
                <a:lnTo>
                  <a:pt x="2917190" y="995680"/>
                </a:lnTo>
                <a:lnTo>
                  <a:pt x="2814320" y="1012825"/>
                </a:lnTo>
                <a:lnTo>
                  <a:pt x="2526030" y="990600"/>
                </a:lnTo>
                <a:lnTo>
                  <a:pt x="2388870" y="1010920"/>
                </a:lnTo>
                <a:lnTo>
                  <a:pt x="2231390" y="1010920"/>
                </a:lnTo>
                <a:lnTo>
                  <a:pt x="2038350" y="1036320"/>
                </a:lnTo>
                <a:cubicBezTo>
                  <a:pt x="1979718" y="1041612"/>
                  <a:pt x="1928707" y="1064048"/>
                  <a:pt x="1870075" y="1069340"/>
                </a:cubicBezTo>
                <a:lnTo>
                  <a:pt x="1657350" y="1071880"/>
                </a:lnTo>
                <a:lnTo>
                  <a:pt x="1460500" y="1094105"/>
                </a:lnTo>
                <a:lnTo>
                  <a:pt x="1383030" y="1089660"/>
                </a:lnTo>
                <a:lnTo>
                  <a:pt x="1266190" y="1122680"/>
                </a:lnTo>
                <a:lnTo>
                  <a:pt x="1088390" y="1122680"/>
                </a:lnTo>
                <a:lnTo>
                  <a:pt x="1002030" y="1016000"/>
                </a:lnTo>
                <a:lnTo>
                  <a:pt x="930910" y="965200"/>
                </a:lnTo>
                <a:lnTo>
                  <a:pt x="808990" y="985520"/>
                </a:lnTo>
                <a:lnTo>
                  <a:pt x="661670" y="995680"/>
                </a:lnTo>
                <a:lnTo>
                  <a:pt x="554990" y="1051560"/>
                </a:lnTo>
                <a:lnTo>
                  <a:pt x="453390" y="1102360"/>
                </a:lnTo>
                <a:lnTo>
                  <a:pt x="229870" y="1117600"/>
                </a:lnTo>
                <a:lnTo>
                  <a:pt x="1905" y="1127760"/>
                </a:lnTo>
                <a:lnTo>
                  <a:pt x="0" y="796290"/>
                </a:lnTo>
                <a:close/>
              </a:path>
            </a:pathLst>
          </a:custGeom>
          <a:solidFill>
            <a:srgbClr val="FE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62457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2AECDB-85BB-17FB-945C-BB2A96345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 y="0"/>
            <a:ext cx="9134856" cy="6858000"/>
          </a:xfrm>
          <a:prstGeom prst="rect">
            <a:avLst/>
          </a:prstGeom>
        </p:spPr>
      </p:pic>
      <p:sp>
        <p:nvSpPr>
          <p:cNvPr id="2" name="Text Placeholder 1">
            <a:extLst>
              <a:ext uri="{FF2B5EF4-FFF2-40B4-BE49-F238E27FC236}">
                <a16:creationId xmlns:a16="http://schemas.microsoft.com/office/drawing/2014/main" id="{8E8E81B5-7A9F-4B7B-809F-D44C87F84278}"/>
              </a:ext>
            </a:extLst>
          </p:cNvPr>
          <p:cNvSpPr>
            <a:spLocks noGrp="1"/>
          </p:cNvSpPr>
          <p:nvPr>
            <p:ph type="body" sz="quarter" idx="10"/>
          </p:nvPr>
        </p:nvSpPr>
        <p:spPr/>
        <p:txBody>
          <a:bodyPr/>
          <a:lstStyle/>
          <a:p>
            <a:r>
              <a:rPr lang="en-US" dirty="0"/>
              <a:t>Silwan with ancient necropolis (from the northwest)</a:t>
            </a:r>
          </a:p>
        </p:txBody>
      </p:sp>
      <p:sp>
        <p:nvSpPr>
          <p:cNvPr id="3" name="Text Placeholder 2">
            <a:extLst>
              <a:ext uri="{FF2B5EF4-FFF2-40B4-BE49-F238E27FC236}">
                <a16:creationId xmlns:a16="http://schemas.microsoft.com/office/drawing/2014/main" id="{3B7D8A4F-1B55-44EF-B129-4D24A31388F8}"/>
              </a:ext>
            </a:extLst>
          </p:cNvPr>
          <p:cNvSpPr>
            <a:spLocks noGrp="1"/>
          </p:cNvSpPr>
          <p:nvPr>
            <p:ph type="body" sz="quarter" idx="12"/>
          </p:nvPr>
        </p:nvSpPr>
        <p:spPr/>
        <p:txBody>
          <a:bodyPr/>
          <a:lstStyle/>
          <a:p>
            <a:r>
              <a:rPr lang="en-US" dirty="0"/>
              <a:t>2:3</a:t>
            </a:r>
          </a:p>
        </p:txBody>
      </p:sp>
      <p:sp>
        <p:nvSpPr>
          <p:cNvPr id="4" name="Title 3">
            <a:extLst>
              <a:ext uri="{FF2B5EF4-FFF2-40B4-BE49-F238E27FC236}">
                <a16:creationId xmlns:a16="http://schemas.microsoft.com/office/drawing/2014/main" id="{9416ECF4-B0DA-4CAA-B658-DAC73B219EE2}"/>
              </a:ext>
            </a:extLst>
          </p:cNvPr>
          <p:cNvSpPr>
            <a:spLocks noGrp="1"/>
          </p:cNvSpPr>
          <p:nvPr>
            <p:ph type="title"/>
          </p:nvPr>
        </p:nvSpPr>
        <p:spPr/>
        <p:txBody>
          <a:bodyPr/>
          <a:lstStyle/>
          <a:p>
            <a:r>
              <a:rPr lang="en-US" dirty="0"/>
              <a:t>The city, the place of my fathers’ tombs, lies desolate</a:t>
            </a:r>
          </a:p>
        </p:txBody>
      </p:sp>
    </p:spTree>
    <p:extLst>
      <p:ext uri="{BB962C8B-B14F-4D97-AF65-F5344CB8AC3E}">
        <p14:creationId xmlns:p14="http://schemas.microsoft.com/office/powerpoint/2010/main" val="34962817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2AECDB-85BB-17FB-945C-BB2A96345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 y="0"/>
            <a:ext cx="9134856" cy="6858000"/>
          </a:xfrm>
          <a:prstGeom prst="rect">
            <a:avLst/>
          </a:prstGeom>
        </p:spPr>
      </p:pic>
      <p:sp>
        <p:nvSpPr>
          <p:cNvPr id="2" name="Text Placeholder 1">
            <a:extLst>
              <a:ext uri="{FF2B5EF4-FFF2-40B4-BE49-F238E27FC236}">
                <a16:creationId xmlns:a16="http://schemas.microsoft.com/office/drawing/2014/main" id="{8E8E81B5-7A9F-4B7B-809F-D44C87F84278}"/>
              </a:ext>
            </a:extLst>
          </p:cNvPr>
          <p:cNvSpPr>
            <a:spLocks noGrp="1"/>
          </p:cNvSpPr>
          <p:nvPr>
            <p:ph type="body" sz="quarter" idx="10"/>
          </p:nvPr>
        </p:nvSpPr>
        <p:spPr/>
        <p:txBody>
          <a:bodyPr/>
          <a:lstStyle/>
          <a:p>
            <a:r>
              <a:rPr lang="en-US" dirty="0"/>
              <a:t>Silwan with ancient necropolis (from the northwest)</a:t>
            </a:r>
          </a:p>
        </p:txBody>
      </p:sp>
      <p:sp>
        <p:nvSpPr>
          <p:cNvPr id="3" name="Text Placeholder 2">
            <a:extLst>
              <a:ext uri="{FF2B5EF4-FFF2-40B4-BE49-F238E27FC236}">
                <a16:creationId xmlns:a16="http://schemas.microsoft.com/office/drawing/2014/main" id="{3B7D8A4F-1B55-44EF-B129-4D24A31388F8}"/>
              </a:ext>
            </a:extLst>
          </p:cNvPr>
          <p:cNvSpPr>
            <a:spLocks noGrp="1"/>
          </p:cNvSpPr>
          <p:nvPr>
            <p:ph type="body" sz="quarter" idx="12"/>
          </p:nvPr>
        </p:nvSpPr>
        <p:spPr/>
        <p:txBody>
          <a:bodyPr/>
          <a:lstStyle/>
          <a:p>
            <a:r>
              <a:rPr lang="en-US" dirty="0"/>
              <a:t>2:3</a:t>
            </a:r>
          </a:p>
        </p:txBody>
      </p:sp>
      <p:sp>
        <p:nvSpPr>
          <p:cNvPr id="4" name="Title 3">
            <a:extLst>
              <a:ext uri="{FF2B5EF4-FFF2-40B4-BE49-F238E27FC236}">
                <a16:creationId xmlns:a16="http://schemas.microsoft.com/office/drawing/2014/main" id="{9416ECF4-B0DA-4CAA-B658-DAC73B219EE2}"/>
              </a:ext>
            </a:extLst>
          </p:cNvPr>
          <p:cNvSpPr>
            <a:spLocks noGrp="1"/>
          </p:cNvSpPr>
          <p:nvPr>
            <p:ph type="title"/>
          </p:nvPr>
        </p:nvSpPr>
        <p:spPr/>
        <p:txBody>
          <a:bodyPr/>
          <a:lstStyle/>
          <a:p>
            <a:r>
              <a:rPr lang="en-US" dirty="0"/>
              <a:t>The city, the place of my fathers’ tombs, lies desolate</a:t>
            </a:r>
          </a:p>
        </p:txBody>
      </p:sp>
      <p:sp>
        <p:nvSpPr>
          <p:cNvPr id="5" name="Text Box 7">
            <a:extLst>
              <a:ext uri="{FF2B5EF4-FFF2-40B4-BE49-F238E27FC236}">
                <a16:creationId xmlns:a16="http://schemas.microsoft.com/office/drawing/2014/main" id="{D6A7E1E9-4ABE-2D94-947B-974845F68D47}"/>
              </a:ext>
            </a:extLst>
          </p:cNvPr>
          <p:cNvSpPr txBox="1">
            <a:spLocks noChangeArrowheads="1"/>
          </p:cNvSpPr>
          <p:nvPr/>
        </p:nvSpPr>
        <p:spPr bwMode="auto">
          <a:xfrm rot="20758003">
            <a:off x="3455727" y="5288053"/>
            <a:ext cx="2457724" cy="400110"/>
          </a:xfrm>
          <a:prstGeom prst="rect">
            <a:avLst/>
          </a:prstGeom>
          <a:noFill/>
          <a:ln w="9525">
            <a:noFill/>
            <a:miter lim="800000"/>
            <a:headEnd/>
            <a:tailEnd/>
          </a:ln>
          <a:effectLst/>
        </p:spPr>
        <p:txBody>
          <a:bodyPr wrap="none">
            <a:spAutoFit/>
          </a:bodyPr>
          <a:lstStyle/>
          <a:p>
            <a:pPr algn="ctr">
              <a:defRPr/>
            </a:pPr>
            <a:r>
              <a:rPr lang="en-US" sz="2000" kern="0" dirty="0">
                <a:solidFill>
                  <a:srgbClr val="FFFFFF"/>
                </a:solidFill>
                <a:effectLst>
                  <a:glow rad="127000">
                    <a:srgbClr val="000000"/>
                  </a:glow>
                </a:effectLst>
                <a:latin typeface="Calibri" pitchFamily="34" charset="0"/>
                <a:cs typeface="Calibri" pitchFamily="34" charset="0"/>
              </a:rPr>
              <a:t>rocky belt with tombs</a:t>
            </a:r>
          </a:p>
        </p:txBody>
      </p:sp>
      <p:sp>
        <p:nvSpPr>
          <p:cNvPr id="7" name="Text Box 7">
            <a:extLst>
              <a:ext uri="{FF2B5EF4-FFF2-40B4-BE49-F238E27FC236}">
                <a16:creationId xmlns:a16="http://schemas.microsoft.com/office/drawing/2014/main" id="{90717552-CBF7-E854-CFB4-BE140EB99B70}"/>
              </a:ext>
            </a:extLst>
          </p:cNvPr>
          <p:cNvSpPr txBox="1">
            <a:spLocks noChangeArrowheads="1"/>
          </p:cNvSpPr>
          <p:nvPr/>
        </p:nvSpPr>
        <p:spPr bwMode="auto">
          <a:xfrm>
            <a:off x="451645" y="3496901"/>
            <a:ext cx="2255746" cy="707886"/>
          </a:xfrm>
          <a:prstGeom prst="rect">
            <a:avLst/>
          </a:prstGeom>
          <a:noFill/>
          <a:ln w="9525">
            <a:noFill/>
            <a:miter lim="800000"/>
            <a:headEnd/>
            <a:tailEnd/>
          </a:ln>
          <a:effectLst/>
        </p:spPr>
        <p:txBody>
          <a:bodyPr wrap="none">
            <a:spAutoFit/>
          </a:bodyPr>
          <a:lstStyle/>
          <a:p>
            <a:pPr algn="ctr">
              <a:defRPr/>
            </a:pPr>
            <a:r>
              <a:rPr lang="en-US" sz="2000" kern="0" dirty="0">
                <a:solidFill>
                  <a:srgbClr val="FFFFFF"/>
                </a:solidFill>
                <a:effectLst>
                  <a:glow rad="127000">
                    <a:srgbClr val="000000"/>
                  </a:glow>
                </a:effectLst>
                <a:latin typeface="Calibri" pitchFamily="34" charset="0"/>
                <a:cs typeface="Calibri" pitchFamily="34" charset="0"/>
              </a:rPr>
              <a:t>Tomb of </a:t>
            </a:r>
          </a:p>
          <a:p>
            <a:pPr algn="ctr">
              <a:defRPr/>
            </a:pPr>
            <a:r>
              <a:rPr lang="en-US" sz="2000" kern="0" dirty="0">
                <a:solidFill>
                  <a:srgbClr val="FFFFFF"/>
                </a:solidFill>
                <a:effectLst>
                  <a:glow rad="127000">
                    <a:srgbClr val="000000"/>
                  </a:glow>
                </a:effectLst>
                <a:latin typeface="Calibri" pitchFamily="34" charset="0"/>
                <a:cs typeface="Calibri" pitchFamily="34" charset="0"/>
              </a:rPr>
              <a:t>Pharaoh’s Daughter</a:t>
            </a:r>
          </a:p>
        </p:txBody>
      </p:sp>
      <p:sp>
        <p:nvSpPr>
          <p:cNvPr id="8" name="Line 8">
            <a:extLst>
              <a:ext uri="{FF2B5EF4-FFF2-40B4-BE49-F238E27FC236}">
                <a16:creationId xmlns:a16="http://schemas.microsoft.com/office/drawing/2014/main" id="{85748AC3-8B8C-2ED1-260D-DE64D251E92C}"/>
              </a:ext>
            </a:extLst>
          </p:cNvPr>
          <p:cNvSpPr>
            <a:spLocks noChangeShapeType="1"/>
          </p:cNvSpPr>
          <p:nvPr/>
        </p:nvSpPr>
        <p:spPr bwMode="auto">
          <a:xfrm>
            <a:off x="1906858" y="4259766"/>
            <a:ext cx="308020" cy="498088"/>
          </a:xfrm>
          <a:prstGeom prst="line">
            <a:avLst/>
          </a:prstGeom>
          <a:noFill/>
          <a:ln w="22225" cap="flat" cmpd="sng" algn="ctr">
            <a:solidFill>
              <a:srgbClr val="FF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1" name="Freeform: Shape 10">
            <a:extLst>
              <a:ext uri="{FF2B5EF4-FFF2-40B4-BE49-F238E27FC236}">
                <a16:creationId xmlns:a16="http://schemas.microsoft.com/office/drawing/2014/main" id="{59C10926-8D29-225E-B54A-4603FE7DE656}"/>
              </a:ext>
            </a:extLst>
          </p:cNvPr>
          <p:cNvSpPr/>
          <p:nvPr/>
        </p:nvSpPr>
        <p:spPr>
          <a:xfrm>
            <a:off x="0" y="4200144"/>
            <a:ext cx="6577584" cy="1213104"/>
          </a:xfrm>
          <a:custGeom>
            <a:avLst/>
            <a:gdLst>
              <a:gd name="connsiteX0" fmla="*/ 0 w 6577584"/>
              <a:gd name="connsiteY0" fmla="*/ 707136 h 1213104"/>
              <a:gd name="connsiteX1" fmla="*/ 658368 w 6577584"/>
              <a:gd name="connsiteY1" fmla="*/ 768096 h 1213104"/>
              <a:gd name="connsiteX2" fmla="*/ 2023872 w 6577584"/>
              <a:gd name="connsiteY2" fmla="*/ 694944 h 1213104"/>
              <a:gd name="connsiteX3" fmla="*/ 2164080 w 6577584"/>
              <a:gd name="connsiteY3" fmla="*/ 865632 h 1213104"/>
              <a:gd name="connsiteX4" fmla="*/ 2407920 w 6577584"/>
              <a:gd name="connsiteY4" fmla="*/ 853440 h 1213104"/>
              <a:gd name="connsiteX5" fmla="*/ 2511552 w 6577584"/>
              <a:gd name="connsiteY5" fmla="*/ 877824 h 1213104"/>
              <a:gd name="connsiteX6" fmla="*/ 2639568 w 6577584"/>
              <a:gd name="connsiteY6" fmla="*/ 841248 h 1213104"/>
              <a:gd name="connsiteX7" fmla="*/ 2651760 w 6577584"/>
              <a:gd name="connsiteY7" fmla="*/ 694944 h 1213104"/>
              <a:gd name="connsiteX8" fmla="*/ 3029712 w 6577584"/>
              <a:gd name="connsiteY8" fmla="*/ 652272 h 1213104"/>
              <a:gd name="connsiteX9" fmla="*/ 3194304 w 6577584"/>
              <a:gd name="connsiteY9" fmla="*/ 658368 h 1213104"/>
              <a:gd name="connsiteX10" fmla="*/ 3255264 w 6577584"/>
              <a:gd name="connsiteY10" fmla="*/ 518160 h 1213104"/>
              <a:gd name="connsiteX11" fmla="*/ 3517392 w 6577584"/>
              <a:gd name="connsiteY11" fmla="*/ 542544 h 1213104"/>
              <a:gd name="connsiteX12" fmla="*/ 3645408 w 6577584"/>
              <a:gd name="connsiteY12" fmla="*/ 518160 h 1213104"/>
              <a:gd name="connsiteX13" fmla="*/ 3736848 w 6577584"/>
              <a:gd name="connsiteY13" fmla="*/ 505968 h 1213104"/>
              <a:gd name="connsiteX14" fmla="*/ 3755136 w 6577584"/>
              <a:gd name="connsiteY14" fmla="*/ 633984 h 1213104"/>
              <a:gd name="connsiteX15" fmla="*/ 3901440 w 6577584"/>
              <a:gd name="connsiteY15" fmla="*/ 627888 h 1213104"/>
              <a:gd name="connsiteX16" fmla="*/ 3992880 w 6577584"/>
              <a:gd name="connsiteY16" fmla="*/ 682752 h 1213104"/>
              <a:gd name="connsiteX17" fmla="*/ 4084320 w 6577584"/>
              <a:gd name="connsiteY17" fmla="*/ 707136 h 1213104"/>
              <a:gd name="connsiteX18" fmla="*/ 4139184 w 6577584"/>
              <a:gd name="connsiteY18" fmla="*/ 688848 h 1213104"/>
              <a:gd name="connsiteX19" fmla="*/ 4218432 w 6577584"/>
              <a:gd name="connsiteY19" fmla="*/ 816864 h 1213104"/>
              <a:gd name="connsiteX20" fmla="*/ 4413504 w 6577584"/>
              <a:gd name="connsiteY20" fmla="*/ 762000 h 1213104"/>
              <a:gd name="connsiteX21" fmla="*/ 4456176 w 6577584"/>
              <a:gd name="connsiteY21" fmla="*/ 658368 h 1213104"/>
              <a:gd name="connsiteX22" fmla="*/ 4517136 w 6577584"/>
              <a:gd name="connsiteY22" fmla="*/ 664464 h 1213104"/>
              <a:gd name="connsiteX23" fmla="*/ 4559808 w 6577584"/>
              <a:gd name="connsiteY23" fmla="*/ 731520 h 1213104"/>
              <a:gd name="connsiteX24" fmla="*/ 4998720 w 6577584"/>
              <a:gd name="connsiteY24" fmla="*/ 640080 h 1213104"/>
              <a:gd name="connsiteX25" fmla="*/ 5102352 w 6577584"/>
              <a:gd name="connsiteY25" fmla="*/ 536448 h 1213104"/>
              <a:gd name="connsiteX26" fmla="*/ 5175504 w 6577584"/>
              <a:gd name="connsiteY26" fmla="*/ 499872 h 1213104"/>
              <a:gd name="connsiteX27" fmla="*/ 5224272 w 6577584"/>
              <a:gd name="connsiteY27" fmla="*/ 542544 h 1213104"/>
              <a:gd name="connsiteX28" fmla="*/ 5321808 w 6577584"/>
              <a:gd name="connsiteY28" fmla="*/ 524256 h 1213104"/>
              <a:gd name="connsiteX29" fmla="*/ 5358384 w 6577584"/>
              <a:gd name="connsiteY29" fmla="*/ 566928 h 1213104"/>
              <a:gd name="connsiteX30" fmla="*/ 5480304 w 6577584"/>
              <a:gd name="connsiteY30" fmla="*/ 499872 h 1213104"/>
              <a:gd name="connsiteX31" fmla="*/ 5559552 w 6577584"/>
              <a:gd name="connsiteY31" fmla="*/ 505968 h 1213104"/>
              <a:gd name="connsiteX32" fmla="*/ 5632704 w 6577584"/>
              <a:gd name="connsiteY32" fmla="*/ 481584 h 1213104"/>
              <a:gd name="connsiteX33" fmla="*/ 5638800 w 6577584"/>
              <a:gd name="connsiteY33" fmla="*/ 426720 h 1213104"/>
              <a:gd name="connsiteX34" fmla="*/ 5766816 w 6577584"/>
              <a:gd name="connsiteY34" fmla="*/ 402336 h 1213104"/>
              <a:gd name="connsiteX35" fmla="*/ 5852160 w 6577584"/>
              <a:gd name="connsiteY35" fmla="*/ 384048 h 1213104"/>
              <a:gd name="connsiteX36" fmla="*/ 5913120 w 6577584"/>
              <a:gd name="connsiteY36" fmla="*/ 445008 h 1213104"/>
              <a:gd name="connsiteX37" fmla="*/ 5943600 w 6577584"/>
              <a:gd name="connsiteY37" fmla="*/ 603504 h 1213104"/>
              <a:gd name="connsiteX38" fmla="*/ 6071616 w 6577584"/>
              <a:gd name="connsiteY38" fmla="*/ 615696 h 1213104"/>
              <a:gd name="connsiteX39" fmla="*/ 6144768 w 6577584"/>
              <a:gd name="connsiteY39" fmla="*/ 536448 h 1213104"/>
              <a:gd name="connsiteX40" fmla="*/ 6236208 w 6577584"/>
              <a:gd name="connsiteY40" fmla="*/ 518160 h 1213104"/>
              <a:gd name="connsiteX41" fmla="*/ 6327648 w 6577584"/>
              <a:gd name="connsiteY41" fmla="*/ 518160 h 1213104"/>
              <a:gd name="connsiteX42" fmla="*/ 6419088 w 6577584"/>
              <a:gd name="connsiteY42" fmla="*/ 445008 h 1213104"/>
              <a:gd name="connsiteX43" fmla="*/ 6321552 w 6577584"/>
              <a:gd name="connsiteY43" fmla="*/ 256032 h 1213104"/>
              <a:gd name="connsiteX44" fmla="*/ 6327648 w 6577584"/>
              <a:gd name="connsiteY44" fmla="*/ 134112 h 1213104"/>
              <a:gd name="connsiteX45" fmla="*/ 6419088 w 6577584"/>
              <a:gd name="connsiteY45" fmla="*/ 30480 h 1213104"/>
              <a:gd name="connsiteX46" fmla="*/ 6480048 w 6577584"/>
              <a:gd name="connsiteY46" fmla="*/ 0 h 1213104"/>
              <a:gd name="connsiteX47" fmla="*/ 6528816 w 6577584"/>
              <a:gd name="connsiteY47" fmla="*/ 128016 h 1213104"/>
              <a:gd name="connsiteX48" fmla="*/ 6577584 w 6577584"/>
              <a:gd name="connsiteY48" fmla="*/ 225552 h 1213104"/>
              <a:gd name="connsiteX49" fmla="*/ 6516624 w 6577584"/>
              <a:gd name="connsiteY49" fmla="*/ 280416 h 1213104"/>
              <a:gd name="connsiteX50" fmla="*/ 6559296 w 6577584"/>
              <a:gd name="connsiteY50" fmla="*/ 390144 h 1213104"/>
              <a:gd name="connsiteX51" fmla="*/ 6473952 w 6577584"/>
              <a:gd name="connsiteY51" fmla="*/ 573024 h 1213104"/>
              <a:gd name="connsiteX52" fmla="*/ 6352032 w 6577584"/>
              <a:gd name="connsiteY52" fmla="*/ 719328 h 1213104"/>
              <a:gd name="connsiteX53" fmla="*/ 6242304 w 6577584"/>
              <a:gd name="connsiteY53" fmla="*/ 731520 h 1213104"/>
              <a:gd name="connsiteX54" fmla="*/ 6096000 w 6577584"/>
              <a:gd name="connsiteY54" fmla="*/ 804672 h 1213104"/>
              <a:gd name="connsiteX55" fmla="*/ 5974080 w 6577584"/>
              <a:gd name="connsiteY55" fmla="*/ 816864 h 1213104"/>
              <a:gd name="connsiteX56" fmla="*/ 5821680 w 6577584"/>
              <a:gd name="connsiteY56" fmla="*/ 658368 h 1213104"/>
              <a:gd name="connsiteX57" fmla="*/ 5650992 w 6577584"/>
              <a:gd name="connsiteY57" fmla="*/ 707136 h 1213104"/>
              <a:gd name="connsiteX58" fmla="*/ 5431536 w 6577584"/>
              <a:gd name="connsiteY58" fmla="*/ 725424 h 1213104"/>
              <a:gd name="connsiteX59" fmla="*/ 5151120 w 6577584"/>
              <a:gd name="connsiteY59" fmla="*/ 780288 h 1213104"/>
              <a:gd name="connsiteX60" fmla="*/ 4949952 w 6577584"/>
              <a:gd name="connsiteY60" fmla="*/ 841248 h 1213104"/>
              <a:gd name="connsiteX61" fmla="*/ 4821936 w 6577584"/>
              <a:gd name="connsiteY61" fmla="*/ 847344 h 1213104"/>
              <a:gd name="connsiteX62" fmla="*/ 4700016 w 6577584"/>
              <a:gd name="connsiteY62" fmla="*/ 944880 h 1213104"/>
              <a:gd name="connsiteX63" fmla="*/ 4328160 w 6577584"/>
              <a:gd name="connsiteY63" fmla="*/ 987552 h 1213104"/>
              <a:gd name="connsiteX64" fmla="*/ 3962400 w 6577584"/>
              <a:gd name="connsiteY64" fmla="*/ 1060704 h 1213104"/>
              <a:gd name="connsiteX65" fmla="*/ 3834384 w 6577584"/>
              <a:gd name="connsiteY65" fmla="*/ 1066800 h 1213104"/>
              <a:gd name="connsiteX66" fmla="*/ 3730752 w 6577584"/>
              <a:gd name="connsiteY66" fmla="*/ 1188720 h 1213104"/>
              <a:gd name="connsiteX67" fmla="*/ 3541776 w 6577584"/>
              <a:gd name="connsiteY67" fmla="*/ 1188720 h 1213104"/>
              <a:gd name="connsiteX68" fmla="*/ 3316224 w 6577584"/>
              <a:gd name="connsiteY68" fmla="*/ 1213104 h 1213104"/>
              <a:gd name="connsiteX69" fmla="*/ 2987040 w 6577584"/>
              <a:gd name="connsiteY69" fmla="*/ 1188720 h 1213104"/>
              <a:gd name="connsiteX70" fmla="*/ 2773680 w 6577584"/>
              <a:gd name="connsiteY70" fmla="*/ 1170432 h 1213104"/>
              <a:gd name="connsiteX71" fmla="*/ 2743200 w 6577584"/>
              <a:gd name="connsiteY71" fmla="*/ 1121664 h 1213104"/>
              <a:gd name="connsiteX72" fmla="*/ 2590800 w 6577584"/>
              <a:gd name="connsiteY72" fmla="*/ 1182624 h 1213104"/>
              <a:gd name="connsiteX73" fmla="*/ 2481072 w 6577584"/>
              <a:gd name="connsiteY73" fmla="*/ 1176528 h 1213104"/>
              <a:gd name="connsiteX74" fmla="*/ 2255520 w 6577584"/>
              <a:gd name="connsiteY74" fmla="*/ 1127760 h 1213104"/>
              <a:gd name="connsiteX75" fmla="*/ 1999488 w 6577584"/>
              <a:gd name="connsiteY75" fmla="*/ 1194816 h 1213104"/>
              <a:gd name="connsiteX76" fmla="*/ 1804416 w 6577584"/>
              <a:gd name="connsiteY76" fmla="*/ 1200912 h 1213104"/>
              <a:gd name="connsiteX77" fmla="*/ 1517904 w 6577584"/>
              <a:gd name="connsiteY77" fmla="*/ 1200912 h 1213104"/>
              <a:gd name="connsiteX78" fmla="*/ 1231392 w 6577584"/>
              <a:gd name="connsiteY78" fmla="*/ 1170432 h 1213104"/>
              <a:gd name="connsiteX79" fmla="*/ 975360 w 6577584"/>
              <a:gd name="connsiteY79" fmla="*/ 1109472 h 1213104"/>
              <a:gd name="connsiteX80" fmla="*/ 871728 w 6577584"/>
              <a:gd name="connsiteY80" fmla="*/ 999744 h 1213104"/>
              <a:gd name="connsiteX81" fmla="*/ 762000 w 6577584"/>
              <a:gd name="connsiteY81" fmla="*/ 999744 h 1213104"/>
              <a:gd name="connsiteX82" fmla="*/ 609600 w 6577584"/>
              <a:gd name="connsiteY82" fmla="*/ 908304 h 1213104"/>
              <a:gd name="connsiteX83" fmla="*/ 487680 w 6577584"/>
              <a:gd name="connsiteY83" fmla="*/ 969264 h 1213104"/>
              <a:gd name="connsiteX84" fmla="*/ 262128 w 6577584"/>
              <a:gd name="connsiteY84" fmla="*/ 1127760 h 1213104"/>
              <a:gd name="connsiteX85" fmla="*/ 219456 w 6577584"/>
              <a:gd name="connsiteY85" fmla="*/ 1048512 h 1213104"/>
              <a:gd name="connsiteX86" fmla="*/ 164592 w 6577584"/>
              <a:gd name="connsiteY86" fmla="*/ 981456 h 1213104"/>
              <a:gd name="connsiteX87" fmla="*/ 6096 w 6577584"/>
              <a:gd name="connsiteY87" fmla="*/ 1048512 h 1213104"/>
              <a:gd name="connsiteX88" fmla="*/ 0 w 6577584"/>
              <a:gd name="connsiteY88" fmla="*/ 707136 h 121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577584" h="1213104">
                <a:moveTo>
                  <a:pt x="0" y="707136"/>
                </a:moveTo>
                <a:lnTo>
                  <a:pt x="658368" y="768096"/>
                </a:lnTo>
                <a:lnTo>
                  <a:pt x="2023872" y="694944"/>
                </a:lnTo>
                <a:lnTo>
                  <a:pt x="2164080" y="865632"/>
                </a:lnTo>
                <a:lnTo>
                  <a:pt x="2407920" y="853440"/>
                </a:lnTo>
                <a:lnTo>
                  <a:pt x="2511552" y="877824"/>
                </a:lnTo>
                <a:lnTo>
                  <a:pt x="2639568" y="841248"/>
                </a:lnTo>
                <a:lnTo>
                  <a:pt x="2651760" y="694944"/>
                </a:lnTo>
                <a:lnTo>
                  <a:pt x="3029712" y="652272"/>
                </a:lnTo>
                <a:lnTo>
                  <a:pt x="3194304" y="658368"/>
                </a:lnTo>
                <a:lnTo>
                  <a:pt x="3255264" y="518160"/>
                </a:lnTo>
                <a:lnTo>
                  <a:pt x="3517392" y="542544"/>
                </a:lnTo>
                <a:lnTo>
                  <a:pt x="3645408" y="518160"/>
                </a:lnTo>
                <a:lnTo>
                  <a:pt x="3736848" y="505968"/>
                </a:lnTo>
                <a:lnTo>
                  <a:pt x="3755136" y="633984"/>
                </a:lnTo>
                <a:lnTo>
                  <a:pt x="3901440" y="627888"/>
                </a:lnTo>
                <a:lnTo>
                  <a:pt x="3992880" y="682752"/>
                </a:lnTo>
                <a:lnTo>
                  <a:pt x="4084320" y="707136"/>
                </a:lnTo>
                <a:lnTo>
                  <a:pt x="4139184" y="688848"/>
                </a:lnTo>
                <a:lnTo>
                  <a:pt x="4218432" y="816864"/>
                </a:lnTo>
                <a:lnTo>
                  <a:pt x="4413504" y="762000"/>
                </a:lnTo>
                <a:lnTo>
                  <a:pt x="4456176" y="658368"/>
                </a:lnTo>
                <a:lnTo>
                  <a:pt x="4517136" y="664464"/>
                </a:lnTo>
                <a:lnTo>
                  <a:pt x="4559808" y="731520"/>
                </a:lnTo>
                <a:lnTo>
                  <a:pt x="4998720" y="640080"/>
                </a:lnTo>
                <a:lnTo>
                  <a:pt x="5102352" y="536448"/>
                </a:lnTo>
                <a:lnTo>
                  <a:pt x="5175504" y="499872"/>
                </a:lnTo>
                <a:lnTo>
                  <a:pt x="5224272" y="542544"/>
                </a:lnTo>
                <a:lnTo>
                  <a:pt x="5321808" y="524256"/>
                </a:lnTo>
                <a:lnTo>
                  <a:pt x="5358384" y="566928"/>
                </a:lnTo>
                <a:lnTo>
                  <a:pt x="5480304" y="499872"/>
                </a:lnTo>
                <a:lnTo>
                  <a:pt x="5559552" y="505968"/>
                </a:lnTo>
                <a:lnTo>
                  <a:pt x="5632704" y="481584"/>
                </a:lnTo>
                <a:lnTo>
                  <a:pt x="5638800" y="426720"/>
                </a:lnTo>
                <a:lnTo>
                  <a:pt x="5766816" y="402336"/>
                </a:lnTo>
                <a:lnTo>
                  <a:pt x="5852160" y="384048"/>
                </a:lnTo>
                <a:lnTo>
                  <a:pt x="5913120" y="445008"/>
                </a:lnTo>
                <a:lnTo>
                  <a:pt x="5943600" y="603504"/>
                </a:lnTo>
                <a:lnTo>
                  <a:pt x="6071616" y="615696"/>
                </a:lnTo>
                <a:lnTo>
                  <a:pt x="6144768" y="536448"/>
                </a:lnTo>
                <a:lnTo>
                  <a:pt x="6236208" y="518160"/>
                </a:lnTo>
                <a:lnTo>
                  <a:pt x="6327648" y="518160"/>
                </a:lnTo>
                <a:lnTo>
                  <a:pt x="6419088" y="445008"/>
                </a:lnTo>
                <a:lnTo>
                  <a:pt x="6321552" y="256032"/>
                </a:lnTo>
                <a:lnTo>
                  <a:pt x="6327648" y="134112"/>
                </a:lnTo>
                <a:lnTo>
                  <a:pt x="6419088" y="30480"/>
                </a:lnTo>
                <a:lnTo>
                  <a:pt x="6480048" y="0"/>
                </a:lnTo>
                <a:lnTo>
                  <a:pt x="6528816" y="128016"/>
                </a:lnTo>
                <a:lnTo>
                  <a:pt x="6577584" y="225552"/>
                </a:lnTo>
                <a:lnTo>
                  <a:pt x="6516624" y="280416"/>
                </a:lnTo>
                <a:lnTo>
                  <a:pt x="6559296" y="390144"/>
                </a:lnTo>
                <a:lnTo>
                  <a:pt x="6473952" y="573024"/>
                </a:lnTo>
                <a:lnTo>
                  <a:pt x="6352032" y="719328"/>
                </a:lnTo>
                <a:lnTo>
                  <a:pt x="6242304" y="731520"/>
                </a:lnTo>
                <a:lnTo>
                  <a:pt x="6096000" y="804672"/>
                </a:lnTo>
                <a:lnTo>
                  <a:pt x="5974080" y="816864"/>
                </a:lnTo>
                <a:lnTo>
                  <a:pt x="5821680" y="658368"/>
                </a:lnTo>
                <a:lnTo>
                  <a:pt x="5650992" y="707136"/>
                </a:lnTo>
                <a:lnTo>
                  <a:pt x="5431536" y="725424"/>
                </a:lnTo>
                <a:lnTo>
                  <a:pt x="5151120" y="780288"/>
                </a:lnTo>
                <a:lnTo>
                  <a:pt x="4949952" y="841248"/>
                </a:lnTo>
                <a:lnTo>
                  <a:pt x="4821936" y="847344"/>
                </a:lnTo>
                <a:lnTo>
                  <a:pt x="4700016" y="944880"/>
                </a:lnTo>
                <a:lnTo>
                  <a:pt x="4328160" y="987552"/>
                </a:lnTo>
                <a:lnTo>
                  <a:pt x="3962400" y="1060704"/>
                </a:lnTo>
                <a:lnTo>
                  <a:pt x="3834384" y="1066800"/>
                </a:lnTo>
                <a:lnTo>
                  <a:pt x="3730752" y="1188720"/>
                </a:lnTo>
                <a:lnTo>
                  <a:pt x="3541776" y="1188720"/>
                </a:lnTo>
                <a:lnTo>
                  <a:pt x="3316224" y="1213104"/>
                </a:lnTo>
                <a:lnTo>
                  <a:pt x="2987040" y="1188720"/>
                </a:lnTo>
                <a:lnTo>
                  <a:pt x="2773680" y="1170432"/>
                </a:lnTo>
                <a:lnTo>
                  <a:pt x="2743200" y="1121664"/>
                </a:lnTo>
                <a:lnTo>
                  <a:pt x="2590800" y="1182624"/>
                </a:lnTo>
                <a:lnTo>
                  <a:pt x="2481072" y="1176528"/>
                </a:lnTo>
                <a:lnTo>
                  <a:pt x="2255520" y="1127760"/>
                </a:lnTo>
                <a:lnTo>
                  <a:pt x="1999488" y="1194816"/>
                </a:lnTo>
                <a:lnTo>
                  <a:pt x="1804416" y="1200912"/>
                </a:lnTo>
                <a:lnTo>
                  <a:pt x="1517904" y="1200912"/>
                </a:lnTo>
                <a:lnTo>
                  <a:pt x="1231392" y="1170432"/>
                </a:lnTo>
                <a:lnTo>
                  <a:pt x="975360" y="1109472"/>
                </a:lnTo>
                <a:lnTo>
                  <a:pt x="871728" y="999744"/>
                </a:lnTo>
                <a:lnTo>
                  <a:pt x="762000" y="999744"/>
                </a:lnTo>
                <a:lnTo>
                  <a:pt x="609600" y="908304"/>
                </a:lnTo>
                <a:lnTo>
                  <a:pt x="487680" y="969264"/>
                </a:lnTo>
                <a:lnTo>
                  <a:pt x="262128" y="1127760"/>
                </a:lnTo>
                <a:lnTo>
                  <a:pt x="219456" y="1048512"/>
                </a:lnTo>
                <a:lnTo>
                  <a:pt x="164592" y="981456"/>
                </a:lnTo>
                <a:lnTo>
                  <a:pt x="6096" y="1048512"/>
                </a:lnTo>
                <a:lnTo>
                  <a:pt x="0" y="707136"/>
                </a:lnTo>
                <a:close/>
              </a:path>
            </a:pathLst>
          </a:custGeom>
          <a:solidFill>
            <a:srgbClr val="FE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55456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FFA3DB-3126-CA4B-4996-7B786ADCB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a:extLst>
              <a:ext uri="{FF2B5EF4-FFF2-40B4-BE49-F238E27FC236}">
                <a16:creationId xmlns:a16="http://schemas.microsoft.com/office/drawing/2014/main" id="{8E8E81B5-7A9F-4B7B-809F-D44C87F84278}"/>
              </a:ext>
            </a:extLst>
          </p:cNvPr>
          <p:cNvSpPr>
            <a:spLocks noGrp="1"/>
          </p:cNvSpPr>
          <p:nvPr>
            <p:ph type="body" sz="quarter" idx="10"/>
          </p:nvPr>
        </p:nvSpPr>
        <p:spPr/>
        <p:txBody>
          <a:bodyPr/>
          <a:lstStyle/>
          <a:p>
            <a:r>
              <a:rPr lang="en-US" dirty="0"/>
              <a:t>Silwan with ancient necropolis (from the west)</a:t>
            </a:r>
          </a:p>
        </p:txBody>
      </p:sp>
      <p:sp>
        <p:nvSpPr>
          <p:cNvPr id="3" name="Text Placeholder 2">
            <a:extLst>
              <a:ext uri="{FF2B5EF4-FFF2-40B4-BE49-F238E27FC236}">
                <a16:creationId xmlns:a16="http://schemas.microsoft.com/office/drawing/2014/main" id="{3B7D8A4F-1B55-44EF-B129-4D24A31388F8}"/>
              </a:ext>
            </a:extLst>
          </p:cNvPr>
          <p:cNvSpPr>
            <a:spLocks noGrp="1"/>
          </p:cNvSpPr>
          <p:nvPr>
            <p:ph type="body" sz="quarter" idx="12"/>
          </p:nvPr>
        </p:nvSpPr>
        <p:spPr/>
        <p:txBody>
          <a:bodyPr/>
          <a:lstStyle/>
          <a:p>
            <a:r>
              <a:rPr lang="en-US" dirty="0"/>
              <a:t>2:3</a:t>
            </a:r>
          </a:p>
        </p:txBody>
      </p:sp>
      <p:sp>
        <p:nvSpPr>
          <p:cNvPr id="4" name="Title 3">
            <a:extLst>
              <a:ext uri="{FF2B5EF4-FFF2-40B4-BE49-F238E27FC236}">
                <a16:creationId xmlns:a16="http://schemas.microsoft.com/office/drawing/2014/main" id="{9416ECF4-B0DA-4CAA-B658-DAC73B219EE2}"/>
              </a:ext>
            </a:extLst>
          </p:cNvPr>
          <p:cNvSpPr>
            <a:spLocks noGrp="1"/>
          </p:cNvSpPr>
          <p:nvPr>
            <p:ph type="title"/>
          </p:nvPr>
        </p:nvSpPr>
        <p:spPr/>
        <p:txBody>
          <a:bodyPr/>
          <a:lstStyle/>
          <a:p>
            <a:r>
              <a:rPr lang="en-US" dirty="0"/>
              <a:t>The city, the place of my fathers’ tombs, lies desolate</a:t>
            </a:r>
          </a:p>
        </p:txBody>
      </p:sp>
    </p:spTree>
    <p:extLst>
      <p:ext uri="{BB962C8B-B14F-4D97-AF65-F5344CB8AC3E}">
        <p14:creationId xmlns:p14="http://schemas.microsoft.com/office/powerpoint/2010/main" val="5633895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3B0BB4-B2C8-0D01-962C-B446945B4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8E8E81B5-7A9F-4B7B-809F-D44C87F84278}"/>
              </a:ext>
            </a:extLst>
          </p:cNvPr>
          <p:cNvSpPr>
            <a:spLocks noGrp="1"/>
          </p:cNvSpPr>
          <p:nvPr>
            <p:ph type="body" sz="quarter" idx="10"/>
          </p:nvPr>
        </p:nvSpPr>
        <p:spPr/>
        <p:txBody>
          <a:bodyPr/>
          <a:lstStyle/>
          <a:p>
            <a:r>
              <a:rPr lang="en-US" dirty="0"/>
              <a:t>Tomb of the Royal Steward in the ancient necropolis of Silwan</a:t>
            </a:r>
          </a:p>
        </p:txBody>
      </p:sp>
      <p:sp>
        <p:nvSpPr>
          <p:cNvPr id="3" name="Text Placeholder 2">
            <a:extLst>
              <a:ext uri="{FF2B5EF4-FFF2-40B4-BE49-F238E27FC236}">
                <a16:creationId xmlns:a16="http://schemas.microsoft.com/office/drawing/2014/main" id="{3B7D8A4F-1B55-44EF-B129-4D24A31388F8}"/>
              </a:ext>
            </a:extLst>
          </p:cNvPr>
          <p:cNvSpPr>
            <a:spLocks noGrp="1"/>
          </p:cNvSpPr>
          <p:nvPr>
            <p:ph type="body" sz="quarter" idx="12"/>
          </p:nvPr>
        </p:nvSpPr>
        <p:spPr/>
        <p:txBody>
          <a:bodyPr/>
          <a:lstStyle/>
          <a:p>
            <a:r>
              <a:rPr lang="en-US" dirty="0"/>
              <a:t>2:3</a:t>
            </a:r>
          </a:p>
        </p:txBody>
      </p:sp>
      <p:sp>
        <p:nvSpPr>
          <p:cNvPr id="4" name="Title 3">
            <a:extLst>
              <a:ext uri="{FF2B5EF4-FFF2-40B4-BE49-F238E27FC236}">
                <a16:creationId xmlns:a16="http://schemas.microsoft.com/office/drawing/2014/main" id="{9416ECF4-B0DA-4CAA-B658-DAC73B219EE2}"/>
              </a:ext>
            </a:extLst>
          </p:cNvPr>
          <p:cNvSpPr>
            <a:spLocks noGrp="1"/>
          </p:cNvSpPr>
          <p:nvPr>
            <p:ph type="title"/>
          </p:nvPr>
        </p:nvSpPr>
        <p:spPr/>
        <p:txBody>
          <a:bodyPr/>
          <a:lstStyle/>
          <a:p>
            <a:r>
              <a:rPr lang="en-US" dirty="0"/>
              <a:t>The city, the place of my fathers’ tombs, lies desolate</a:t>
            </a:r>
          </a:p>
        </p:txBody>
      </p:sp>
    </p:spTree>
    <p:extLst>
      <p:ext uri="{BB962C8B-B14F-4D97-AF65-F5344CB8AC3E}">
        <p14:creationId xmlns:p14="http://schemas.microsoft.com/office/powerpoint/2010/main" val="27524908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3AB8E2-E2D4-9E27-0FA0-718208073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8E8E81B5-7A9F-4B7B-809F-D44C87F84278}"/>
              </a:ext>
            </a:extLst>
          </p:cNvPr>
          <p:cNvSpPr>
            <a:spLocks noGrp="1"/>
          </p:cNvSpPr>
          <p:nvPr>
            <p:ph type="body" sz="quarter" idx="10"/>
          </p:nvPr>
        </p:nvSpPr>
        <p:spPr/>
        <p:txBody>
          <a:bodyPr/>
          <a:lstStyle/>
          <a:p>
            <a:r>
              <a:rPr lang="en-US" dirty="0"/>
              <a:t>Tomb of Pharaoh’s Daughter  in the ancient necropolis of Silwan (from the west)</a:t>
            </a:r>
          </a:p>
        </p:txBody>
      </p:sp>
      <p:sp>
        <p:nvSpPr>
          <p:cNvPr id="3" name="Text Placeholder 2">
            <a:extLst>
              <a:ext uri="{FF2B5EF4-FFF2-40B4-BE49-F238E27FC236}">
                <a16:creationId xmlns:a16="http://schemas.microsoft.com/office/drawing/2014/main" id="{3B7D8A4F-1B55-44EF-B129-4D24A31388F8}"/>
              </a:ext>
            </a:extLst>
          </p:cNvPr>
          <p:cNvSpPr>
            <a:spLocks noGrp="1"/>
          </p:cNvSpPr>
          <p:nvPr>
            <p:ph type="body" sz="quarter" idx="12"/>
          </p:nvPr>
        </p:nvSpPr>
        <p:spPr/>
        <p:txBody>
          <a:bodyPr/>
          <a:lstStyle/>
          <a:p>
            <a:r>
              <a:rPr lang="en-US" dirty="0"/>
              <a:t>2:3</a:t>
            </a:r>
          </a:p>
        </p:txBody>
      </p:sp>
      <p:sp>
        <p:nvSpPr>
          <p:cNvPr id="4" name="Title 3">
            <a:extLst>
              <a:ext uri="{FF2B5EF4-FFF2-40B4-BE49-F238E27FC236}">
                <a16:creationId xmlns:a16="http://schemas.microsoft.com/office/drawing/2014/main" id="{9416ECF4-B0DA-4CAA-B658-DAC73B219EE2}"/>
              </a:ext>
            </a:extLst>
          </p:cNvPr>
          <p:cNvSpPr>
            <a:spLocks noGrp="1"/>
          </p:cNvSpPr>
          <p:nvPr>
            <p:ph type="title"/>
          </p:nvPr>
        </p:nvSpPr>
        <p:spPr/>
        <p:txBody>
          <a:bodyPr/>
          <a:lstStyle/>
          <a:p>
            <a:r>
              <a:rPr lang="en-US" dirty="0"/>
              <a:t>The city, the place of my fathers’ tombs, lies desolate</a:t>
            </a:r>
          </a:p>
        </p:txBody>
      </p:sp>
    </p:spTree>
    <p:extLst>
      <p:ext uri="{BB962C8B-B14F-4D97-AF65-F5344CB8AC3E}">
        <p14:creationId xmlns:p14="http://schemas.microsoft.com/office/powerpoint/2010/main" val="2093864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E0E126-023D-530D-142A-F3A1473FB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868"/>
            <a:ext cx="9144000" cy="6684264"/>
          </a:xfrm>
          <a:prstGeom prst="rect">
            <a:avLst/>
          </a:prstGeom>
        </p:spPr>
      </p:pic>
      <p:sp>
        <p:nvSpPr>
          <p:cNvPr id="2" name="Text Placeholder 1">
            <a:extLst>
              <a:ext uri="{FF2B5EF4-FFF2-40B4-BE49-F238E27FC236}">
                <a16:creationId xmlns:a16="http://schemas.microsoft.com/office/drawing/2014/main" id="{8E8E81B5-7A9F-4B7B-809F-D44C87F84278}"/>
              </a:ext>
            </a:extLst>
          </p:cNvPr>
          <p:cNvSpPr>
            <a:spLocks noGrp="1"/>
          </p:cNvSpPr>
          <p:nvPr>
            <p:ph type="body" sz="quarter" idx="10"/>
          </p:nvPr>
        </p:nvSpPr>
        <p:spPr/>
        <p:txBody>
          <a:bodyPr/>
          <a:lstStyle/>
          <a:p>
            <a:r>
              <a:rPr lang="en-US" dirty="0"/>
              <a:t>Tomb of Pharaoh’s Daughter in the ancient necropolis of Silwan (from the west)</a:t>
            </a:r>
          </a:p>
        </p:txBody>
      </p:sp>
      <p:sp>
        <p:nvSpPr>
          <p:cNvPr id="3" name="Text Placeholder 2">
            <a:extLst>
              <a:ext uri="{FF2B5EF4-FFF2-40B4-BE49-F238E27FC236}">
                <a16:creationId xmlns:a16="http://schemas.microsoft.com/office/drawing/2014/main" id="{3B7D8A4F-1B55-44EF-B129-4D24A31388F8}"/>
              </a:ext>
            </a:extLst>
          </p:cNvPr>
          <p:cNvSpPr>
            <a:spLocks noGrp="1"/>
          </p:cNvSpPr>
          <p:nvPr>
            <p:ph type="body" sz="quarter" idx="12"/>
          </p:nvPr>
        </p:nvSpPr>
        <p:spPr/>
        <p:txBody>
          <a:bodyPr/>
          <a:lstStyle/>
          <a:p>
            <a:r>
              <a:rPr lang="en-US" dirty="0"/>
              <a:t>2:3</a:t>
            </a:r>
          </a:p>
        </p:txBody>
      </p:sp>
      <p:sp>
        <p:nvSpPr>
          <p:cNvPr id="4" name="Title 3">
            <a:extLst>
              <a:ext uri="{FF2B5EF4-FFF2-40B4-BE49-F238E27FC236}">
                <a16:creationId xmlns:a16="http://schemas.microsoft.com/office/drawing/2014/main" id="{9416ECF4-B0DA-4CAA-B658-DAC73B219EE2}"/>
              </a:ext>
            </a:extLst>
          </p:cNvPr>
          <p:cNvSpPr>
            <a:spLocks noGrp="1"/>
          </p:cNvSpPr>
          <p:nvPr>
            <p:ph type="title"/>
          </p:nvPr>
        </p:nvSpPr>
        <p:spPr/>
        <p:txBody>
          <a:bodyPr/>
          <a:lstStyle/>
          <a:p>
            <a:r>
              <a:rPr lang="en-US" dirty="0"/>
              <a:t>The city, the place of my fathers’ tombs, lies desolate</a:t>
            </a:r>
          </a:p>
        </p:txBody>
      </p:sp>
    </p:spTree>
    <p:extLst>
      <p:ext uri="{BB962C8B-B14F-4D97-AF65-F5344CB8AC3E}">
        <p14:creationId xmlns:p14="http://schemas.microsoft.com/office/powerpoint/2010/main" val="631807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Temple Mount and City of David aerial from sw closeup"/>
          <p:cNvPicPr preferRelativeResize="0">
            <a:picLocks noChangeAspect="1" noChangeArrowheads="1"/>
          </p:cNvPicPr>
          <p:nvPr>
            <p:custDataLst>
              <p:tags r:id="rId1"/>
            </p:custDataLst>
          </p:nvPr>
        </p:nvPicPr>
        <p:blipFill rotWithShape="1">
          <a:blip r:embed="rId4"/>
          <a:srcRect t="671"/>
          <a:stretch/>
        </p:blipFill>
        <p:spPr bwMode="auto">
          <a:xfrm>
            <a:off x="0" y="33867"/>
            <a:ext cx="9144000" cy="6818326"/>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City of David (aerial view from the southwest)</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The city, the place of my fathers’ tombs, lies desolate</a:t>
            </a:r>
          </a:p>
        </p:txBody>
      </p:sp>
    </p:spTree>
    <p:extLst>
      <p:ext uri="{BB962C8B-B14F-4D97-AF65-F5344CB8AC3E}">
        <p14:creationId xmlns:p14="http://schemas.microsoft.com/office/powerpoint/2010/main" val="4864017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Temple Mount and City of David aerial from sw closeup"/>
          <p:cNvPicPr preferRelativeResize="0">
            <a:picLocks noChangeAspect="1" noChangeArrowheads="1"/>
          </p:cNvPicPr>
          <p:nvPr>
            <p:custDataLst>
              <p:tags r:id="rId1"/>
            </p:custDataLst>
          </p:nvPr>
        </p:nvPicPr>
        <p:blipFill rotWithShape="1">
          <a:blip r:embed="rId4"/>
          <a:srcRect t="178"/>
          <a:stretch/>
        </p:blipFill>
        <p:spPr bwMode="auto">
          <a:xfrm>
            <a:off x="0" y="0"/>
            <a:ext cx="9144000" cy="6852193"/>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City of David (aerial view from the southwest)</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The city, the place of my fathers’ tombs, lies desolate</a:t>
            </a:r>
          </a:p>
        </p:txBody>
      </p:sp>
      <p:sp>
        <p:nvSpPr>
          <p:cNvPr id="32" name="Freeform 31"/>
          <p:cNvSpPr/>
          <p:nvPr/>
        </p:nvSpPr>
        <p:spPr>
          <a:xfrm>
            <a:off x="1346868" y="368969"/>
            <a:ext cx="6320608" cy="5325930"/>
          </a:xfrm>
          <a:custGeom>
            <a:avLst/>
            <a:gdLst>
              <a:gd name="connsiteX0" fmla="*/ 0 w 6272464"/>
              <a:gd name="connsiteY0" fmla="*/ 0 h 5309937"/>
              <a:gd name="connsiteX1" fmla="*/ 1604211 w 6272464"/>
              <a:gd name="connsiteY1" fmla="*/ 1042737 h 5309937"/>
              <a:gd name="connsiteX2" fmla="*/ 2919664 w 6272464"/>
              <a:gd name="connsiteY2" fmla="*/ 3593432 h 5309937"/>
              <a:gd name="connsiteX3" fmla="*/ 6272464 w 6272464"/>
              <a:gd name="connsiteY3" fmla="*/ 5309937 h 5309937"/>
              <a:gd name="connsiteX4" fmla="*/ 5438274 w 6272464"/>
              <a:gd name="connsiteY4" fmla="*/ 3384884 h 5309937"/>
              <a:gd name="connsiteX5" fmla="*/ 3384885 w 6272464"/>
              <a:gd name="connsiteY5" fmla="*/ 1267327 h 5309937"/>
              <a:gd name="connsiteX6" fmla="*/ 2598821 w 6272464"/>
              <a:gd name="connsiteY6" fmla="*/ 32084 h 5309937"/>
              <a:gd name="connsiteX0" fmla="*/ 0 w 6393104"/>
              <a:gd name="connsiteY0" fmla="*/ 0 h 5310786"/>
              <a:gd name="connsiteX1" fmla="*/ 1604211 w 6393104"/>
              <a:gd name="connsiteY1" fmla="*/ 1042737 h 5310786"/>
              <a:gd name="connsiteX2" fmla="*/ 2919664 w 6393104"/>
              <a:gd name="connsiteY2" fmla="*/ 3593432 h 5310786"/>
              <a:gd name="connsiteX3" fmla="*/ 6272464 w 6393104"/>
              <a:gd name="connsiteY3" fmla="*/ 5309937 h 5310786"/>
              <a:gd name="connsiteX4" fmla="*/ 5438274 w 6393104"/>
              <a:gd name="connsiteY4" fmla="*/ 3384884 h 5310786"/>
              <a:gd name="connsiteX5" fmla="*/ 3384885 w 6393104"/>
              <a:gd name="connsiteY5" fmla="*/ 1267327 h 5310786"/>
              <a:gd name="connsiteX6" fmla="*/ 2598821 w 6393104"/>
              <a:gd name="connsiteY6" fmla="*/ 32084 h 5310786"/>
              <a:gd name="connsiteX0" fmla="*/ 0 w 6374778"/>
              <a:gd name="connsiteY0" fmla="*/ 0 h 5350161"/>
              <a:gd name="connsiteX1" fmla="*/ 1604211 w 6374778"/>
              <a:gd name="connsiteY1" fmla="*/ 1042737 h 5350161"/>
              <a:gd name="connsiteX2" fmla="*/ 2919664 w 6374778"/>
              <a:gd name="connsiteY2" fmla="*/ 3593432 h 5350161"/>
              <a:gd name="connsiteX3" fmla="*/ 6272464 w 6374778"/>
              <a:gd name="connsiteY3" fmla="*/ 5309937 h 5350161"/>
              <a:gd name="connsiteX4" fmla="*/ 5438274 w 6374778"/>
              <a:gd name="connsiteY4" fmla="*/ 3384884 h 5350161"/>
              <a:gd name="connsiteX5" fmla="*/ 3384885 w 6374778"/>
              <a:gd name="connsiteY5" fmla="*/ 1267327 h 5350161"/>
              <a:gd name="connsiteX6" fmla="*/ 2598821 w 6374778"/>
              <a:gd name="connsiteY6" fmla="*/ 32084 h 5350161"/>
              <a:gd name="connsiteX0" fmla="*/ 0 w 6374778"/>
              <a:gd name="connsiteY0" fmla="*/ 0 h 5310786"/>
              <a:gd name="connsiteX1" fmla="*/ 1604211 w 6374778"/>
              <a:gd name="connsiteY1" fmla="*/ 1042737 h 5310786"/>
              <a:gd name="connsiteX2" fmla="*/ 2919664 w 6374778"/>
              <a:gd name="connsiteY2" fmla="*/ 3593432 h 5310786"/>
              <a:gd name="connsiteX3" fmla="*/ 6272464 w 6374778"/>
              <a:gd name="connsiteY3" fmla="*/ 5309937 h 5310786"/>
              <a:gd name="connsiteX4" fmla="*/ 5438274 w 6374778"/>
              <a:gd name="connsiteY4" fmla="*/ 3384884 h 5310786"/>
              <a:gd name="connsiteX5" fmla="*/ 3384885 w 6374778"/>
              <a:gd name="connsiteY5" fmla="*/ 1267327 h 5310786"/>
              <a:gd name="connsiteX6" fmla="*/ 2598821 w 6374778"/>
              <a:gd name="connsiteY6" fmla="*/ 32084 h 5310786"/>
              <a:gd name="connsiteX0" fmla="*/ 0 w 6374778"/>
              <a:gd name="connsiteY0" fmla="*/ 0 h 5310970"/>
              <a:gd name="connsiteX1" fmla="*/ 1604211 w 6374778"/>
              <a:gd name="connsiteY1" fmla="*/ 1042737 h 5310970"/>
              <a:gd name="connsiteX2" fmla="*/ 2919664 w 6374778"/>
              <a:gd name="connsiteY2" fmla="*/ 3593432 h 5310970"/>
              <a:gd name="connsiteX3" fmla="*/ 6272464 w 6374778"/>
              <a:gd name="connsiteY3" fmla="*/ 5309937 h 5310970"/>
              <a:gd name="connsiteX4" fmla="*/ 5438274 w 6374778"/>
              <a:gd name="connsiteY4" fmla="*/ 3384884 h 5310970"/>
              <a:gd name="connsiteX5" fmla="*/ 3384885 w 6374778"/>
              <a:gd name="connsiteY5" fmla="*/ 1267327 h 5310970"/>
              <a:gd name="connsiteX6" fmla="*/ 2598821 w 6374778"/>
              <a:gd name="connsiteY6" fmla="*/ 32084 h 5310970"/>
              <a:gd name="connsiteX0" fmla="*/ 0 w 6359875"/>
              <a:gd name="connsiteY0" fmla="*/ 0 h 5350873"/>
              <a:gd name="connsiteX1" fmla="*/ 1604211 w 6359875"/>
              <a:gd name="connsiteY1" fmla="*/ 1042737 h 5350873"/>
              <a:gd name="connsiteX2" fmla="*/ 3449054 w 6359875"/>
              <a:gd name="connsiteY2" fmla="*/ 4299285 h 5350873"/>
              <a:gd name="connsiteX3" fmla="*/ 6272464 w 6359875"/>
              <a:gd name="connsiteY3" fmla="*/ 5309937 h 5350873"/>
              <a:gd name="connsiteX4" fmla="*/ 5438274 w 6359875"/>
              <a:gd name="connsiteY4" fmla="*/ 3384884 h 5350873"/>
              <a:gd name="connsiteX5" fmla="*/ 3384885 w 6359875"/>
              <a:gd name="connsiteY5" fmla="*/ 1267327 h 5350873"/>
              <a:gd name="connsiteX6" fmla="*/ 2598821 w 6359875"/>
              <a:gd name="connsiteY6" fmla="*/ 32084 h 5350873"/>
              <a:gd name="connsiteX0" fmla="*/ 0 w 6368353"/>
              <a:gd name="connsiteY0" fmla="*/ 0 h 5350873"/>
              <a:gd name="connsiteX1" fmla="*/ 1604211 w 6368353"/>
              <a:gd name="connsiteY1" fmla="*/ 1042737 h 5350873"/>
              <a:gd name="connsiteX2" fmla="*/ 3449054 w 6368353"/>
              <a:gd name="connsiteY2" fmla="*/ 4299285 h 5350873"/>
              <a:gd name="connsiteX3" fmla="*/ 6272464 w 6368353"/>
              <a:gd name="connsiteY3" fmla="*/ 5309937 h 5350873"/>
              <a:gd name="connsiteX4" fmla="*/ 5438274 w 6368353"/>
              <a:gd name="connsiteY4" fmla="*/ 3384884 h 5350873"/>
              <a:gd name="connsiteX5" fmla="*/ 3384885 w 6368353"/>
              <a:gd name="connsiteY5" fmla="*/ 1267327 h 5350873"/>
              <a:gd name="connsiteX6" fmla="*/ 2598821 w 6368353"/>
              <a:gd name="connsiteY6" fmla="*/ 32084 h 5350873"/>
              <a:gd name="connsiteX0" fmla="*/ 0 w 6406730"/>
              <a:gd name="connsiteY0" fmla="*/ 0 h 5333422"/>
              <a:gd name="connsiteX1" fmla="*/ 1604211 w 6406730"/>
              <a:gd name="connsiteY1" fmla="*/ 1042737 h 5333422"/>
              <a:gd name="connsiteX2" fmla="*/ 3449054 w 6406730"/>
              <a:gd name="connsiteY2" fmla="*/ 4299285 h 5333422"/>
              <a:gd name="connsiteX3" fmla="*/ 6272464 w 6406730"/>
              <a:gd name="connsiteY3" fmla="*/ 5309937 h 5333422"/>
              <a:gd name="connsiteX4" fmla="*/ 5630779 w 6406730"/>
              <a:gd name="connsiteY4" fmla="*/ 3689684 h 5333422"/>
              <a:gd name="connsiteX5" fmla="*/ 3384885 w 6406730"/>
              <a:gd name="connsiteY5" fmla="*/ 1267327 h 5333422"/>
              <a:gd name="connsiteX6" fmla="*/ 2598821 w 6406730"/>
              <a:gd name="connsiteY6" fmla="*/ 32084 h 5333422"/>
              <a:gd name="connsiteX0" fmla="*/ 0 w 6406730"/>
              <a:gd name="connsiteY0" fmla="*/ 0 h 5333422"/>
              <a:gd name="connsiteX1" fmla="*/ 1604211 w 6406730"/>
              <a:gd name="connsiteY1" fmla="*/ 1042737 h 5333422"/>
              <a:gd name="connsiteX2" fmla="*/ 3449054 w 6406730"/>
              <a:gd name="connsiteY2" fmla="*/ 4299285 h 5333422"/>
              <a:gd name="connsiteX3" fmla="*/ 6272464 w 6406730"/>
              <a:gd name="connsiteY3" fmla="*/ 5309937 h 5333422"/>
              <a:gd name="connsiteX4" fmla="*/ 5630779 w 6406730"/>
              <a:gd name="connsiteY4" fmla="*/ 3689684 h 5333422"/>
              <a:gd name="connsiteX5" fmla="*/ 3384885 w 6406730"/>
              <a:gd name="connsiteY5" fmla="*/ 1267327 h 5333422"/>
              <a:gd name="connsiteX6" fmla="*/ 2598821 w 6406730"/>
              <a:gd name="connsiteY6" fmla="*/ 32084 h 5333422"/>
              <a:gd name="connsiteX0" fmla="*/ 0 w 6406730"/>
              <a:gd name="connsiteY0" fmla="*/ 0 h 5333422"/>
              <a:gd name="connsiteX1" fmla="*/ 1604211 w 6406730"/>
              <a:gd name="connsiteY1" fmla="*/ 1042737 h 5333422"/>
              <a:gd name="connsiteX2" fmla="*/ 3449054 w 6406730"/>
              <a:gd name="connsiteY2" fmla="*/ 4299285 h 5333422"/>
              <a:gd name="connsiteX3" fmla="*/ 6272464 w 6406730"/>
              <a:gd name="connsiteY3" fmla="*/ 5309937 h 5333422"/>
              <a:gd name="connsiteX4" fmla="*/ 5630779 w 6406730"/>
              <a:gd name="connsiteY4" fmla="*/ 3689684 h 5333422"/>
              <a:gd name="connsiteX5" fmla="*/ 3384885 w 6406730"/>
              <a:gd name="connsiteY5" fmla="*/ 1267327 h 5333422"/>
              <a:gd name="connsiteX6" fmla="*/ 2598821 w 6406730"/>
              <a:gd name="connsiteY6" fmla="*/ 32084 h 5333422"/>
              <a:gd name="connsiteX0" fmla="*/ 0 w 6406730"/>
              <a:gd name="connsiteY0" fmla="*/ 0 h 5324075"/>
              <a:gd name="connsiteX1" fmla="*/ 1684421 w 6406730"/>
              <a:gd name="connsiteY1" fmla="*/ 1379621 h 5324075"/>
              <a:gd name="connsiteX2" fmla="*/ 3449054 w 6406730"/>
              <a:gd name="connsiteY2" fmla="*/ 4299285 h 5324075"/>
              <a:gd name="connsiteX3" fmla="*/ 6272464 w 6406730"/>
              <a:gd name="connsiteY3" fmla="*/ 5309937 h 5324075"/>
              <a:gd name="connsiteX4" fmla="*/ 5630779 w 6406730"/>
              <a:gd name="connsiteY4" fmla="*/ 3689684 h 5324075"/>
              <a:gd name="connsiteX5" fmla="*/ 3384885 w 6406730"/>
              <a:gd name="connsiteY5" fmla="*/ 1267327 h 5324075"/>
              <a:gd name="connsiteX6" fmla="*/ 2598821 w 6406730"/>
              <a:gd name="connsiteY6" fmla="*/ 32084 h 5324075"/>
              <a:gd name="connsiteX0" fmla="*/ 0 w 6384108"/>
              <a:gd name="connsiteY0" fmla="*/ 0 h 5358014"/>
              <a:gd name="connsiteX1" fmla="*/ 1684421 w 6384108"/>
              <a:gd name="connsiteY1" fmla="*/ 1379621 h 5358014"/>
              <a:gd name="connsiteX2" fmla="*/ 3769896 w 6384108"/>
              <a:gd name="connsiteY2" fmla="*/ 4604085 h 5358014"/>
              <a:gd name="connsiteX3" fmla="*/ 6272464 w 6384108"/>
              <a:gd name="connsiteY3" fmla="*/ 5309937 h 5358014"/>
              <a:gd name="connsiteX4" fmla="*/ 5630779 w 6384108"/>
              <a:gd name="connsiteY4" fmla="*/ 3689684 h 5358014"/>
              <a:gd name="connsiteX5" fmla="*/ 3384885 w 6384108"/>
              <a:gd name="connsiteY5" fmla="*/ 1267327 h 5358014"/>
              <a:gd name="connsiteX6" fmla="*/ 2598821 w 6384108"/>
              <a:gd name="connsiteY6" fmla="*/ 32084 h 5358014"/>
              <a:gd name="connsiteX0" fmla="*/ 0 w 6320608"/>
              <a:gd name="connsiteY0" fmla="*/ 12366 h 5325930"/>
              <a:gd name="connsiteX1" fmla="*/ 1620921 w 6320608"/>
              <a:gd name="connsiteY1" fmla="*/ 1347537 h 5325930"/>
              <a:gd name="connsiteX2" fmla="*/ 3706396 w 6320608"/>
              <a:gd name="connsiteY2" fmla="*/ 4572001 h 5325930"/>
              <a:gd name="connsiteX3" fmla="*/ 6208964 w 6320608"/>
              <a:gd name="connsiteY3" fmla="*/ 5277853 h 5325930"/>
              <a:gd name="connsiteX4" fmla="*/ 5567279 w 6320608"/>
              <a:gd name="connsiteY4" fmla="*/ 3657600 h 5325930"/>
              <a:gd name="connsiteX5" fmla="*/ 3321385 w 6320608"/>
              <a:gd name="connsiteY5" fmla="*/ 1235243 h 5325930"/>
              <a:gd name="connsiteX6" fmla="*/ 2535321 w 6320608"/>
              <a:gd name="connsiteY6" fmla="*/ 0 h 532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0608" h="5325930">
                <a:moveTo>
                  <a:pt x="0" y="12366"/>
                </a:moveTo>
                <a:cubicBezTo>
                  <a:pt x="534737" y="359945"/>
                  <a:pt x="1003188" y="587598"/>
                  <a:pt x="1620921" y="1347537"/>
                </a:cubicBezTo>
                <a:cubicBezTo>
                  <a:pt x="2238654" y="2107476"/>
                  <a:pt x="2941722" y="3916948"/>
                  <a:pt x="3706396" y="4572001"/>
                </a:cubicBezTo>
                <a:cubicBezTo>
                  <a:pt x="4471070" y="5227054"/>
                  <a:pt x="5898817" y="5430253"/>
                  <a:pt x="6208964" y="5277853"/>
                </a:cubicBezTo>
                <a:cubicBezTo>
                  <a:pt x="6519111" y="5125453"/>
                  <a:pt x="6143685" y="4252018"/>
                  <a:pt x="5567279" y="3657600"/>
                </a:cubicBezTo>
                <a:lnTo>
                  <a:pt x="3321385" y="1235243"/>
                </a:lnTo>
                <a:cubicBezTo>
                  <a:pt x="2783038" y="654597"/>
                  <a:pt x="2797342" y="411748"/>
                  <a:pt x="2535321" y="0"/>
                </a:cubicBezTo>
              </a:path>
            </a:pathLst>
          </a:custGeom>
          <a:ln w="22225" cap="rnd" cmpd="sng" algn="ctr">
            <a:solidFill>
              <a:srgbClr val="FEFF00"/>
            </a:solidFill>
            <a:prstDash val="sysDash"/>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1400" kern="0">
              <a:solidFill>
                <a:srgbClr val="FFFF00"/>
              </a:solidFill>
              <a:effectLst>
                <a:glow rad="76200">
                  <a:srgbClr val="000000">
                    <a:alpha val="60000"/>
                  </a:srgbClr>
                </a:glow>
              </a:effectLst>
              <a:latin typeface="Arial"/>
              <a:cs typeface="Calibri" pitchFamily="34" charset="0"/>
            </a:endParaRPr>
          </a:p>
        </p:txBody>
      </p:sp>
      <p:sp>
        <p:nvSpPr>
          <p:cNvPr id="33" name="Text Box 6"/>
          <p:cNvSpPr txBox="1">
            <a:spLocks noChangeArrowheads="1"/>
          </p:cNvSpPr>
          <p:nvPr/>
        </p:nvSpPr>
        <p:spPr bwMode="auto">
          <a:xfrm>
            <a:off x="4415627" y="3015892"/>
            <a:ext cx="1236237" cy="400110"/>
          </a:xfrm>
          <a:prstGeom prst="rect">
            <a:avLst/>
          </a:prstGeom>
          <a:noFill/>
          <a:ln w="9525">
            <a:noFill/>
            <a:miter lim="800000"/>
            <a:headEnd/>
            <a:tailEnd/>
          </a:ln>
          <a:effectLst/>
        </p:spPr>
        <p:txBody>
          <a:bodyPr wrap="none">
            <a:spAutoFit/>
          </a:bodyPr>
          <a:lstStyle/>
          <a:p>
            <a:pPr algn="ctr">
              <a:defRPr/>
            </a:pPr>
            <a:r>
              <a:rPr lang="en-US" sz="2000" kern="0" dirty="0">
                <a:solidFill>
                  <a:srgbClr val="FFFFFF"/>
                </a:solidFill>
                <a:effectLst>
                  <a:glow rad="127000">
                    <a:srgbClr val="000000"/>
                  </a:glow>
                </a:effectLst>
                <a:latin typeface="Calibri" pitchFamily="34" charset="0"/>
                <a:cs typeface="Calibri" pitchFamily="34" charset="0"/>
              </a:rPr>
              <a:t>Jerusalem</a:t>
            </a:r>
          </a:p>
        </p:txBody>
      </p:sp>
      <p:sp>
        <p:nvSpPr>
          <p:cNvPr id="34" name="Text Box 7"/>
          <p:cNvSpPr txBox="1">
            <a:spLocks noChangeArrowheads="1"/>
          </p:cNvSpPr>
          <p:nvPr/>
        </p:nvSpPr>
        <p:spPr bwMode="auto">
          <a:xfrm>
            <a:off x="6862878" y="3581400"/>
            <a:ext cx="1633781" cy="400110"/>
          </a:xfrm>
          <a:prstGeom prst="rect">
            <a:avLst/>
          </a:prstGeom>
          <a:noFill/>
          <a:ln w="9525">
            <a:noFill/>
            <a:miter lim="800000"/>
            <a:headEnd/>
            <a:tailEnd/>
          </a:ln>
          <a:effectLst/>
        </p:spPr>
        <p:txBody>
          <a:bodyPr wrap="none">
            <a:spAutoFit/>
          </a:bodyPr>
          <a:lstStyle/>
          <a:p>
            <a:pPr algn="ctr">
              <a:defRPr/>
            </a:pPr>
            <a:r>
              <a:rPr lang="en-US" sz="2000" kern="0" dirty="0">
                <a:solidFill>
                  <a:srgbClr val="FFFFFF"/>
                </a:solidFill>
                <a:effectLst>
                  <a:glow rad="127000">
                    <a:srgbClr val="000000"/>
                  </a:glow>
                </a:effectLst>
                <a:latin typeface="Calibri" pitchFamily="34" charset="0"/>
                <a:cs typeface="Calibri" pitchFamily="34" charset="0"/>
              </a:rPr>
              <a:t>Royal Tombs?</a:t>
            </a:r>
          </a:p>
        </p:txBody>
      </p:sp>
      <p:sp>
        <p:nvSpPr>
          <p:cNvPr id="35" name="Line 8"/>
          <p:cNvSpPr>
            <a:spLocks noChangeShapeType="1"/>
          </p:cNvSpPr>
          <p:nvPr/>
        </p:nvSpPr>
        <p:spPr bwMode="auto">
          <a:xfrm flipH="1">
            <a:off x="6781800" y="3962400"/>
            <a:ext cx="381000" cy="381000"/>
          </a:xfrm>
          <a:prstGeom prst="line">
            <a:avLst/>
          </a:prstGeom>
          <a:noFill/>
          <a:ln w="22225" cap="flat" cmpd="sng" algn="ctr">
            <a:solidFill>
              <a:srgbClr val="FFFFFF"/>
            </a:solidFill>
            <a:prstDash val="solid"/>
            <a:round/>
            <a:headEnd type="none" w="med" len="med"/>
            <a:tailEnd type="triangle" w="med" len="med"/>
          </a:ln>
          <a:effectLst>
            <a:glow rad="114300">
              <a:srgbClr val="000000"/>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36" name="Text Box 9"/>
          <p:cNvSpPr txBox="1">
            <a:spLocks noChangeArrowheads="1"/>
          </p:cNvSpPr>
          <p:nvPr/>
        </p:nvSpPr>
        <p:spPr bwMode="auto">
          <a:xfrm rot="3466887">
            <a:off x="1477393" y="3372187"/>
            <a:ext cx="2832828" cy="400110"/>
          </a:xfrm>
          <a:prstGeom prst="rect">
            <a:avLst/>
          </a:prstGeom>
          <a:noFill/>
          <a:ln w="9525">
            <a:noFill/>
            <a:miter lim="800000"/>
            <a:headEnd/>
            <a:tailEnd/>
          </a:ln>
          <a:effectLst/>
        </p:spPr>
        <p:txBody>
          <a:bodyPr wrap="none">
            <a:spAutoFit/>
          </a:bodyPr>
          <a:lstStyle/>
          <a:p>
            <a:pPr algn="ctr">
              <a:defRPr/>
            </a:pPr>
            <a:r>
              <a:rPr lang="en-US" sz="2000" kern="0" dirty="0">
                <a:solidFill>
                  <a:srgbClr val="FFFFFF"/>
                </a:solidFill>
                <a:effectLst>
                  <a:glow rad="127000">
                    <a:srgbClr val="000000"/>
                  </a:glow>
                </a:effectLst>
                <a:latin typeface="Calibri" pitchFamily="34" charset="0"/>
                <a:cs typeface="Calibri" pitchFamily="34" charset="0"/>
              </a:rPr>
              <a:t>Central (</a:t>
            </a:r>
            <a:r>
              <a:rPr lang="en-US" sz="2000" kern="0" dirty="0" err="1">
                <a:solidFill>
                  <a:srgbClr val="FFFFFF"/>
                </a:solidFill>
                <a:effectLst>
                  <a:glow rad="127000">
                    <a:srgbClr val="000000"/>
                  </a:glow>
                </a:effectLst>
                <a:latin typeface="Calibri" pitchFamily="34" charset="0"/>
                <a:cs typeface="Calibri" pitchFamily="34" charset="0"/>
              </a:rPr>
              <a:t>Tyropean</a:t>
            </a:r>
            <a:r>
              <a:rPr lang="en-US" sz="2000" kern="0" dirty="0">
                <a:solidFill>
                  <a:srgbClr val="FFFFFF"/>
                </a:solidFill>
                <a:effectLst>
                  <a:glow rad="127000">
                    <a:srgbClr val="000000"/>
                  </a:glow>
                </a:effectLst>
                <a:latin typeface="Calibri" pitchFamily="34" charset="0"/>
                <a:cs typeface="Calibri" pitchFamily="34" charset="0"/>
              </a:rPr>
              <a:t>) Valley</a:t>
            </a:r>
          </a:p>
        </p:txBody>
      </p:sp>
      <p:sp>
        <p:nvSpPr>
          <p:cNvPr id="38" name="Text Box 11"/>
          <p:cNvSpPr txBox="1">
            <a:spLocks noChangeArrowheads="1"/>
          </p:cNvSpPr>
          <p:nvPr/>
        </p:nvSpPr>
        <p:spPr bwMode="auto">
          <a:xfrm rot="16908767">
            <a:off x="4907838" y="914400"/>
            <a:ext cx="1560042" cy="400110"/>
          </a:xfrm>
          <a:prstGeom prst="rect">
            <a:avLst/>
          </a:prstGeom>
          <a:noFill/>
          <a:ln w="9525">
            <a:noFill/>
            <a:miter lim="800000"/>
            <a:headEnd/>
            <a:tailEnd/>
          </a:ln>
          <a:effectLst/>
        </p:spPr>
        <p:txBody>
          <a:bodyPr wrap="none">
            <a:spAutoFit/>
          </a:bodyPr>
          <a:lstStyle/>
          <a:p>
            <a:pPr algn="ctr">
              <a:defRPr/>
            </a:pPr>
            <a:r>
              <a:rPr lang="en-US" sz="2000" kern="0" dirty="0" err="1">
                <a:solidFill>
                  <a:srgbClr val="FFFFFF"/>
                </a:solidFill>
                <a:effectLst>
                  <a:glow rad="127000">
                    <a:srgbClr val="000000"/>
                  </a:glow>
                </a:effectLst>
                <a:latin typeface="Calibri" pitchFamily="34" charset="0"/>
                <a:cs typeface="Calibri" pitchFamily="34" charset="0"/>
              </a:rPr>
              <a:t>Kidron</a:t>
            </a:r>
            <a:r>
              <a:rPr lang="en-US" sz="2000" kern="0" dirty="0">
                <a:solidFill>
                  <a:srgbClr val="FFFFFF"/>
                </a:solidFill>
                <a:effectLst>
                  <a:glow rad="127000">
                    <a:srgbClr val="000000"/>
                  </a:glow>
                </a:effectLst>
                <a:latin typeface="Calibri" pitchFamily="34" charset="0"/>
                <a:cs typeface="Calibri" pitchFamily="34" charset="0"/>
              </a:rPr>
              <a:t> Valley</a:t>
            </a:r>
          </a:p>
        </p:txBody>
      </p:sp>
      <p:sp>
        <p:nvSpPr>
          <p:cNvPr id="6" name="Text Box 7">
            <a:extLst>
              <a:ext uri="{FF2B5EF4-FFF2-40B4-BE49-F238E27FC236}">
                <a16:creationId xmlns:a16="http://schemas.microsoft.com/office/drawing/2014/main" id="{D23DA6CE-9BA3-9B3B-6EA5-F6798D237B3B}"/>
              </a:ext>
            </a:extLst>
          </p:cNvPr>
          <p:cNvSpPr txBox="1">
            <a:spLocks noChangeArrowheads="1"/>
          </p:cNvSpPr>
          <p:nvPr/>
        </p:nvSpPr>
        <p:spPr bwMode="auto">
          <a:xfrm>
            <a:off x="7447119" y="1925934"/>
            <a:ext cx="1269899"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127000">
                    <a:srgbClr val="000000"/>
                  </a:glow>
                </a:effectLst>
                <a:uLnTx/>
                <a:uFillTx/>
                <a:latin typeface="Calibri" pitchFamily="34" charset="0"/>
                <a:cs typeface="Calibri" pitchFamily="34" charset="0"/>
              </a:rPr>
              <a:t>Silwan</a:t>
            </a:r>
          </a:p>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rgbClr val="FFFFFF"/>
                </a:solidFill>
                <a:effectLst>
                  <a:glow rad="127000">
                    <a:srgbClr val="000000"/>
                  </a:glow>
                </a:effectLst>
                <a:latin typeface="Calibri" pitchFamily="34" charset="0"/>
                <a:cs typeface="Calibri" pitchFamily="34" charset="0"/>
              </a:rPr>
              <a:t>necropolis</a:t>
            </a:r>
            <a:endParaRPr kumimoji="0" lang="en-US" sz="2000" b="0" i="0" u="none" strike="noStrike" kern="0" cap="none" spc="0" normalizeH="0" baseline="0" noProof="0" dirty="0">
              <a:ln>
                <a:noFill/>
              </a:ln>
              <a:solidFill>
                <a:srgbClr val="FFFFFF"/>
              </a:solidFill>
              <a:effectLst>
                <a:glow rad="127000">
                  <a:srgbClr val="000000"/>
                </a:glow>
              </a:effectLst>
              <a:uLnTx/>
              <a:uFillTx/>
              <a:latin typeface="Calibri" pitchFamily="34" charset="0"/>
              <a:cs typeface="Calibri" pitchFamily="34" charset="0"/>
            </a:endParaRPr>
          </a:p>
        </p:txBody>
      </p:sp>
    </p:spTree>
    <p:extLst>
      <p:ext uri="{BB962C8B-B14F-4D97-AF65-F5344CB8AC3E}">
        <p14:creationId xmlns:p14="http://schemas.microsoft.com/office/powerpoint/2010/main" val="2756428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89"/>
          <p:cNvGrpSpPr/>
          <p:nvPr/>
        </p:nvGrpSpPr>
        <p:grpSpPr>
          <a:xfrm>
            <a:off x="1676400" y="523875"/>
            <a:ext cx="5794430" cy="5797628"/>
            <a:chOff x="1676400" y="523875"/>
            <a:chExt cx="5794430" cy="5797628"/>
          </a:xfrm>
        </p:grpSpPr>
        <p:grpSp>
          <p:nvGrpSpPr>
            <p:cNvPr id="24" name="Group 23"/>
            <p:cNvGrpSpPr/>
            <p:nvPr/>
          </p:nvGrpSpPr>
          <p:grpSpPr>
            <a:xfrm>
              <a:off x="1676400" y="523875"/>
              <a:ext cx="5794430" cy="5797628"/>
              <a:chOff x="1676400" y="523875"/>
              <a:chExt cx="5794430" cy="5797628"/>
            </a:xfrm>
            <a:solidFill>
              <a:srgbClr val="D8D9D9"/>
            </a:solidFill>
          </p:grpSpPr>
          <p:sp>
            <p:nvSpPr>
              <p:cNvPr id="89" name="Freeform 88"/>
              <p:cNvSpPr/>
              <p:nvPr/>
            </p:nvSpPr>
            <p:spPr>
              <a:xfrm>
                <a:off x="5245100" y="5194300"/>
                <a:ext cx="1390650" cy="1022350"/>
              </a:xfrm>
              <a:custGeom>
                <a:avLst/>
                <a:gdLst>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611"/>
                  <a:gd name="connsiteX1" fmla="*/ 1123950 w 1390650"/>
                  <a:gd name="connsiteY1" fmla="*/ 0 h 1022611"/>
                  <a:gd name="connsiteX2" fmla="*/ 609600 w 1390650"/>
                  <a:gd name="connsiteY2" fmla="*/ 384175 h 1022611"/>
                  <a:gd name="connsiteX3" fmla="*/ 0 w 1390650"/>
                  <a:gd name="connsiteY3" fmla="*/ 654050 h 1022611"/>
                  <a:gd name="connsiteX4" fmla="*/ 101600 w 1390650"/>
                  <a:gd name="connsiteY4" fmla="*/ 1022350 h 1022611"/>
                  <a:gd name="connsiteX5" fmla="*/ 844550 w 1390650"/>
                  <a:gd name="connsiteY5" fmla="*/ 704850 h 1022611"/>
                  <a:gd name="connsiteX6" fmla="*/ 1390650 w 1390650"/>
                  <a:gd name="connsiteY6" fmla="*/ 260350 h 1022611"/>
                  <a:gd name="connsiteX0" fmla="*/ 1390650 w 1390650"/>
                  <a:gd name="connsiteY0" fmla="*/ 260350 h 1022611"/>
                  <a:gd name="connsiteX1" fmla="*/ 1123950 w 1390650"/>
                  <a:gd name="connsiteY1" fmla="*/ 0 h 1022611"/>
                  <a:gd name="connsiteX2" fmla="*/ 609600 w 1390650"/>
                  <a:gd name="connsiteY2" fmla="*/ 384175 h 1022611"/>
                  <a:gd name="connsiteX3" fmla="*/ 0 w 1390650"/>
                  <a:gd name="connsiteY3" fmla="*/ 654050 h 1022611"/>
                  <a:gd name="connsiteX4" fmla="*/ 101600 w 1390650"/>
                  <a:gd name="connsiteY4" fmla="*/ 1022350 h 1022611"/>
                  <a:gd name="connsiteX5" fmla="*/ 844550 w 1390650"/>
                  <a:gd name="connsiteY5" fmla="*/ 704850 h 1022611"/>
                  <a:gd name="connsiteX6" fmla="*/ 1390650 w 1390650"/>
                  <a:gd name="connsiteY6" fmla="*/ 260350 h 1022611"/>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650" h="1022350">
                    <a:moveTo>
                      <a:pt x="1390650" y="260350"/>
                    </a:moveTo>
                    <a:lnTo>
                      <a:pt x="1123950" y="0"/>
                    </a:lnTo>
                    <a:cubicBezTo>
                      <a:pt x="1003300" y="115887"/>
                      <a:pt x="796925" y="275167"/>
                      <a:pt x="609600" y="384175"/>
                    </a:cubicBezTo>
                    <a:cubicBezTo>
                      <a:pt x="422275" y="493183"/>
                      <a:pt x="237067" y="563563"/>
                      <a:pt x="0" y="654050"/>
                    </a:cubicBezTo>
                    <a:lnTo>
                      <a:pt x="101600" y="1022350"/>
                    </a:lnTo>
                    <a:cubicBezTo>
                      <a:pt x="451908" y="897467"/>
                      <a:pt x="629708" y="831850"/>
                      <a:pt x="844550" y="704850"/>
                    </a:cubicBezTo>
                    <a:cubicBezTo>
                      <a:pt x="1059392" y="577850"/>
                      <a:pt x="1198033" y="479425"/>
                      <a:pt x="1390650" y="2603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6334125" y="1365250"/>
                <a:ext cx="1035050" cy="1390650"/>
              </a:xfrm>
              <a:custGeom>
                <a:avLst/>
                <a:gdLst>
                  <a:gd name="connsiteX0" fmla="*/ 657225 w 1035050"/>
                  <a:gd name="connsiteY0" fmla="*/ 1390650 h 1390650"/>
                  <a:gd name="connsiteX1" fmla="*/ 1035050 w 1035050"/>
                  <a:gd name="connsiteY1" fmla="*/ 1292225 h 1390650"/>
                  <a:gd name="connsiteX2" fmla="*/ 723900 w 1035050"/>
                  <a:gd name="connsiteY2" fmla="*/ 574675 h 1390650"/>
                  <a:gd name="connsiteX3" fmla="*/ 273050 w 1035050"/>
                  <a:gd name="connsiteY3" fmla="*/ 0 h 1390650"/>
                  <a:gd name="connsiteX4" fmla="*/ 0 w 1035050"/>
                  <a:gd name="connsiteY4" fmla="*/ 276225 h 1390650"/>
                  <a:gd name="connsiteX5" fmla="*/ 412750 w 1035050"/>
                  <a:gd name="connsiteY5" fmla="*/ 793750 h 1390650"/>
                  <a:gd name="connsiteX6" fmla="*/ 657225 w 1035050"/>
                  <a:gd name="connsiteY6" fmla="*/ 1390650 h 1390650"/>
                  <a:gd name="connsiteX0" fmla="*/ 657225 w 1035504"/>
                  <a:gd name="connsiteY0" fmla="*/ 1390650 h 1390650"/>
                  <a:gd name="connsiteX1" fmla="*/ 1035050 w 1035504"/>
                  <a:gd name="connsiteY1" fmla="*/ 1292225 h 1390650"/>
                  <a:gd name="connsiteX2" fmla="*/ 723900 w 1035504"/>
                  <a:gd name="connsiteY2" fmla="*/ 574675 h 1390650"/>
                  <a:gd name="connsiteX3" fmla="*/ 273050 w 1035504"/>
                  <a:gd name="connsiteY3" fmla="*/ 0 h 1390650"/>
                  <a:gd name="connsiteX4" fmla="*/ 0 w 1035504"/>
                  <a:gd name="connsiteY4" fmla="*/ 276225 h 1390650"/>
                  <a:gd name="connsiteX5" fmla="*/ 412750 w 1035504"/>
                  <a:gd name="connsiteY5" fmla="*/ 793750 h 1390650"/>
                  <a:gd name="connsiteX6" fmla="*/ 657225 w 1035504"/>
                  <a:gd name="connsiteY6" fmla="*/ 1390650 h 1390650"/>
                  <a:gd name="connsiteX0" fmla="*/ 657225 w 1035504"/>
                  <a:gd name="connsiteY0" fmla="*/ 1390650 h 1390650"/>
                  <a:gd name="connsiteX1" fmla="*/ 1035050 w 1035504"/>
                  <a:gd name="connsiteY1" fmla="*/ 1292225 h 1390650"/>
                  <a:gd name="connsiteX2" fmla="*/ 723900 w 1035504"/>
                  <a:gd name="connsiteY2" fmla="*/ 574675 h 1390650"/>
                  <a:gd name="connsiteX3" fmla="*/ 273050 w 1035504"/>
                  <a:gd name="connsiteY3" fmla="*/ 0 h 1390650"/>
                  <a:gd name="connsiteX4" fmla="*/ 0 w 1035504"/>
                  <a:gd name="connsiteY4" fmla="*/ 276225 h 1390650"/>
                  <a:gd name="connsiteX5" fmla="*/ 412750 w 1035504"/>
                  <a:gd name="connsiteY5" fmla="*/ 793750 h 1390650"/>
                  <a:gd name="connsiteX6" fmla="*/ 657225 w 1035504"/>
                  <a:gd name="connsiteY6" fmla="*/ 1390650 h 1390650"/>
                  <a:gd name="connsiteX0" fmla="*/ 657225 w 1035504"/>
                  <a:gd name="connsiteY0" fmla="*/ 1390650 h 1390650"/>
                  <a:gd name="connsiteX1" fmla="*/ 1035050 w 1035504"/>
                  <a:gd name="connsiteY1" fmla="*/ 1292225 h 1390650"/>
                  <a:gd name="connsiteX2" fmla="*/ 723900 w 1035504"/>
                  <a:gd name="connsiteY2" fmla="*/ 574675 h 1390650"/>
                  <a:gd name="connsiteX3" fmla="*/ 273050 w 1035504"/>
                  <a:gd name="connsiteY3" fmla="*/ 0 h 1390650"/>
                  <a:gd name="connsiteX4" fmla="*/ 0 w 1035504"/>
                  <a:gd name="connsiteY4" fmla="*/ 276225 h 1390650"/>
                  <a:gd name="connsiteX5" fmla="*/ 412750 w 1035504"/>
                  <a:gd name="connsiteY5" fmla="*/ 793750 h 1390650"/>
                  <a:gd name="connsiteX6" fmla="*/ 657225 w 1035504"/>
                  <a:gd name="connsiteY6" fmla="*/ 1390650 h 1390650"/>
                  <a:gd name="connsiteX0" fmla="*/ 657225 w 1035504"/>
                  <a:gd name="connsiteY0" fmla="*/ 1390650 h 1390650"/>
                  <a:gd name="connsiteX1" fmla="*/ 1035050 w 1035504"/>
                  <a:gd name="connsiteY1" fmla="*/ 1292225 h 1390650"/>
                  <a:gd name="connsiteX2" fmla="*/ 723900 w 1035504"/>
                  <a:gd name="connsiteY2" fmla="*/ 574675 h 1390650"/>
                  <a:gd name="connsiteX3" fmla="*/ 273050 w 1035504"/>
                  <a:gd name="connsiteY3" fmla="*/ 0 h 1390650"/>
                  <a:gd name="connsiteX4" fmla="*/ 0 w 1035504"/>
                  <a:gd name="connsiteY4" fmla="*/ 276225 h 1390650"/>
                  <a:gd name="connsiteX5" fmla="*/ 412750 w 1035504"/>
                  <a:gd name="connsiteY5" fmla="*/ 793750 h 1390650"/>
                  <a:gd name="connsiteX6" fmla="*/ 657225 w 1035504"/>
                  <a:gd name="connsiteY6" fmla="*/ 1390650 h 1390650"/>
                  <a:gd name="connsiteX0" fmla="*/ 657225 w 1035050"/>
                  <a:gd name="connsiteY0" fmla="*/ 1390650 h 1390650"/>
                  <a:gd name="connsiteX1" fmla="*/ 1035050 w 1035050"/>
                  <a:gd name="connsiteY1" fmla="*/ 1292225 h 1390650"/>
                  <a:gd name="connsiteX2" fmla="*/ 723900 w 1035050"/>
                  <a:gd name="connsiteY2" fmla="*/ 574675 h 1390650"/>
                  <a:gd name="connsiteX3" fmla="*/ 273050 w 1035050"/>
                  <a:gd name="connsiteY3" fmla="*/ 0 h 1390650"/>
                  <a:gd name="connsiteX4" fmla="*/ 0 w 1035050"/>
                  <a:gd name="connsiteY4" fmla="*/ 276225 h 1390650"/>
                  <a:gd name="connsiteX5" fmla="*/ 412750 w 1035050"/>
                  <a:gd name="connsiteY5" fmla="*/ 793750 h 1390650"/>
                  <a:gd name="connsiteX6" fmla="*/ 657225 w 1035050"/>
                  <a:gd name="connsiteY6" fmla="*/ 1390650 h 1390650"/>
                  <a:gd name="connsiteX0" fmla="*/ 657225 w 1035050"/>
                  <a:gd name="connsiteY0" fmla="*/ 1390650 h 1390650"/>
                  <a:gd name="connsiteX1" fmla="*/ 1035050 w 1035050"/>
                  <a:gd name="connsiteY1" fmla="*/ 1292225 h 1390650"/>
                  <a:gd name="connsiteX2" fmla="*/ 723900 w 1035050"/>
                  <a:gd name="connsiteY2" fmla="*/ 574675 h 1390650"/>
                  <a:gd name="connsiteX3" fmla="*/ 273050 w 1035050"/>
                  <a:gd name="connsiteY3" fmla="*/ 0 h 1390650"/>
                  <a:gd name="connsiteX4" fmla="*/ 0 w 1035050"/>
                  <a:gd name="connsiteY4" fmla="*/ 276225 h 1390650"/>
                  <a:gd name="connsiteX5" fmla="*/ 412750 w 1035050"/>
                  <a:gd name="connsiteY5" fmla="*/ 793750 h 1390650"/>
                  <a:gd name="connsiteX6" fmla="*/ 657225 w 1035050"/>
                  <a:gd name="connsiteY6" fmla="*/ 1390650 h 1390650"/>
                  <a:gd name="connsiteX0" fmla="*/ 657225 w 1035050"/>
                  <a:gd name="connsiteY0" fmla="*/ 1390650 h 1390650"/>
                  <a:gd name="connsiteX1" fmla="*/ 1035050 w 1035050"/>
                  <a:gd name="connsiteY1" fmla="*/ 1292225 h 1390650"/>
                  <a:gd name="connsiteX2" fmla="*/ 723900 w 1035050"/>
                  <a:gd name="connsiteY2" fmla="*/ 574675 h 1390650"/>
                  <a:gd name="connsiteX3" fmla="*/ 273050 w 1035050"/>
                  <a:gd name="connsiteY3" fmla="*/ 0 h 1390650"/>
                  <a:gd name="connsiteX4" fmla="*/ 0 w 1035050"/>
                  <a:gd name="connsiteY4" fmla="*/ 276225 h 1390650"/>
                  <a:gd name="connsiteX5" fmla="*/ 412750 w 1035050"/>
                  <a:gd name="connsiteY5" fmla="*/ 793750 h 1390650"/>
                  <a:gd name="connsiteX6" fmla="*/ 657225 w 1035050"/>
                  <a:gd name="connsiteY6" fmla="*/ 1390650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050" h="1390650">
                    <a:moveTo>
                      <a:pt x="657225" y="1390650"/>
                    </a:moveTo>
                    <a:lnTo>
                      <a:pt x="1035050" y="1292225"/>
                    </a:lnTo>
                    <a:cubicBezTo>
                      <a:pt x="944562" y="959379"/>
                      <a:pt x="850900" y="790046"/>
                      <a:pt x="723900" y="574675"/>
                    </a:cubicBezTo>
                    <a:cubicBezTo>
                      <a:pt x="596900" y="359304"/>
                      <a:pt x="454025" y="179917"/>
                      <a:pt x="273050" y="0"/>
                    </a:cubicBezTo>
                    <a:lnTo>
                      <a:pt x="0" y="276225"/>
                    </a:lnTo>
                    <a:cubicBezTo>
                      <a:pt x="131233" y="433917"/>
                      <a:pt x="303213" y="608013"/>
                      <a:pt x="412750" y="793750"/>
                    </a:cubicBezTo>
                    <a:cubicBezTo>
                      <a:pt x="522287" y="979487"/>
                      <a:pt x="601133" y="1167871"/>
                      <a:pt x="657225" y="13906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7000875" y="2654300"/>
                <a:ext cx="469955" cy="1492250"/>
              </a:xfrm>
              <a:custGeom>
                <a:avLst/>
                <a:gdLst>
                  <a:gd name="connsiteX0" fmla="*/ 0 w 469900"/>
                  <a:gd name="connsiteY0" fmla="*/ 98425 h 1492250"/>
                  <a:gd name="connsiteX1" fmla="*/ 82550 w 469900"/>
                  <a:gd name="connsiteY1" fmla="*/ 774700 h 1492250"/>
                  <a:gd name="connsiteX2" fmla="*/ 9525 w 469900"/>
                  <a:gd name="connsiteY2" fmla="*/ 1397000 h 1492250"/>
                  <a:gd name="connsiteX3" fmla="*/ 377825 w 469900"/>
                  <a:gd name="connsiteY3" fmla="*/ 1492250 h 1492250"/>
                  <a:gd name="connsiteX4" fmla="*/ 469900 w 469900"/>
                  <a:gd name="connsiteY4" fmla="*/ 755650 h 1492250"/>
                  <a:gd name="connsiteX5" fmla="*/ 368300 w 469900"/>
                  <a:gd name="connsiteY5" fmla="*/ 0 h 1492250"/>
                  <a:gd name="connsiteX6" fmla="*/ 0 w 469900"/>
                  <a:gd name="connsiteY6" fmla="*/ 98425 h 1492250"/>
                  <a:gd name="connsiteX0" fmla="*/ 0 w 469999"/>
                  <a:gd name="connsiteY0" fmla="*/ 98425 h 1492250"/>
                  <a:gd name="connsiteX1" fmla="*/ 82550 w 469999"/>
                  <a:gd name="connsiteY1" fmla="*/ 774700 h 1492250"/>
                  <a:gd name="connsiteX2" fmla="*/ 9525 w 469999"/>
                  <a:gd name="connsiteY2" fmla="*/ 1397000 h 1492250"/>
                  <a:gd name="connsiteX3" fmla="*/ 377825 w 469999"/>
                  <a:gd name="connsiteY3" fmla="*/ 1492250 h 1492250"/>
                  <a:gd name="connsiteX4" fmla="*/ 469900 w 469999"/>
                  <a:gd name="connsiteY4" fmla="*/ 755650 h 1492250"/>
                  <a:gd name="connsiteX5" fmla="*/ 368300 w 469999"/>
                  <a:gd name="connsiteY5" fmla="*/ 0 h 1492250"/>
                  <a:gd name="connsiteX6" fmla="*/ 0 w 469999"/>
                  <a:gd name="connsiteY6" fmla="*/ 98425 h 1492250"/>
                  <a:gd name="connsiteX0" fmla="*/ 10574 w 480573"/>
                  <a:gd name="connsiteY0" fmla="*/ 98425 h 1492250"/>
                  <a:gd name="connsiteX1" fmla="*/ 93124 w 480573"/>
                  <a:gd name="connsiteY1" fmla="*/ 774700 h 1492250"/>
                  <a:gd name="connsiteX2" fmla="*/ 20099 w 480573"/>
                  <a:gd name="connsiteY2" fmla="*/ 1397000 h 1492250"/>
                  <a:gd name="connsiteX3" fmla="*/ 388399 w 480573"/>
                  <a:gd name="connsiteY3" fmla="*/ 1492250 h 1492250"/>
                  <a:gd name="connsiteX4" fmla="*/ 480474 w 480573"/>
                  <a:gd name="connsiteY4" fmla="*/ 755650 h 1492250"/>
                  <a:gd name="connsiteX5" fmla="*/ 378874 w 480573"/>
                  <a:gd name="connsiteY5" fmla="*/ 0 h 1492250"/>
                  <a:gd name="connsiteX6" fmla="*/ 10574 w 480573"/>
                  <a:gd name="connsiteY6" fmla="*/ 98425 h 1492250"/>
                  <a:gd name="connsiteX0" fmla="*/ 2044 w 472043"/>
                  <a:gd name="connsiteY0" fmla="*/ 98425 h 1492250"/>
                  <a:gd name="connsiteX1" fmla="*/ 84594 w 472043"/>
                  <a:gd name="connsiteY1" fmla="*/ 774700 h 1492250"/>
                  <a:gd name="connsiteX2" fmla="*/ 11569 w 472043"/>
                  <a:gd name="connsiteY2" fmla="*/ 1397000 h 1492250"/>
                  <a:gd name="connsiteX3" fmla="*/ 379869 w 472043"/>
                  <a:gd name="connsiteY3" fmla="*/ 1492250 h 1492250"/>
                  <a:gd name="connsiteX4" fmla="*/ 471944 w 472043"/>
                  <a:gd name="connsiteY4" fmla="*/ 755650 h 1492250"/>
                  <a:gd name="connsiteX5" fmla="*/ 370344 w 472043"/>
                  <a:gd name="connsiteY5" fmla="*/ 0 h 1492250"/>
                  <a:gd name="connsiteX6" fmla="*/ 2044 w 472043"/>
                  <a:gd name="connsiteY6" fmla="*/ 98425 h 1492250"/>
                  <a:gd name="connsiteX0" fmla="*/ 2044 w 472043"/>
                  <a:gd name="connsiteY0" fmla="*/ 98425 h 1492250"/>
                  <a:gd name="connsiteX1" fmla="*/ 84594 w 472043"/>
                  <a:gd name="connsiteY1" fmla="*/ 774700 h 1492250"/>
                  <a:gd name="connsiteX2" fmla="*/ 11569 w 472043"/>
                  <a:gd name="connsiteY2" fmla="*/ 1397000 h 1492250"/>
                  <a:gd name="connsiteX3" fmla="*/ 379869 w 472043"/>
                  <a:gd name="connsiteY3" fmla="*/ 1492250 h 1492250"/>
                  <a:gd name="connsiteX4" fmla="*/ 471944 w 472043"/>
                  <a:gd name="connsiteY4" fmla="*/ 755650 h 1492250"/>
                  <a:gd name="connsiteX5" fmla="*/ 370344 w 472043"/>
                  <a:gd name="connsiteY5" fmla="*/ 0 h 1492250"/>
                  <a:gd name="connsiteX6" fmla="*/ 2044 w 472043"/>
                  <a:gd name="connsiteY6" fmla="*/ 98425 h 1492250"/>
                  <a:gd name="connsiteX0" fmla="*/ 2044 w 471999"/>
                  <a:gd name="connsiteY0" fmla="*/ 98425 h 1492250"/>
                  <a:gd name="connsiteX1" fmla="*/ 84594 w 471999"/>
                  <a:gd name="connsiteY1" fmla="*/ 774700 h 1492250"/>
                  <a:gd name="connsiteX2" fmla="*/ 11569 w 471999"/>
                  <a:gd name="connsiteY2" fmla="*/ 1397000 h 1492250"/>
                  <a:gd name="connsiteX3" fmla="*/ 379869 w 471999"/>
                  <a:gd name="connsiteY3" fmla="*/ 1492250 h 1492250"/>
                  <a:gd name="connsiteX4" fmla="*/ 471944 w 471999"/>
                  <a:gd name="connsiteY4" fmla="*/ 755650 h 1492250"/>
                  <a:gd name="connsiteX5" fmla="*/ 370344 w 471999"/>
                  <a:gd name="connsiteY5" fmla="*/ 0 h 1492250"/>
                  <a:gd name="connsiteX6" fmla="*/ 2044 w 471999"/>
                  <a:gd name="connsiteY6" fmla="*/ 98425 h 1492250"/>
                  <a:gd name="connsiteX0" fmla="*/ 0 w 469955"/>
                  <a:gd name="connsiteY0" fmla="*/ 98425 h 1492250"/>
                  <a:gd name="connsiteX1" fmla="*/ 82550 w 469955"/>
                  <a:gd name="connsiteY1" fmla="*/ 774700 h 1492250"/>
                  <a:gd name="connsiteX2" fmla="*/ 9525 w 469955"/>
                  <a:gd name="connsiteY2" fmla="*/ 1397000 h 1492250"/>
                  <a:gd name="connsiteX3" fmla="*/ 377825 w 469955"/>
                  <a:gd name="connsiteY3" fmla="*/ 1492250 h 1492250"/>
                  <a:gd name="connsiteX4" fmla="*/ 469900 w 469955"/>
                  <a:gd name="connsiteY4" fmla="*/ 755650 h 1492250"/>
                  <a:gd name="connsiteX5" fmla="*/ 368300 w 469955"/>
                  <a:gd name="connsiteY5" fmla="*/ 0 h 1492250"/>
                  <a:gd name="connsiteX6" fmla="*/ 0 w 469955"/>
                  <a:gd name="connsiteY6" fmla="*/ 98425 h 149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955" h="1492250">
                    <a:moveTo>
                      <a:pt x="0" y="98425"/>
                    </a:moveTo>
                    <a:cubicBezTo>
                      <a:pt x="50800" y="316442"/>
                      <a:pt x="80963" y="558271"/>
                      <a:pt x="82550" y="774700"/>
                    </a:cubicBezTo>
                    <a:cubicBezTo>
                      <a:pt x="84137" y="991129"/>
                      <a:pt x="68263" y="1153583"/>
                      <a:pt x="9525" y="1397000"/>
                    </a:cubicBezTo>
                    <a:lnTo>
                      <a:pt x="377825" y="1492250"/>
                    </a:lnTo>
                    <a:cubicBezTo>
                      <a:pt x="438679" y="1220258"/>
                      <a:pt x="471488" y="1004358"/>
                      <a:pt x="469900" y="755650"/>
                    </a:cubicBezTo>
                    <a:cubicBezTo>
                      <a:pt x="468313" y="506942"/>
                      <a:pt x="424392" y="192087"/>
                      <a:pt x="368300" y="0"/>
                    </a:cubicBezTo>
                    <a:lnTo>
                      <a:pt x="0" y="984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6365875" y="4038600"/>
                <a:ext cx="1012825" cy="1416050"/>
              </a:xfrm>
              <a:custGeom>
                <a:avLst/>
                <a:gdLst>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3989"/>
                  <a:gd name="connsiteY0" fmla="*/ 0 h 1416050"/>
                  <a:gd name="connsiteX1" fmla="*/ 400050 w 1013989"/>
                  <a:gd name="connsiteY1" fmla="*/ 612775 h 1416050"/>
                  <a:gd name="connsiteX2" fmla="*/ 0 w 1013989"/>
                  <a:gd name="connsiteY2" fmla="*/ 1136650 h 1416050"/>
                  <a:gd name="connsiteX3" fmla="*/ 276225 w 1013989"/>
                  <a:gd name="connsiteY3" fmla="*/ 1416050 h 1416050"/>
                  <a:gd name="connsiteX4" fmla="*/ 746125 w 1013989"/>
                  <a:gd name="connsiteY4" fmla="*/ 784225 h 1416050"/>
                  <a:gd name="connsiteX5" fmla="*/ 1012825 w 1013989"/>
                  <a:gd name="connsiteY5" fmla="*/ 101600 h 1416050"/>
                  <a:gd name="connsiteX6" fmla="*/ 647700 w 1013989"/>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825" h="1416050">
                    <a:moveTo>
                      <a:pt x="647700" y="0"/>
                    </a:moveTo>
                    <a:cubicBezTo>
                      <a:pt x="577321" y="237596"/>
                      <a:pt x="508000" y="423333"/>
                      <a:pt x="400050" y="612775"/>
                    </a:cubicBezTo>
                    <a:cubicBezTo>
                      <a:pt x="292100" y="802217"/>
                      <a:pt x="204788" y="907521"/>
                      <a:pt x="0" y="1136650"/>
                    </a:cubicBezTo>
                    <a:lnTo>
                      <a:pt x="276225" y="1416050"/>
                    </a:lnTo>
                    <a:cubicBezTo>
                      <a:pt x="483129" y="1192213"/>
                      <a:pt x="623358" y="1003300"/>
                      <a:pt x="746125" y="784225"/>
                    </a:cubicBezTo>
                    <a:cubicBezTo>
                      <a:pt x="868892" y="565150"/>
                      <a:pt x="927629" y="394229"/>
                      <a:pt x="1012825" y="101600"/>
                    </a:cubicBezTo>
                    <a:lnTo>
                      <a:pt x="6477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5207000" y="622300"/>
                <a:ext cx="1400175" cy="1028700"/>
              </a:xfrm>
              <a:custGeom>
                <a:avLst/>
                <a:gdLst>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1379 h 1030079"/>
                  <a:gd name="connsiteX1" fmla="*/ 0 w 1400175"/>
                  <a:gd name="connsiteY1" fmla="*/ 388729 h 1030079"/>
                  <a:gd name="connsiteX2" fmla="*/ 603250 w 1400175"/>
                  <a:gd name="connsiteY2" fmla="*/ 617329 h 1030079"/>
                  <a:gd name="connsiteX3" fmla="*/ 1130300 w 1400175"/>
                  <a:gd name="connsiteY3" fmla="*/ 1030079 h 1030079"/>
                  <a:gd name="connsiteX4" fmla="*/ 1400175 w 1400175"/>
                  <a:gd name="connsiteY4" fmla="*/ 737979 h 1030079"/>
                  <a:gd name="connsiteX5" fmla="*/ 793750 w 1400175"/>
                  <a:gd name="connsiteY5" fmla="*/ 277604 h 1030079"/>
                  <a:gd name="connsiteX6" fmla="*/ 95250 w 1400175"/>
                  <a:gd name="connsiteY6" fmla="*/ 1379 h 1030079"/>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75" h="1028700">
                    <a:moveTo>
                      <a:pt x="95250" y="0"/>
                    </a:moveTo>
                    <a:lnTo>
                      <a:pt x="0" y="387350"/>
                    </a:lnTo>
                    <a:cubicBezTo>
                      <a:pt x="237067" y="461433"/>
                      <a:pt x="414867" y="509058"/>
                      <a:pt x="603250" y="615950"/>
                    </a:cubicBezTo>
                    <a:cubicBezTo>
                      <a:pt x="791633" y="722842"/>
                      <a:pt x="975254" y="887942"/>
                      <a:pt x="1130300" y="1028700"/>
                    </a:cubicBezTo>
                    <a:lnTo>
                      <a:pt x="1400175" y="736600"/>
                    </a:lnTo>
                    <a:cubicBezTo>
                      <a:pt x="1147233" y="496888"/>
                      <a:pt x="1011237" y="398992"/>
                      <a:pt x="793750" y="276225"/>
                    </a:cubicBezTo>
                    <a:cubicBezTo>
                      <a:pt x="576263" y="153458"/>
                      <a:pt x="284692" y="44979"/>
                      <a:pt x="952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3813175" y="523875"/>
                <a:ext cx="1492250" cy="495300"/>
              </a:xfrm>
              <a:custGeom>
                <a:avLst/>
                <a:gdLst>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82600 h 506374"/>
                  <a:gd name="connsiteX1" fmla="*/ 1492250 w 1492250"/>
                  <a:gd name="connsiteY1" fmla="*/ 104775 h 506374"/>
                  <a:gd name="connsiteX2" fmla="*/ 768350 w 1492250"/>
                  <a:gd name="connsiteY2" fmla="*/ 0 h 506374"/>
                  <a:gd name="connsiteX3" fmla="*/ 0 w 1492250"/>
                  <a:gd name="connsiteY3" fmla="*/ 104775 h 506374"/>
                  <a:gd name="connsiteX4" fmla="*/ 98425 w 1492250"/>
                  <a:gd name="connsiteY4" fmla="*/ 495300 h 506374"/>
                  <a:gd name="connsiteX5" fmla="*/ 768350 w 1492250"/>
                  <a:gd name="connsiteY5" fmla="*/ 406400 h 506374"/>
                  <a:gd name="connsiteX6" fmla="*/ 1390650 w 1492250"/>
                  <a:gd name="connsiteY6" fmla="*/ 482600 h 506374"/>
                  <a:gd name="connsiteX0" fmla="*/ 1390650 w 1492250"/>
                  <a:gd name="connsiteY0" fmla="*/ 482600 h 506374"/>
                  <a:gd name="connsiteX1" fmla="*/ 1492250 w 1492250"/>
                  <a:gd name="connsiteY1" fmla="*/ 104775 h 506374"/>
                  <a:gd name="connsiteX2" fmla="*/ 768350 w 1492250"/>
                  <a:gd name="connsiteY2" fmla="*/ 0 h 506374"/>
                  <a:gd name="connsiteX3" fmla="*/ 0 w 1492250"/>
                  <a:gd name="connsiteY3" fmla="*/ 104775 h 506374"/>
                  <a:gd name="connsiteX4" fmla="*/ 98425 w 1492250"/>
                  <a:gd name="connsiteY4" fmla="*/ 495300 h 506374"/>
                  <a:gd name="connsiteX5" fmla="*/ 768350 w 1492250"/>
                  <a:gd name="connsiteY5" fmla="*/ 406400 h 506374"/>
                  <a:gd name="connsiteX6" fmla="*/ 1390650 w 1492250"/>
                  <a:gd name="connsiteY6" fmla="*/ 482600 h 506374"/>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2250" h="495300">
                    <a:moveTo>
                      <a:pt x="1390650" y="482600"/>
                    </a:moveTo>
                    <a:lnTo>
                      <a:pt x="1492250" y="104775"/>
                    </a:lnTo>
                    <a:cubicBezTo>
                      <a:pt x="1239308" y="33867"/>
                      <a:pt x="1017058" y="0"/>
                      <a:pt x="768350" y="0"/>
                    </a:cubicBezTo>
                    <a:cubicBezTo>
                      <a:pt x="519642" y="0"/>
                      <a:pt x="283104" y="47625"/>
                      <a:pt x="0" y="104775"/>
                    </a:cubicBezTo>
                    <a:lnTo>
                      <a:pt x="98425" y="495300"/>
                    </a:lnTo>
                    <a:cubicBezTo>
                      <a:pt x="391583" y="424921"/>
                      <a:pt x="552979" y="408517"/>
                      <a:pt x="768350" y="406400"/>
                    </a:cubicBezTo>
                    <a:cubicBezTo>
                      <a:pt x="983721" y="404283"/>
                      <a:pt x="1165225" y="428096"/>
                      <a:pt x="1390650" y="4826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2543175" y="5213350"/>
                <a:ext cx="1406525" cy="1016000"/>
              </a:xfrm>
              <a:custGeom>
                <a:avLst/>
                <a:gdLst>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843"/>
                  <a:gd name="connsiteX1" fmla="*/ 796925 w 1406525"/>
                  <a:gd name="connsiteY1" fmla="*/ 387350 h 1016843"/>
                  <a:gd name="connsiteX2" fmla="*/ 288925 w 1406525"/>
                  <a:gd name="connsiteY2" fmla="*/ 0 h 1016843"/>
                  <a:gd name="connsiteX3" fmla="*/ 0 w 1406525"/>
                  <a:gd name="connsiteY3" fmla="*/ 276225 h 1016843"/>
                  <a:gd name="connsiteX4" fmla="*/ 593725 w 1406525"/>
                  <a:gd name="connsiteY4" fmla="*/ 723900 h 1016843"/>
                  <a:gd name="connsiteX5" fmla="*/ 1320800 w 1406525"/>
                  <a:gd name="connsiteY5" fmla="*/ 1016000 h 1016843"/>
                  <a:gd name="connsiteX6" fmla="*/ 1406525 w 1406525"/>
                  <a:gd name="connsiteY6" fmla="*/ 635000 h 1016843"/>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6525" h="1016000">
                    <a:moveTo>
                      <a:pt x="1406525" y="635000"/>
                    </a:moveTo>
                    <a:cubicBezTo>
                      <a:pt x="1211263" y="574675"/>
                      <a:pt x="983192" y="493183"/>
                      <a:pt x="796925" y="387350"/>
                    </a:cubicBezTo>
                    <a:cubicBezTo>
                      <a:pt x="610658" y="281517"/>
                      <a:pt x="431271" y="126471"/>
                      <a:pt x="288925" y="0"/>
                    </a:cubicBezTo>
                    <a:lnTo>
                      <a:pt x="0" y="276225"/>
                    </a:lnTo>
                    <a:cubicBezTo>
                      <a:pt x="231775" y="492125"/>
                      <a:pt x="373592" y="600604"/>
                      <a:pt x="593725" y="723900"/>
                    </a:cubicBezTo>
                    <a:cubicBezTo>
                      <a:pt x="813858" y="847196"/>
                      <a:pt x="1121833" y="967317"/>
                      <a:pt x="1320800" y="1016000"/>
                    </a:cubicBezTo>
                    <a:lnTo>
                      <a:pt x="1406525" y="635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3860800" y="5838825"/>
                <a:ext cx="1485900" cy="482678"/>
              </a:xfrm>
              <a:custGeom>
                <a:avLst/>
                <a:gdLst>
                  <a:gd name="connsiteX0" fmla="*/ 1390650 w 1485900"/>
                  <a:gd name="connsiteY0" fmla="*/ 0 h 482600"/>
                  <a:gd name="connsiteX1" fmla="*/ 727075 w 1485900"/>
                  <a:gd name="connsiteY1" fmla="*/ 95250 h 482600"/>
                  <a:gd name="connsiteX2" fmla="*/ 92075 w 1485900"/>
                  <a:gd name="connsiteY2" fmla="*/ 9525 h 482600"/>
                  <a:gd name="connsiteX3" fmla="*/ 0 w 1485900"/>
                  <a:gd name="connsiteY3" fmla="*/ 390525 h 482600"/>
                  <a:gd name="connsiteX4" fmla="*/ 752475 w 1485900"/>
                  <a:gd name="connsiteY4" fmla="*/ 482600 h 482600"/>
                  <a:gd name="connsiteX5" fmla="*/ 1485900 w 1485900"/>
                  <a:gd name="connsiteY5" fmla="*/ 377825 h 482600"/>
                  <a:gd name="connsiteX6" fmla="*/ 1390650 w 1485900"/>
                  <a:gd name="connsiteY6" fmla="*/ 0 h 482600"/>
                  <a:gd name="connsiteX0" fmla="*/ 1390650 w 1485900"/>
                  <a:gd name="connsiteY0" fmla="*/ 9636 h 492236"/>
                  <a:gd name="connsiteX1" fmla="*/ 727075 w 1485900"/>
                  <a:gd name="connsiteY1" fmla="*/ 104886 h 492236"/>
                  <a:gd name="connsiteX2" fmla="*/ 92075 w 1485900"/>
                  <a:gd name="connsiteY2" fmla="*/ 19161 h 492236"/>
                  <a:gd name="connsiteX3" fmla="*/ 0 w 1485900"/>
                  <a:gd name="connsiteY3" fmla="*/ 400161 h 492236"/>
                  <a:gd name="connsiteX4" fmla="*/ 752475 w 1485900"/>
                  <a:gd name="connsiteY4" fmla="*/ 492236 h 492236"/>
                  <a:gd name="connsiteX5" fmla="*/ 1485900 w 1485900"/>
                  <a:gd name="connsiteY5" fmla="*/ 387461 h 492236"/>
                  <a:gd name="connsiteX6" fmla="*/ 1390650 w 1485900"/>
                  <a:gd name="connsiteY6" fmla="*/ 9636 h 492236"/>
                  <a:gd name="connsiteX0" fmla="*/ 1390650 w 1485900"/>
                  <a:gd name="connsiteY0" fmla="*/ 1180 h 483780"/>
                  <a:gd name="connsiteX1" fmla="*/ 727075 w 1485900"/>
                  <a:gd name="connsiteY1" fmla="*/ 96430 h 483780"/>
                  <a:gd name="connsiteX2" fmla="*/ 92075 w 1485900"/>
                  <a:gd name="connsiteY2" fmla="*/ 10705 h 483780"/>
                  <a:gd name="connsiteX3" fmla="*/ 0 w 1485900"/>
                  <a:gd name="connsiteY3" fmla="*/ 391705 h 483780"/>
                  <a:gd name="connsiteX4" fmla="*/ 752475 w 1485900"/>
                  <a:gd name="connsiteY4" fmla="*/ 483780 h 483780"/>
                  <a:gd name="connsiteX5" fmla="*/ 1485900 w 1485900"/>
                  <a:gd name="connsiteY5" fmla="*/ 379005 h 483780"/>
                  <a:gd name="connsiteX6" fmla="*/ 1390650 w 1485900"/>
                  <a:gd name="connsiteY6" fmla="*/ 1180 h 483780"/>
                  <a:gd name="connsiteX0" fmla="*/ 1390650 w 1485900"/>
                  <a:gd name="connsiteY0" fmla="*/ 0 h 482600"/>
                  <a:gd name="connsiteX1" fmla="*/ 727075 w 1485900"/>
                  <a:gd name="connsiteY1" fmla="*/ 95250 h 482600"/>
                  <a:gd name="connsiteX2" fmla="*/ 92075 w 1485900"/>
                  <a:gd name="connsiteY2" fmla="*/ 9525 h 482600"/>
                  <a:gd name="connsiteX3" fmla="*/ 0 w 1485900"/>
                  <a:gd name="connsiteY3" fmla="*/ 390525 h 482600"/>
                  <a:gd name="connsiteX4" fmla="*/ 752475 w 1485900"/>
                  <a:gd name="connsiteY4" fmla="*/ 482600 h 482600"/>
                  <a:gd name="connsiteX5" fmla="*/ 1485900 w 1485900"/>
                  <a:gd name="connsiteY5" fmla="*/ 377825 h 482600"/>
                  <a:gd name="connsiteX6" fmla="*/ 1390650 w 1485900"/>
                  <a:gd name="connsiteY6" fmla="*/ 0 h 482600"/>
                  <a:gd name="connsiteX0" fmla="*/ 1390650 w 1485900"/>
                  <a:gd name="connsiteY0" fmla="*/ 0 h 482783"/>
                  <a:gd name="connsiteX1" fmla="*/ 727075 w 1485900"/>
                  <a:gd name="connsiteY1" fmla="*/ 95250 h 482783"/>
                  <a:gd name="connsiteX2" fmla="*/ 92075 w 1485900"/>
                  <a:gd name="connsiteY2" fmla="*/ 9525 h 482783"/>
                  <a:gd name="connsiteX3" fmla="*/ 0 w 1485900"/>
                  <a:gd name="connsiteY3" fmla="*/ 390525 h 482783"/>
                  <a:gd name="connsiteX4" fmla="*/ 752475 w 1485900"/>
                  <a:gd name="connsiteY4" fmla="*/ 482600 h 482783"/>
                  <a:gd name="connsiteX5" fmla="*/ 1485900 w 1485900"/>
                  <a:gd name="connsiteY5" fmla="*/ 377825 h 482783"/>
                  <a:gd name="connsiteX6" fmla="*/ 1390650 w 1485900"/>
                  <a:gd name="connsiteY6" fmla="*/ 0 h 482783"/>
                  <a:gd name="connsiteX0" fmla="*/ 1390650 w 1485900"/>
                  <a:gd name="connsiteY0" fmla="*/ 0 h 482678"/>
                  <a:gd name="connsiteX1" fmla="*/ 727075 w 1485900"/>
                  <a:gd name="connsiteY1" fmla="*/ 95250 h 482678"/>
                  <a:gd name="connsiteX2" fmla="*/ 92075 w 1485900"/>
                  <a:gd name="connsiteY2" fmla="*/ 9525 h 482678"/>
                  <a:gd name="connsiteX3" fmla="*/ 0 w 1485900"/>
                  <a:gd name="connsiteY3" fmla="*/ 390525 h 482678"/>
                  <a:gd name="connsiteX4" fmla="*/ 752475 w 1485900"/>
                  <a:gd name="connsiteY4" fmla="*/ 482600 h 482678"/>
                  <a:gd name="connsiteX5" fmla="*/ 1485900 w 1485900"/>
                  <a:gd name="connsiteY5" fmla="*/ 377825 h 482678"/>
                  <a:gd name="connsiteX6" fmla="*/ 1390650 w 1485900"/>
                  <a:gd name="connsiteY6" fmla="*/ 0 h 482678"/>
                  <a:gd name="connsiteX0" fmla="*/ 1390650 w 1485900"/>
                  <a:gd name="connsiteY0" fmla="*/ 0 h 482678"/>
                  <a:gd name="connsiteX1" fmla="*/ 727075 w 1485900"/>
                  <a:gd name="connsiteY1" fmla="*/ 95250 h 482678"/>
                  <a:gd name="connsiteX2" fmla="*/ 92075 w 1485900"/>
                  <a:gd name="connsiteY2" fmla="*/ 9525 h 482678"/>
                  <a:gd name="connsiteX3" fmla="*/ 0 w 1485900"/>
                  <a:gd name="connsiteY3" fmla="*/ 390525 h 482678"/>
                  <a:gd name="connsiteX4" fmla="*/ 752475 w 1485900"/>
                  <a:gd name="connsiteY4" fmla="*/ 482600 h 482678"/>
                  <a:gd name="connsiteX5" fmla="*/ 1485900 w 1485900"/>
                  <a:gd name="connsiteY5" fmla="*/ 377825 h 482678"/>
                  <a:gd name="connsiteX6" fmla="*/ 1390650 w 1485900"/>
                  <a:gd name="connsiteY6" fmla="*/ 0 h 48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900" h="482678">
                    <a:moveTo>
                      <a:pt x="1390650" y="0"/>
                    </a:moveTo>
                    <a:cubicBezTo>
                      <a:pt x="1238779" y="44979"/>
                      <a:pt x="943504" y="93663"/>
                      <a:pt x="727075" y="95250"/>
                    </a:cubicBezTo>
                    <a:cubicBezTo>
                      <a:pt x="510646" y="96837"/>
                      <a:pt x="264054" y="55563"/>
                      <a:pt x="92075" y="9525"/>
                    </a:cubicBezTo>
                    <a:lnTo>
                      <a:pt x="0" y="390525"/>
                    </a:lnTo>
                    <a:cubicBezTo>
                      <a:pt x="211667" y="443971"/>
                      <a:pt x="504825" y="484717"/>
                      <a:pt x="752475" y="482600"/>
                    </a:cubicBezTo>
                    <a:cubicBezTo>
                      <a:pt x="1000125" y="480483"/>
                      <a:pt x="1217613" y="439208"/>
                      <a:pt x="1485900" y="377825"/>
                    </a:cubicBezTo>
                    <a:lnTo>
                      <a:pt x="13906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2524125" y="626269"/>
                <a:ext cx="1395413" cy="1045369"/>
              </a:xfrm>
              <a:custGeom>
                <a:avLst/>
                <a:gdLst>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870 h 1046239"/>
                  <a:gd name="connsiteX1" fmla="*/ 597694 w 1395413"/>
                  <a:gd name="connsiteY1" fmla="*/ 296145 h 1046239"/>
                  <a:gd name="connsiteX2" fmla="*/ 0 w 1395413"/>
                  <a:gd name="connsiteY2" fmla="*/ 758107 h 1046239"/>
                  <a:gd name="connsiteX3" fmla="*/ 276225 w 1395413"/>
                  <a:gd name="connsiteY3" fmla="*/ 1046239 h 1046239"/>
                  <a:gd name="connsiteX4" fmla="*/ 795338 w 1395413"/>
                  <a:gd name="connsiteY4" fmla="*/ 641426 h 1046239"/>
                  <a:gd name="connsiteX5" fmla="*/ 1395413 w 1395413"/>
                  <a:gd name="connsiteY5" fmla="*/ 386632 h 1046239"/>
                  <a:gd name="connsiteX6" fmla="*/ 1285875 w 1395413"/>
                  <a:gd name="connsiteY6" fmla="*/ 870 h 1046239"/>
                  <a:gd name="connsiteX0" fmla="*/ 1285875 w 1395413"/>
                  <a:gd name="connsiteY0" fmla="*/ 870 h 1046239"/>
                  <a:gd name="connsiteX1" fmla="*/ 597694 w 1395413"/>
                  <a:gd name="connsiteY1" fmla="*/ 296145 h 1046239"/>
                  <a:gd name="connsiteX2" fmla="*/ 0 w 1395413"/>
                  <a:gd name="connsiteY2" fmla="*/ 758107 h 1046239"/>
                  <a:gd name="connsiteX3" fmla="*/ 276225 w 1395413"/>
                  <a:gd name="connsiteY3" fmla="*/ 1046239 h 1046239"/>
                  <a:gd name="connsiteX4" fmla="*/ 795338 w 1395413"/>
                  <a:gd name="connsiteY4" fmla="*/ 641426 h 1046239"/>
                  <a:gd name="connsiteX5" fmla="*/ 1395413 w 1395413"/>
                  <a:gd name="connsiteY5" fmla="*/ 386632 h 1046239"/>
                  <a:gd name="connsiteX6" fmla="*/ 1285875 w 1395413"/>
                  <a:gd name="connsiteY6" fmla="*/ 870 h 104623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5413" h="1045369">
                    <a:moveTo>
                      <a:pt x="1285875" y="0"/>
                    </a:moveTo>
                    <a:cubicBezTo>
                      <a:pt x="1014810" y="84932"/>
                      <a:pt x="812007" y="169069"/>
                      <a:pt x="597694" y="295275"/>
                    </a:cubicBezTo>
                    <a:cubicBezTo>
                      <a:pt x="383382" y="421481"/>
                      <a:pt x="136921" y="603646"/>
                      <a:pt x="0" y="757237"/>
                    </a:cubicBezTo>
                    <a:lnTo>
                      <a:pt x="276225" y="1045369"/>
                    </a:lnTo>
                    <a:cubicBezTo>
                      <a:pt x="439737" y="880666"/>
                      <a:pt x="608807" y="750490"/>
                      <a:pt x="795338" y="640556"/>
                    </a:cubicBezTo>
                    <a:cubicBezTo>
                      <a:pt x="981869" y="530622"/>
                      <a:pt x="1230313" y="440133"/>
                      <a:pt x="1395413" y="385762"/>
                    </a:cubicBezTo>
                    <a:lnTo>
                      <a:pt x="128587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1768475" y="1384300"/>
                <a:ext cx="1035050" cy="1412875"/>
              </a:xfrm>
              <a:custGeom>
                <a:avLst/>
                <a:gdLst>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9355 w 1035580"/>
                  <a:gd name="connsiteY0" fmla="*/ 0 h 1412875"/>
                  <a:gd name="connsiteX1" fmla="*/ 314855 w 1035580"/>
                  <a:gd name="connsiteY1" fmla="*/ 565150 h 1412875"/>
                  <a:gd name="connsiteX2" fmla="*/ 530 w 1035580"/>
                  <a:gd name="connsiteY2" fmla="*/ 1308100 h 1412875"/>
                  <a:gd name="connsiteX3" fmla="*/ 387880 w 1035580"/>
                  <a:gd name="connsiteY3" fmla="*/ 1412875 h 1412875"/>
                  <a:gd name="connsiteX4" fmla="*/ 645055 w 1035580"/>
                  <a:gd name="connsiteY4" fmla="*/ 796925 h 1412875"/>
                  <a:gd name="connsiteX5" fmla="*/ 1035580 w 1035580"/>
                  <a:gd name="connsiteY5" fmla="*/ 279400 h 1412875"/>
                  <a:gd name="connsiteX6" fmla="*/ 759355 w 103558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050" h="1412875">
                    <a:moveTo>
                      <a:pt x="758825" y="0"/>
                    </a:moveTo>
                    <a:cubicBezTo>
                      <a:pt x="581554" y="171450"/>
                      <a:pt x="440796" y="347133"/>
                      <a:pt x="314325" y="565150"/>
                    </a:cubicBezTo>
                    <a:cubicBezTo>
                      <a:pt x="187854" y="783167"/>
                      <a:pt x="70379" y="1074738"/>
                      <a:pt x="0" y="1308100"/>
                    </a:cubicBezTo>
                    <a:lnTo>
                      <a:pt x="387350" y="1412875"/>
                    </a:lnTo>
                    <a:cubicBezTo>
                      <a:pt x="450321" y="1191154"/>
                      <a:pt x="536575" y="985837"/>
                      <a:pt x="644525" y="796925"/>
                    </a:cubicBezTo>
                    <a:cubicBezTo>
                      <a:pt x="752475" y="608013"/>
                      <a:pt x="863600" y="469371"/>
                      <a:pt x="1035050" y="279400"/>
                    </a:cubicBezTo>
                    <a:lnTo>
                      <a:pt x="758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1676400" y="2690813"/>
                <a:ext cx="500063" cy="1504950"/>
              </a:xfrm>
              <a:custGeom>
                <a:avLst/>
                <a:gdLst>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 name="connsiteX0" fmla="*/ 95250 w 511905"/>
                  <a:gd name="connsiteY0" fmla="*/ 0 h 1504950"/>
                  <a:gd name="connsiteX1" fmla="*/ 0 w 511905"/>
                  <a:gd name="connsiteY1" fmla="*/ 766762 h 1504950"/>
                  <a:gd name="connsiteX2" fmla="*/ 95250 w 511905"/>
                  <a:gd name="connsiteY2" fmla="*/ 1504950 h 1504950"/>
                  <a:gd name="connsiteX3" fmla="*/ 500063 w 511905"/>
                  <a:gd name="connsiteY3" fmla="*/ 1390650 h 1504950"/>
                  <a:gd name="connsiteX4" fmla="*/ 409575 w 511905"/>
                  <a:gd name="connsiteY4" fmla="*/ 738187 h 1504950"/>
                  <a:gd name="connsiteX5" fmla="*/ 471488 w 511905"/>
                  <a:gd name="connsiteY5" fmla="*/ 100012 h 1504950"/>
                  <a:gd name="connsiteX6" fmla="*/ 95250 w 511905"/>
                  <a:gd name="connsiteY6" fmla="*/ 0 h 1504950"/>
                  <a:gd name="connsiteX0" fmla="*/ 95250 w 511905"/>
                  <a:gd name="connsiteY0" fmla="*/ 0 h 1504950"/>
                  <a:gd name="connsiteX1" fmla="*/ 0 w 511905"/>
                  <a:gd name="connsiteY1" fmla="*/ 766762 h 1504950"/>
                  <a:gd name="connsiteX2" fmla="*/ 95250 w 511905"/>
                  <a:gd name="connsiteY2" fmla="*/ 1504950 h 1504950"/>
                  <a:gd name="connsiteX3" fmla="*/ 500063 w 511905"/>
                  <a:gd name="connsiteY3" fmla="*/ 1390650 h 1504950"/>
                  <a:gd name="connsiteX4" fmla="*/ 409575 w 511905"/>
                  <a:gd name="connsiteY4" fmla="*/ 738187 h 1504950"/>
                  <a:gd name="connsiteX5" fmla="*/ 471488 w 511905"/>
                  <a:gd name="connsiteY5" fmla="*/ 100012 h 1504950"/>
                  <a:gd name="connsiteX6" fmla="*/ 95250 w 511905"/>
                  <a:gd name="connsiteY6" fmla="*/ 0 h 1504950"/>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063" h="1504950">
                    <a:moveTo>
                      <a:pt x="95250" y="0"/>
                    </a:moveTo>
                    <a:cubicBezTo>
                      <a:pt x="40481" y="234950"/>
                      <a:pt x="0" y="515937"/>
                      <a:pt x="0" y="766762"/>
                    </a:cubicBezTo>
                    <a:cubicBezTo>
                      <a:pt x="0" y="1017587"/>
                      <a:pt x="50006" y="1320006"/>
                      <a:pt x="95250" y="1504950"/>
                    </a:cubicBezTo>
                    <a:lnTo>
                      <a:pt x="500063" y="1390650"/>
                    </a:lnTo>
                    <a:cubicBezTo>
                      <a:pt x="452437" y="1215231"/>
                      <a:pt x="414338" y="953293"/>
                      <a:pt x="409575" y="738187"/>
                    </a:cubicBezTo>
                    <a:cubicBezTo>
                      <a:pt x="404813" y="523081"/>
                      <a:pt x="428625" y="284956"/>
                      <a:pt x="471488" y="100012"/>
                    </a:cubicBezTo>
                    <a:lnTo>
                      <a:pt x="952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1784350" y="4092575"/>
                <a:ext cx="1041400" cy="1400175"/>
              </a:xfrm>
              <a:custGeom>
                <a:avLst/>
                <a:gdLst>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726 w 1042126"/>
                  <a:gd name="connsiteY0" fmla="*/ 0 h 1400175"/>
                  <a:gd name="connsiteX1" fmla="*/ 726 w 1042126"/>
                  <a:gd name="connsiteY1" fmla="*/ 107950 h 1400175"/>
                  <a:gd name="connsiteX2" fmla="*/ 299176 w 1042126"/>
                  <a:gd name="connsiteY2" fmla="*/ 819150 h 1400175"/>
                  <a:gd name="connsiteX3" fmla="*/ 765901 w 1042126"/>
                  <a:gd name="connsiteY3" fmla="*/ 1400175 h 1400175"/>
                  <a:gd name="connsiteX4" fmla="*/ 1042126 w 1042126"/>
                  <a:gd name="connsiteY4" fmla="*/ 1123950 h 1400175"/>
                  <a:gd name="connsiteX5" fmla="*/ 632551 w 1042126"/>
                  <a:gd name="connsiteY5" fmla="*/ 590550 h 1400175"/>
                  <a:gd name="connsiteX6" fmla="*/ 381726 w 1042126"/>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400" h="1400175">
                    <a:moveTo>
                      <a:pt x="381000" y="0"/>
                    </a:moveTo>
                    <a:lnTo>
                      <a:pt x="0" y="107950"/>
                    </a:lnTo>
                    <a:cubicBezTo>
                      <a:pt x="68792" y="330200"/>
                      <a:pt x="170921" y="603779"/>
                      <a:pt x="298450" y="819150"/>
                    </a:cubicBezTo>
                    <a:cubicBezTo>
                      <a:pt x="425979" y="1034521"/>
                      <a:pt x="590550" y="1203325"/>
                      <a:pt x="765175" y="1400175"/>
                    </a:cubicBezTo>
                    <a:lnTo>
                      <a:pt x="1041400" y="1123950"/>
                    </a:lnTo>
                    <a:cubicBezTo>
                      <a:pt x="866775" y="935037"/>
                      <a:pt x="741892" y="777875"/>
                      <a:pt x="631825" y="590550"/>
                    </a:cubicBezTo>
                    <a:cubicBezTo>
                      <a:pt x="521758" y="403225"/>
                      <a:pt x="448204" y="194733"/>
                      <a:pt x="3810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150"/>
            <p:cNvGrpSpPr/>
            <p:nvPr/>
          </p:nvGrpSpPr>
          <p:grpSpPr>
            <a:xfrm>
              <a:off x="2343144" y="1209675"/>
              <a:ext cx="4454531" cy="4438650"/>
              <a:chOff x="2343144" y="1209675"/>
              <a:chExt cx="4454531" cy="4438650"/>
            </a:xfrm>
            <a:solidFill>
              <a:srgbClr val="C2D69B"/>
            </a:solidFill>
          </p:grpSpPr>
          <p:sp>
            <p:nvSpPr>
              <p:cNvPr id="85" name="Freeform 84"/>
              <p:cNvSpPr/>
              <p:nvPr/>
            </p:nvSpPr>
            <p:spPr>
              <a:xfrm>
                <a:off x="5405438" y="3414713"/>
                <a:ext cx="1385887" cy="1919287"/>
              </a:xfrm>
              <a:custGeom>
                <a:avLst/>
                <a:gdLst>
                  <a:gd name="connsiteX0" fmla="*/ 776287 w 1385887"/>
                  <a:gd name="connsiteY0" fmla="*/ 0 h 1919287"/>
                  <a:gd name="connsiteX1" fmla="*/ 581025 w 1385887"/>
                  <a:gd name="connsiteY1" fmla="*/ 804862 h 1919287"/>
                  <a:gd name="connsiteX2" fmla="*/ 0 w 1385887"/>
                  <a:gd name="connsiteY2" fmla="*/ 1404937 h 1919287"/>
                  <a:gd name="connsiteX3" fmla="*/ 309562 w 1385887"/>
                  <a:gd name="connsiteY3" fmla="*/ 1919287 h 1919287"/>
                  <a:gd name="connsiteX4" fmla="*/ 1109662 w 1385887"/>
                  <a:gd name="connsiteY4" fmla="*/ 1090612 h 1919287"/>
                  <a:gd name="connsiteX5" fmla="*/ 1385887 w 1385887"/>
                  <a:gd name="connsiteY5" fmla="*/ 4762 h 1919287"/>
                  <a:gd name="connsiteX6" fmla="*/ 776287 w 1385887"/>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85887"/>
                  <a:gd name="connsiteY0" fmla="*/ 0 h 1919287"/>
                  <a:gd name="connsiteX1" fmla="*/ 581025 w 1385887"/>
                  <a:gd name="connsiteY1" fmla="*/ 804862 h 1919287"/>
                  <a:gd name="connsiteX2" fmla="*/ 0 w 1385887"/>
                  <a:gd name="connsiteY2" fmla="*/ 1404937 h 1919287"/>
                  <a:gd name="connsiteX3" fmla="*/ 309562 w 1385887"/>
                  <a:gd name="connsiteY3" fmla="*/ 1919287 h 1919287"/>
                  <a:gd name="connsiteX4" fmla="*/ 1109662 w 1385887"/>
                  <a:gd name="connsiteY4" fmla="*/ 1090612 h 1919287"/>
                  <a:gd name="connsiteX5" fmla="*/ 1385887 w 1385887"/>
                  <a:gd name="connsiteY5" fmla="*/ 4762 h 1919287"/>
                  <a:gd name="connsiteX6" fmla="*/ 776287 w 1385887"/>
                  <a:gd name="connsiteY6" fmla="*/ 0 h 1919287"/>
                  <a:gd name="connsiteX0" fmla="*/ 776287 w 1385887"/>
                  <a:gd name="connsiteY0" fmla="*/ 0 h 1919287"/>
                  <a:gd name="connsiteX1" fmla="*/ 581025 w 1385887"/>
                  <a:gd name="connsiteY1" fmla="*/ 804862 h 1919287"/>
                  <a:gd name="connsiteX2" fmla="*/ 0 w 1385887"/>
                  <a:gd name="connsiteY2" fmla="*/ 1404937 h 1919287"/>
                  <a:gd name="connsiteX3" fmla="*/ 309562 w 1385887"/>
                  <a:gd name="connsiteY3" fmla="*/ 1919287 h 1919287"/>
                  <a:gd name="connsiteX4" fmla="*/ 1109662 w 1385887"/>
                  <a:gd name="connsiteY4" fmla="*/ 1090612 h 1919287"/>
                  <a:gd name="connsiteX5" fmla="*/ 1385887 w 1385887"/>
                  <a:gd name="connsiteY5" fmla="*/ 4762 h 1919287"/>
                  <a:gd name="connsiteX6" fmla="*/ 776287 w 1385887"/>
                  <a:gd name="connsiteY6" fmla="*/ 0 h 191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5887" h="1919287">
                    <a:moveTo>
                      <a:pt x="776287" y="0"/>
                    </a:moveTo>
                    <a:cubicBezTo>
                      <a:pt x="746918" y="266700"/>
                      <a:pt x="710406" y="570706"/>
                      <a:pt x="581025" y="804862"/>
                    </a:cubicBezTo>
                    <a:cubicBezTo>
                      <a:pt x="451644" y="1039018"/>
                      <a:pt x="230982" y="1228725"/>
                      <a:pt x="0" y="1404937"/>
                    </a:cubicBezTo>
                    <a:lnTo>
                      <a:pt x="309562" y="1919287"/>
                    </a:lnTo>
                    <a:cubicBezTo>
                      <a:pt x="704055" y="1666875"/>
                      <a:pt x="930275" y="1409699"/>
                      <a:pt x="1109662" y="1090612"/>
                    </a:cubicBezTo>
                    <a:cubicBezTo>
                      <a:pt x="1289049" y="771525"/>
                      <a:pt x="1370012" y="386556"/>
                      <a:pt x="1385887" y="4762"/>
                    </a:cubicBezTo>
                    <a:lnTo>
                      <a:pt x="77628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4581525" y="4806950"/>
                <a:ext cx="1130300" cy="841375"/>
              </a:xfrm>
              <a:custGeom>
                <a:avLst/>
                <a:gdLst>
                  <a:gd name="connsiteX0" fmla="*/ 819150 w 1130300"/>
                  <a:gd name="connsiteY0" fmla="*/ 0 h 841375"/>
                  <a:gd name="connsiteX1" fmla="*/ 425450 w 1130300"/>
                  <a:gd name="connsiteY1" fmla="*/ 174625 h 841375"/>
                  <a:gd name="connsiteX2" fmla="*/ 0 w 1130300"/>
                  <a:gd name="connsiteY2" fmla="*/ 228600 h 841375"/>
                  <a:gd name="connsiteX3" fmla="*/ 0 w 1130300"/>
                  <a:gd name="connsiteY3" fmla="*/ 841375 h 841375"/>
                  <a:gd name="connsiteX4" fmla="*/ 584200 w 1130300"/>
                  <a:gd name="connsiteY4" fmla="*/ 762000 h 841375"/>
                  <a:gd name="connsiteX5" fmla="*/ 1130300 w 1130300"/>
                  <a:gd name="connsiteY5" fmla="*/ 520700 h 841375"/>
                  <a:gd name="connsiteX6" fmla="*/ 819150 w 1130300"/>
                  <a:gd name="connsiteY6" fmla="*/ 0 h 841375"/>
                  <a:gd name="connsiteX0" fmla="*/ 819150 w 1130300"/>
                  <a:gd name="connsiteY0" fmla="*/ 10623 h 851998"/>
                  <a:gd name="connsiteX1" fmla="*/ 425450 w 1130300"/>
                  <a:gd name="connsiteY1" fmla="*/ 185248 h 851998"/>
                  <a:gd name="connsiteX2" fmla="*/ 0 w 1130300"/>
                  <a:gd name="connsiteY2" fmla="*/ 239223 h 851998"/>
                  <a:gd name="connsiteX3" fmla="*/ 0 w 1130300"/>
                  <a:gd name="connsiteY3" fmla="*/ 851998 h 851998"/>
                  <a:gd name="connsiteX4" fmla="*/ 584200 w 1130300"/>
                  <a:gd name="connsiteY4" fmla="*/ 772623 h 851998"/>
                  <a:gd name="connsiteX5" fmla="*/ 1130300 w 1130300"/>
                  <a:gd name="connsiteY5" fmla="*/ 531323 h 851998"/>
                  <a:gd name="connsiteX6" fmla="*/ 819150 w 1130300"/>
                  <a:gd name="connsiteY6" fmla="*/ 10623 h 851998"/>
                  <a:gd name="connsiteX0" fmla="*/ 819150 w 1130300"/>
                  <a:gd name="connsiteY0" fmla="*/ 10623 h 884687"/>
                  <a:gd name="connsiteX1" fmla="*/ 425450 w 1130300"/>
                  <a:gd name="connsiteY1" fmla="*/ 185248 h 884687"/>
                  <a:gd name="connsiteX2" fmla="*/ 0 w 1130300"/>
                  <a:gd name="connsiteY2" fmla="*/ 239223 h 884687"/>
                  <a:gd name="connsiteX3" fmla="*/ 0 w 1130300"/>
                  <a:gd name="connsiteY3" fmla="*/ 851998 h 884687"/>
                  <a:gd name="connsiteX4" fmla="*/ 584200 w 1130300"/>
                  <a:gd name="connsiteY4" fmla="*/ 772623 h 884687"/>
                  <a:gd name="connsiteX5" fmla="*/ 1130300 w 1130300"/>
                  <a:gd name="connsiteY5" fmla="*/ 531323 h 884687"/>
                  <a:gd name="connsiteX6" fmla="*/ 819150 w 1130300"/>
                  <a:gd name="connsiteY6" fmla="*/ 10623 h 884687"/>
                  <a:gd name="connsiteX0" fmla="*/ 819150 w 1130300"/>
                  <a:gd name="connsiteY0" fmla="*/ 10623 h 884687"/>
                  <a:gd name="connsiteX1" fmla="*/ 425450 w 1130300"/>
                  <a:gd name="connsiteY1" fmla="*/ 185248 h 884687"/>
                  <a:gd name="connsiteX2" fmla="*/ 0 w 1130300"/>
                  <a:gd name="connsiteY2" fmla="*/ 239223 h 884687"/>
                  <a:gd name="connsiteX3" fmla="*/ 0 w 1130300"/>
                  <a:gd name="connsiteY3" fmla="*/ 851998 h 884687"/>
                  <a:gd name="connsiteX4" fmla="*/ 584200 w 1130300"/>
                  <a:gd name="connsiteY4" fmla="*/ 772623 h 884687"/>
                  <a:gd name="connsiteX5" fmla="*/ 1130300 w 1130300"/>
                  <a:gd name="connsiteY5" fmla="*/ 531323 h 884687"/>
                  <a:gd name="connsiteX6" fmla="*/ 819150 w 1130300"/>
                  <a:gd name="connsiteY6" fmla="*/ 10623 h 884687"/>
                  <a:gd name="connsiteX0" fmla="*/ 819150 w 1130300"/>
                  <a:gd name="connsiteY0" fmla="*/ 10623 h 851998"/>
                  <a:gd name="connsiteX1" fmla="*/ 425450 w 1130300"/>
                  <a:gd name="connsiteY1" fmla="*/ 185248 h 851998"/>
                  <a:gd name="connsiteX2" fmla="*/ 0 w 1130300"/>
                  <a:gd name="connsiteY2" fmla="*/ 239223 h 851998"/>
                  <a:gd name="connsiteX3" fmla="*/ 0 w 1130300"/>
                  <a:gd name="connsiteY3" fmla="*/ 851998 h 851998"/>
                  <a:gd name="connsiteX4" fmla="*/ 584200 w 1130300"/>
                  <a:gd name="connsiteY4" fmla="*/ 772623 h 851998"/>
                  <a:gd name="connsiteX5" fmla="*/ 1130300 w 1130300"/>
                  <a:gd name="connsiteY5" fmla="*/ 531323 h 851998"/>
                  <a:gd name="connsiteX6" fmla="*/ 819150 w 1130300"/>
                  <a:gd name="connsiteY6" fmla="*/ 10623 h 851998"/>
                  <a:gd name="connsiteX0" fmla="*/ 819150 w 1130300"/>
                  <a:gd name="connsiteY0" fmla="*/ 0 h 841375"/>
                  <a:gd name="connsiteX1" fmla="*/ 425450 w 1130300"/>
                  <a:gd name="connsiteY1" fmla="*/ 174625 h 841375"/>
                  <a:gd name="connsiteX2" fmla="*/ 0 w 1130300"/>
                  <a:gd name="connsiteY2" fmla="*/ 228600 h 841375"/>
                  <a:gd name="connsiteX3" fmla="*/ 0 w 1130300"/>
                  <a:gd name="connsiteY3" fmla="*/ 841375 h 841375"/>
                  <a:gd name="connsiteX4" fmla="*/ 584200 w 1130300"/>
                  <a:gd name="connsiteY4" fmla="*/ 762000 h 841375"/>
                  <a:gd name="connsiteX5" fmla="*/ 1130300 w 1130300"/>
                  <a:gd name="connsiteY5" fmla="*/ 520700 h 841375"/>
                  <a:gd name="connsiteX6" fmla="*/ 819150 w 1130300"/>
                  <a:gd name="connsiteY6" fmla="*/ 0 h 841375"/>
                  <a:gd name="connsiteX0" fmla="*/ 819150 w 1130300"/>
                  <a:gd name="connsiteY0" fmla="*/ 0 h 841375"/>
                  <a:gd name="connsiteX1" fmla="*/ 425450 w 1130300"/>
                  <a:gd name="connsiteY1" fmla="*/ 174625 h 841375"/>
                  <a:gd name="connsiteX2" fmla="*/ 0 w 1130300"/>
                  <a:gd name="connsiteY2" fmla="*/ 228600 h 841375"/>
                  <a:gd name="connsiteX3" fmla="*/ 0 w 1130300"/>
                  <a:gd name="connsiteY3" fmla="*/ 841375 h 841375"/>
                  <a:gd name="connsiteX4" fmla="*/ 584200 w 1130300"/>
                  <a:gd name="connsiteY4" fmla="*/ 762000 h 841375"/>
                  <a:gd name="connsiteX5" fmla="*/ 1130300 w 1130300"/>
                  <a:gd name="connsiteY5" fmla="*/ 520700 h 841375"/>
                  <a:gd name="connsiteX6" fmla="*/ 819150 w 1130300"/>
                  <a:gd name="connsiteY6" fmla="*/ 0 h 84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0300" h="841375">
                    <a:moveTo>
                      <a:pt x="819150" y="0"/>
                    </a:moveTo>
                    <a:cubicBezTo>
                      <a:pt x="679450" y="85196"/>
                      <a:pt x="561975" y="136525"/>
                      <a:pt x="425450" y="174625"/>
                    </a:cubicBezTo>
                    <a:cubicBezTo>
                      <a:pt x="288925" y="212725"/>
                      <a:pt x="150283" y="225425"/>
                      <a:pt x="0" y="228600"/>
                    </a:cubicBezTo>
                    <a:lnTo>
                      <a:pt x="0" y="841375"/>
                    </a:lnTo>
                    <a:cubicBezTo>
                      <a:pt x="233892" y="828675"/>
                      <a:pt x="395817" y="815446"/>
                      <a:pt x="584200" y="762000"/>
                    </a:cubicBezTo>
                    <a:cubicBezTo>
                      <a:pt x="772583" y="708554"/>
                      <a:pt x="964142" y="635000"/>
                      <a:pt x="1130300" y="520700"/>
                    </a:cubicBezTo>
                    <a:lnTo>
                      <a:pt x="8191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5972175" y="2301875"/>
                <a:ext cx="825500" cy="1120775"/>
              </a:xfrm>
              <a:custGeom>
                <a:avLst/>
                <a:gdLst>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 name="connsiteX0" fmla="*/ 511175 w 856595"/>
                  <a:gd name="connsiteY0" fmla="*/ 0 h 1120775"/>
                  <a:gd name="connsiteX1" fmla="*/ 0 w 856595"/>
                  <a:gd name="connsiteY1" fmla="*/ 304800 h 1120775"/>
                  <a:gd name="connsiteX2" fmla="*/ 168275 w 856595"/>
                  <a:gd name="connsiteY2" fmla="*/ 669925 h 1120775"/>
                  <a:gd name="connsiteX3" fmla="*/ 222250 w 856595"/>
                  <a:gd name="connsiteY3" fmla="*/ 1117600 h 1120775"/>
                  <a:gd name="connsiteX4" fmla="*/ 825500 w 856595"/>
                  <a:gd name="connsiteY4" fmla="*/ 1120775 h 1120775"/>
                  <a:gd name="connsiteX5" fmla="*/ 742950 w 856595"/>
                  <a:gd name="connsiteY5" fmla="*/ 530225 h 1120775"/>
                  <a:gd name="connsiteX6" fmla="*/ 511175 w 856595"/>
                  <a:gd name="connsiteY6" fmla="*/ 0 h 1120775"/>
                  <a:gd name="connsiteX0" fmla="*/ 511175 w 856595"/>
                  <a:gd name="connsiteY0" fmla="*/ 0 h 1120775"/>
                  <a:gd name="connsiteX1" fmla="*/ 0 w 856595"/>
                  <a:gd name="connsiteY1" fmla="*/ 304800 h 1120775"/>
                  <a:gd name="connsiteX2" fmla="*/ 168275 w 856595"/>
                  <a:gd name="connsiteY2" fmla="*/ 669925 h 1120775"/>
                  <a:gd name="connsiteX3" fmla="*/ 222250 w 856595"/>
                  <a:gd name="connsiteY3" fmla="*/ 1117600 h 1120775"/>
                  <a:gd name="connsiteX4" fmla="*/ 825500 w 856595"/>
                  <a:gd name="connsiteY4" fmla="*/ 1120775 h 1120775"/>
                  <a:gd name="connsiteX5" fmla="*/ 742950 w 856595"/>
                  <a:gd name="connsiteY5" fmla="*/ 530225 h 1120775"/>
                  <a:gd name="connsiteX6" fmla="*/ 511175 w 856595"/>
                  <a:gd name="connsiteY6" fmla="*/ 0 h 1120775"/>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 name="connsiteX0" fmla="*/ 521886 w 836211"/>
                  <a:gd name="connsiteY0" fmla="*/ 0 h 1120775"/>
                  <a:gd name="connsiteX1" fmla="*/ 10711 w 836211"/>
                  <a:gd name="connsiteY1" fmla="*/ 304800 h 1120775"/>
                  <a:gd name="connsiteX2" fmla="*/ 178986 w 836211"/>
                  <a:gd name="connsiteY2" fmla="*/ 669925 h 1120775"/>
                  <a:gd name="connsiteX3" fmla="*/ 232961 w 836211"/>
                  <a:gd name="connsiteY3" fmla="*/ 1117600 h 1120775"/>
                  <a:gd name="connsiteX4" fmla="*/ 836211 w 836211"/>
                  <a:gd name="connsiteY4" fmla="*/ 1120775 h 1120775"/>
                  <a:gd name="connsiteX5" fmla="*/ 753661 w 836211"/>
                  <a:gd name="connsiteY5" fmla="*/ 530225 h 1120775"/>
                  <a:gd name="connsiteX6" fmla="*/ 521886 w 836211"/>
                  <a:gd name="connsiteY6" fmla="*/ 0 h 1120775"/>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500" h="1120775">
                    <a:moveTo>
                      <a:pt x="511175" y="0"/>
                    </a:moveTo>
                    <a:lnTo>
                      <a:pt x="0" y="304800"/>
                    </a:lnTo>
                    <a:cubicBezTo>
                      <a:pt x="69850" y="416454"/>
                      <a:pt x="131233" y="534458"/>
                      <a:pt x="168275" y="669925"/>
                    </a:cubicBezTo>
                    <a:cubicBezTo>
                      <a:pt x="205317" y="805392"/>
                      <a:pt x="220663" y="912283"/>
                      <a:pt x="222250" y="1117600"/>
                    </a:cubicBezTo>
                    <a:lnTo>
                      <a:pt x="825500" y="1120775"/>
                    </a:lnTo>
                    <a:cubicBezTo>
                      <a:pt x="801158" y="829204"/>
                      <a:pt x="795338" y="717021"/>
                      <a:pt x="742950" y="530225"/>
                    </a:cubicBezTo>
                    <a:cubicBezTo>
                      <a:pt x="690562" y="343429"/>
                      <a:pt x="609600" y="167746"/>
                      <a:pt x="5111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375275" y="1498600"/>
                <a:ext cx="1108075" cy="1104900"/>
              </a:xfrm>
              <a:custGeom>
                <a:avLst/>
                <a:gdLst>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9718"/>
                  <a:gd name="connsiteY0" fmla="*/ 2746 h 1107646"/>
                  <a:gd name="connsiteX1" fmla="*/ 0 w 1109718"/>
                  <a:gd name="connsiteY1" fmla="*/ 523446 h 1107646"/>
                  <a:gd name="connsiteX2" fmla="*/ 342900 w 1109718"/>
                  <a:gd name="connsiteY2" fmla="*/ 783796 h 1107646"/>
                  <a:gd name="connsiteX3" fmla="*/ 596900 w 1109718"/>
                  <a:gd name="connsiteY3" fmla="*/ 1107646 h 1107646"/>
                  <a:gd name="connsiteX4" fmla="*/ 1108075 w 1109718"/>
                  <a:gd name="connsiteY4" fmla="*/ 802846 h 1107646"/>
                  <a:gd name="connsiteX5" fmla="*/ 742950 w 1109718"/>
                  <a:gd name="connsiteY5" fmla="*/ 339296 h 1107646"/>
                  <a:gd name="connsiteX6" fmla="*/ 282575 w 1109718"/>
                  <a:gd name="connsiteY6" fmla="*/ 2746 h 1107646"/>
                  <a:gd name="connsiteX0" fmla="*/ 282575 w 1108075"/>
                  <a:gd name="connsiteY0" fmla="*/ 2746 h 1107646"/>
                  <a:gd name="connsiteX1" fmla="*/ 0 w 1108075"/>
                  <a:gd name="connsiteY1" fmla="*/ 523446 h 1107646"/>
                  <a:gd name="connsiteX2" fmla="*/ 342900 w 1108075"/>
                  <a:gd name="connsiteY2" fmla="*/ 783796 h 1107646"/>
                  <a:gd name="connsiteX3" fmla="*/ 596900 w 1108075"/>
                  <a:gd name="connsiteY3" fmla="*/ 1107646 h 1107646"/>
                  <a:gd name="connsiteX4" fmla="*/ 1108075 w 1108075"/>
                  <a:gd name="connsiteY4" fmla="*/ 802846 h 1107646"/>
                  <a:gd name="connsiteX5" fmla="*/ 742950 w 1108075"/>
                  <a:gd name="connsiteY5" fmla="*/ 339296 h 1107646"/>
                  <a:gd name="connsiteX6" fmla="*/ 282575 w 1108075"/>
                  <a:gd name="connsiteY6" fmla="*/ 2746 h 1107646"/>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8075" h="1104900">
                    <a:moveTo>
                      <a:pt x="282575" y="0"/>
                    </a:moveTo>
                    <a:lnTo>
                      <a:pt x="0" y="520700"/>
                    </a:lnTo>
                    <a:cubicBezTo>
                      <a:pt x="162454" y="615950"/>
                      <a:pt x="243417" y="683683"/>
                      <a:pt x="342900" y="781050"/>
                    </a:cubicBezTo>
                    <a:cubicBezTo>
                      <a:pt x="442383" y="878417"/>
                      <a:pt x="513821" y="952500"/>
                      <a:pt x="596900" y="1104900"/>
                    </a:cubicBezTo>
                    <a:lnTo>
                      <a:pt x="1108075" y="800100"/>
                    </a:lnTo>
                    <a:cubicBezTo>
                      <a:pt x="941917" y="535517"/>
                      <a:pt x="880533" y="469900"/>
                      <a:pt x="742950" y="336550"/>
                    </a:cubicBezTo>
                    <a:cubicBezTo>
                      <a:pt x="605367" y="203200"/>
                      <a:pt x="533400" y="134408"/>
                      <a:pt x="2825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2657475" y="4244975"/>
                <a:ext cx="1933575" cy="1400175"/>
              </a:xfrm>
              <a:custGeom>
                <a:avLst/>
                <a:gdLst>
                  <a:gd name="connsiteX0" fmla="*/ 517525 w 1933575"/>
                  <a:gd name="connsiteY0" fmla="*/ 0 h 1400175"/>
                  <a:gd name="connsiteX1" fmla="*/ 0 w 1933575"/>
                  <a:gd name="connsiteY1" fmla="*/ 301625 h 1400175"/>
                  <a:gd name="connsiteX2" fmla="*/ 819150 w 1933575"/>
                  <a:gd name="connsiteY2" fmla="*/ 1114425 h 1400175"/>
                  <a:gd name="connsiteX3" fmla="*/ 1933575 w 1933575"/>
                  <a:gd name="connsiteY3" fmla="*/ 1400175 h 1400175"/>
                  <a:gd name="connsiteX4" fmla="*/ 1930400 w 1933575"/>
                  <a:gd name="connsiteY4" fmla="*/ 787400 h 1400175"/>
                  <a:gd name="connsiteX5" fmla="*/ 1117600 w 1933575"/>
                  <a:gd name="connsiteY5" fmla="*/ 581025 h 1400175"/>
                  <a:gd name="connsiteX6" fmla="*/ 517525 w 1933575"/>
                  <a:gd name="connsiteY6" fmla="*/ 0 h 1400175"/>
                  <a:gd name="connsiteX0" fmla="*/ 517525 w 1933575"/>
                  <a:gd name="connsiteY0" fmla="*/ 0 h 1400175"/>
                  <a:gd name="connsiteX1" fmla="*/ 0 w 1933575"/>
                  <a:gd name="connsiteY1" fmla="*/ 301625 h 1400175"/>
                  <a:gd name="connsiteX2" fmla="*/ 819150 w 1933575"/>
                  <a:gd name="connsiteY2" fmla="*/ 1114425 h 1400175"/>
                  <a:gd name="connsiteX3" fmla="*/ 1933575 w 1933575"/>
                  <a:gd name="connsiteY3" fmla="*/ 1400175 h 1400175"/>
                  <a:gd name="connsiteX4" fmla="*/ 1930400 w 1933575"/>
                  <a:gd name="connsiteY4" fmla="*/ 787400 h 1400175"/>
                  <a:gd name="connsiteX5" fmla="*/ 1117600 w 1933575"/>
                  <a:gd name="connsiteY5" fmla="*/ 581025 h 1400175"/>
                  <a:gd name="connsiteX6" fmla="*/ 517525 w 1933575"/>
                  <a:gd name="connsiteY6" fmla="*/ 0 h 140017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00175"/>
                  <a:gd name="connsiteX1" fmla="*/ 0 w 1933575"/>
                  <a:gd name="connsiteY1" fmla="*/ 301625 h 1400175"/>
                  <a:gd name="connsiteX2" fmla="*/ 819150 w 1933575"/>
                  <a:gd name="connsiteY2" fmla="*/ 1114425 h 1400175"/>
                  <a:gd name="connsiteX3" fmla="*/ 1933575 w 1933575"/>
                  <a:gd name="connsiteY3" fmla="*/ 1400175 h 1400175"/>
                  <a:gd name="connsiteX4" fmla="*/ 1930400 w 1933575"/>
                  <a:gd name="connsiteY4" fmla="*/ 787400 h 1400175"/>
                  <a:gd name="connsiteX5" fmla="*/ 1117600 w 1933575"/>
                  <a:gd name="connsiteY5" fmla="*/ 581025 h 1400175"/>
                  <a:gd name="connsiteX6" fmla="*/ 517525 w 1933575"/>
                  <a:gd name="connsiteY6" fmla="*/ 0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3575" h="1400175">
                    <a:moveTo>
                      <a:pt x="517525" y="0"/>
                    </a:moveTo>
                    <a:lnTo>
                      <a:pt x="0" y="301625"/>
                    </a:lnTo>
                    <a:cubicBezTo>
                      <a:pt x="228071" y="677863"/>
                      <a:pt x="496888" y="931333"/>
                      <a:pt x="819150" y="1114425"/>
                    </a:cubicBezTo>
                    <a:cubicBezTo>
                      <a:pt x="1141412" y="1297517"/>
                      <a:pt x="1453092" y="1384829"/>
                      <a:pt x="1933575" y="1400175"/>
                    </a:cubicBezTo>
                    <a:cubicBezTo>
                      <a:pt x="1932517" y="1195917"/>
                      <a:pt x="1931458" y="991658"/>
                      <a:pt x="1930400" y="787400"/>
                    </a:cubicBezTo>
                    <a:cubicBezTo>
                      <a:pt x="1646767" y="747183"/>
                      <a:pt x="1366216" y="696583"/>
                      <a:pt x="1117600" y="581025"/>
                    </a:cubicBezTo>
                    <a:cubicBezTo>
                      <a:pt x="904904" y="482163"/>
                      <a:pt x="703791" y="287867"/>
                      <a:pt x="517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4584700" y="1209675"/>
                <a:ext cx="1082675" cy="806450"/>
              </a:xfrm>
              <a:custGeom>
                <a:avLst/>
                <a:gdLst>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32765 h 839215"/>
                  <a:gd name="connsiteX1" fmla="*/ 0 w 1082675"/>
                  <a:gd name="connsiteY1" fmla="*/ 626490 h 839215"/>
                  <a:gd name="connsiteX2" fmla="*/ 419100 w 1082675"/>
                  <a:gd name="connsiteY2" fmla="*/ 686815 h 839215"/>
                  <a:gd name="connsiteX3" fmla="*/ 787400 w 1082675"/>
                  <a:gd name="connsiteY3" fmla="*/ 839215 h 839215"/>
                  <a:gd name="connsiteX4" fmla="*/ 1082675 w 1082675"/>
                  <a:gd name="connsiteY4" fmla="*/ 318515 h 839215"/>
                  <a:gd name="connsiteX5" fmla="*/ 568325 w 1082675"/>
                  <a:gd name="connsiteY5" fmla="*/ 102615 h 839215"/>
                  <a:gd name="connsiteX6" fmla="*/ 3175 w 1082675"/>
                  <a:gd name="connsiteY6" fmla="*/ 32765 h 839215"/>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18384"/>
                  <a:gd name="connsiteX1" fmla="*/ 0 w 1082675"/>
                  <a:gd name="connsiteY1" fmla="*/ 593725 h 818384"/>
                  <a:gd name="connsiteX2" fmla="*/ 419100 w 1082675"/>
                  <a:gd name="connsiteY2" fmla="*/ 654050 h 818384"/>
                  <a:gd name="connsiteX3" fmla="*/ 787400 w 1082675"/>
                  <a:gd name="connsiteY3" fmla="*/ 806450 h 818384"/>
                  <a:gd name="connsiteX4" fmla="*/ 1082675 w 1082675"/>
                  <a:gd name="connsiteY4" fmla="*/ 285750 h 818384"/>
                  <a:gd name="connsiteX5" fmla="*/ 568325 w 1082675"/>
                  <a:gd name="connsiteY5" fmla="*/ 69850 h 818384"/>
                  <a:gd name="connsiteX6" fmla="*/ 3175 w 1082675"/>
                  <a:gd name="connsiteY6" fmla="*/ 0 h 818384"/>
                  <a:gd name="connsiteX0" fmla="*/ 3175 w 1082675"/>
                  <a:gd name="connsiteY0" fmla="*/ 0 h 819536"/>
                  <a:gd name="connsiteX1" fmla="*/ 0 w 1082675"/>
                  <a:gd name="connsiteY1" fmla="*/ 593725 h 819536"/>
                  <a:gd name="connsiteX2" fmla="*/ 419100 w 1082675"/>
                  <a:gd name="connsiteY2" fmla="*/ 654050 h 819536"/>
                  <a:gd name="connsiteX3" fmla="*/ 787400 w 1082675"/>
                  <a:gd name="connsiteY3" fmla="*/ 806450 h 819536"/>
                  <a:gd name="connsiteX4" fmla="*/ 1082675 w 1082675"/>
                  <a:gd name="connsiteY4" fmla="*/ 285750 h 819536"/>
                  <a:gd name="connsiteX5" fmla="*/ 568325 w 1082675"/>
                  <a:gd name="connsiteY5" fmla="*/ 69850 h 819536"/>
                  <a:gd name="connsiteX6" fmla="*/ 3175 w 1082675"/>
                  <a:gd name="connsiteY6" fmla="*/ 0 h 819536"/>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675" h="806450">
                    <a:moveTo>
                      <a:pt x="3175" y="0"/>
                    </a:moveTo>
                    <a:cubicBezTo>
                      <a:pt x="2117" y="197908"/>
                      <a:pt x="1058" y="395817"/>
                      <a:pt x="0" y="593725"/>
                    </a:cubicBezTo>
                    <a:cubicBezTo>
                      <a:pt x="200025" y="601133"/>
                      <a:pt x="284542" y="611451"/>
                      <a:pt x="419100" y="654050"/>
                    </a:cubicBezTo>
                    <a:cubicBezTo>
                      <a:pt x="550476" y="695642"/>
                      <a:pt x="670454" y="731308"/>
                      <a:pt x="787400" y="806450"/>
                    </a:cubicBezTo>
                    <a:lnTo>
                      <a:pt x="1082675" y="285750"/>
                    </a:lnTo>
                    <a:cubicBezTo>
                      <a:pt x="846138" y="153458"/>
                      <a:pt x="748242" y="117475"/>
                      <a:pt x="568325" y="69850"/>
                    </a:cubicBezTo>
                    <a:cubicBezTo>
                      <a:pt x="388408" y="22225"/>
                      <a:pt x="250296" y="17463"/>
                      <a:pt x="31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2343144" y="2324100"/>
                <a:ext cx="831855" cy="2222500"/>
              </a:xfrm>
              <a:custGeom>
                <a:avLst/>
                <a:gdLst>
                  <a:gd name="connsiteX0" fmla="*/ 819150 w 831850"/>
                  <a:gd name="connsiteY0" fmla="*/ 298450 h 2222500"/>
                  <a:gd name="connsiteX1" fmla="*/ 298450 w 831850"/>
                  <a:gd name="connsiteY1" fmla="*/ 0 h 2222500"/>
                  <a:gd name="connsiteX2" fmla="*/ 0 w 831850"/>
                  <a:gd name="connsiteY2" fmla="*/ 1117600 h 2222500"/>
                  <a:gd name="connsiteX3" fmla="*/ 304800 w 831850"/>
                  <a:gd name="connsiteY3" fmla="*/ 2222500 h 2222500"/>
                  <a:gd name="connsiteX4" fmla="*/ 831850 w 831850"/>
                  <a:gd name="connsiteY4" fmla="*/ 1924050 h 2222500"/>
                  <a:gd name="connsiteX5" fmla="*/ 603250 w 831850"/>
                  <a:gd name="connsiteY5" fmla="*/ 1098550 h 2222500"/>
                  <a:gd name="connsiteX6" fmla="*/ 819150 w 831850"/>
                  <a:gd name="connsiteY6" fmla="*/ 298450 h 2222500"/>
                  <a:gd name="connsiteX0" fmla="*/ 819155 w 831855"/>
                  <a:gd name="connsiteY0" fmla="*/ 298450 h 2222500"/>
                  <a:gd name="connsiteX1" fmla="*/ 298455 w 831855"/>
                  <a:gd name="connsiteY1" fmla="*/ 0 h 2222500"/>
                  <a:gd name="connsiteX2" fmla="*/ 5 w 831855"/>
                  <a:gd name="connsiteY2" fmla="*/ 1117600 h 2222500"/>
                  <a:gd name="connsiteX3" fmla="*/ 304805 w 831855"/>
                  <a:gd name="connsiteY3" fmla="*/ 2222500 h 2222500"/>
                  <a:gd name="connsiteX4" fmla="*/ 831855 w 831855"/>
                  <a:gd name="connsiteY4" fmla="*/ 1924050 h 2222500"/>
                  <a:gd name="connsiteX5" fmla="*/ 603255 w 831855"/>
                  <a:gd name="connsiteY5" fmla="*/ 1098550 h 2222500"/>
                  <a:gd name="connsiteX6" fmla="*/ 819155 w 831855"/>
                  <a:gd name="connsiteY6" fmla="*/ 298450 h 2222500"/>
                  <a:gd name="connsiteX0" fmla="*/ 819155 w 837847"/>
                  <a:gd name="connsiteY0" fmla="*/ 298450 h 2222500"/>
                  <a:gd name="connsiteX1" fmla="*/ 298455 w 837847"/>
                  <a:gd name="connsiteY1" fmla="*/ 0 h 2222500"/>
                  <a:gd name="connsiteX2" fmla="*/ 5 w 837847"/>
                  <a:gd name="connsiteY2" fmla="*/ 1117600 h 2222500"/>
                  <a:gd name="connsiteX3" fmla="*/ 304805 w 837847"/>
                  <a:gd name="connsiteY3" fmla="*/ 2222500 h 2222500"/>
                  <a:gd name="connsiteX4" fmla="*/ 831855 w 837847"/>
                  <a:gd name="connsiteY4" fmla="*/ 1924050 h 2222500"/>
                  <a:gd name="connsiteX5" fmla="*/ 603255 w 837847"/>
                  <a:gd name="connsiteY5" fmla="*/ 1098550 h 2222500"/>
                  <a:gd name="connsiteX6" fmla="*/ 819155 w 837847"/>
                  <a:gd name="connsiteY6" fmla="*/ 298450 h 2222500"/>
                  <a:gd name="connsiteX0" fmla="*/ 819155 w 831855"/>
                  <a:gd name="connsiteY0" fmla="*/ 298450 h 2222500"/>
                  <a:gd name="connsiteX1" fmla="*/ 298455 w 831855"/>
                  <a:gd name="connsiteY1" fmla="*/ 0 h 2222500"/>
                  <a:gd name="connsiteX2" fmla="*/ 5 w 831855"/>
                  <a:gd name="connsiteY2" fmla="*/ 1117600 h 2222500"/>
                  <a:gd name="connsiteX3" fmla="*/ 304805 w 831855"/>
                  <a:gd name="connsiteY3" fmla="*/ 2222500 h 2222500"/>
                  <a:gd name="connsiteX4" fmla="*/ 831855 w 831855"/>
                  <a:gd name="connsiteY4" fmla="*/ 1924050 h 2222500"/>
                  <a:gd name="connsiteX5" fmla="*/ 603255 w 831855"/>
                  <a:gd name="connsiteY5" fmla="*/ 1098550 h 2222500"/>
                  <a:gd name="connsiteX6" fmla="*/ 819155 w 831855"/>
                  <a:gd name="connsiteY6" fmla="*/ 298450 h 2222500"/>
                  <a:gd name="connsiteX0" fmla="*/ 819155 w 831855"/>
                  <a:gd name="connsiteY0" fmla="*/ 298450 h 2222500"/>
                  <a:gd name="connsiteX1" fmla="*/ 298455 w 831855"/>
                  <a:gd name="connsiteY1" fmla="*/ 0 h 2222500"/>
                  <a:gd name="connsiteX2" fmla="*/ 5 w 831855"/>
                  <a:gd name="connsiteY2" fmla="*/ 1117600 h 2222500"/>
                  <a:gd name="connsiteX3" fmla="*/ 304805 w 831855"/>
                  <a:gd name="connsiteY3" fmla="*/ 2222500 h 2222500"/>
                  <a:gd name="connsiteX4" fmla="*/ 831855 w 831855"/>
                  <a:gd name="connsiteY4" fmla="*/ 1924050 h 2222500"/>
                  <a:gd name="connsiteX5" fmla="*/ 603255 w 831855"/>
                  <a:gd name="connsiteY5" fmla="*/ 1098550 h 2222500"/>
                  <a:gd name="connsiteX6" fmla="*/ 819155 w 831855"/>
                  <a:gd name="connsiteY6" fmla="*/ 298450 h 222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855" h="2222500">
                    <a:moveTo>
                      <a:pt x="819155" y="298450"/>
                    </a:moveTo>
                    <a:lnTo>
                      <a:pt x="298455" y="0"/>
                    </a:lnTo>
                    <a:cubicBezTo>
                      <a:pt x="161930" y="136525"/>
                      <a:pt x="-1053" y="747183"/>
                      <a:pt x="5" y="1117600"/>
                    </a:cubicBezTo>
                    <a:cubicBezTo>
                      <a:pt x="1063" y="1488017"/>
                      <a:pt x="166163" y="2088092"/>
                      <a:pt x="304805" y="2222500"/>
                    </a:cubicBezTo>
                    <a:lnTo>
                      <a:pt x="831855" y="1924050"/>
                    </a:lnTo>
                    <a:cubicBezTo>
                      <a:pt x="716497" y="1711325"/>
                      <a:pt x="605372" y="1369483"/>
                      <a:pt x="603255" y="1098550"/>
                    </a:cubicBezTo>
                    <a:cubicBezTo>
                      <a:pt x="601138" y="827617"/>
                      <a:pt x="685805" y="608542"/>
                      <a:pt x="819155" y="2984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2641600" y="1209675"/>
                <a:ext cx="1946275" cy="1412875"/>
              </a:xfrm>
              <a:custGeom>
                <a:avLst/>
                <a:gdLst>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8774 h 1421649"/>
                  <a:gd name="connsiteX1" fmla="*/ 819150 w 1946275"/>
                  <a:gd name="connsiteY1" fmla="*/ 307224 h 1421649"/>
                  <a:gd name="connsiteX2" fmla="*/ 0 w 1946275"/>
                  <a:gd name="connsiteY2" fmla="*/ 1123199 h 1421649"/>
                  <a:gd name="connsiteX3" fmla="*/ 527050 w 1946275"/>
                  <a:gd name="connsiteY3" fmla="*/ 1421649 h 1421649"/>
                  <a:gd name="connsiteX4" fmla="*/ 1133475 w 1946275"/>
                  <a:gd name="connsiteY4" fmla="*/ 815224 h 1421649"/>
                  <a:gd name="connsiteX5" fmla="*/ 1946275 w 1946275"/>
                  <a:gd name="connsiteY5" fmla="*/ 599324 h 1421649"/>
                  <a:gd name="connsiteX6" fmla="*/ 1939925 w 1946275"/>
                  <a:gd name="connsiteY6" fmla="*/ 8774 h 1421649"/>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6275" h="1412875">
                    <a:moveTo>
                      <a:pt x="1939925" y="0"/>
                    </a:moveTo>
                    <a:cubicBezTo>
                      <a:pt x="1402821" y="5292"/>
                      <a:pt x="1142471" y="112713"/>
                      <a:pt x="819150" y="298450"/>
                    </a:cubicBezTo>
                    <a:cubicBezTo>
                      <a:pt x="495829" y="484187"/>
                      <a:pt x="277283" y="687388"/>
                      <a:pt x="0" y="1114425"/>
                    </a:cubicBezTo>
                    <a:lnTo>
                      <a:pt x="527050" y="1412875"/>
                    </a:lnTo>
                    <a:cubicBezTo>
                      <a:pt x="709612" y="1129771"/>
                      <a:pt x="896938" y="943504"/>
                      <a:pt x="1133475" y="806450"/>
                    </a:cubicBezTo>
                    <a:cubicBezTo>
                      <a:pt x="1370012" y="669396"/>
                      <a:pt x="1605492" y="610658"/>
                      <a:pt x="1946275" y="590550"/>
                    </a:cubicBezTo>
                    <a:cubicBezTo>
                      <a:pt x="1945217" y="392642"/>
                      <a:pt x="1944158" y="194733"/>
                      <a:pt x="19399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154"/>
            <p:cNvGrpSpPr/>
            <p:nvPr/>
          </p:nvGrpSpPr>
          <p:grpSpPr>
            <a:xfrm>
              <a:off x="3346450" y="1244600"/>
              <a:ext cx="3733800" cy="4689475"/>
              <a:chOff x="3346450" y="1244600"/>
              <a:chExt cx="3733800" cy="4689475"/>
            </a:xfrm>
            <a:gradFill flip="none" rotWithShape="1">
              <a:gsLst>
                <a:gs pos="100000">
                  <a:srgbClr val="FEC000"/>
                </a:gs>
                <a:gs pos="63000">
                  <a:srgbClr val="C3BD97"/>
                </a:gs>
                <a:gs pos="44000">
                  <a:srgbClr val="91D050"/>
                </a:gs>
              </a:gsLst>
              <a:lin ang="1800000" scaled="0"/>
              <a:tileRect/>
            </a:gradFill>
          </p:grpSpPr>
          <p:sp>
            <p:nvSpPr>
              <p:cNvPr id="86" name="Freeform 85"/>
              <p:cNvSpPr/>
              <p:nvPr/>
            </p:nvSpPr>
            <p:spPr>
              <a:xfrm>
                <a:off x="5708650" y="4521200"/>
                <a:ext cx="1050925" cy="1057275"/>
              </a:xfrm>
              <a:custGeom>
                <a:avLst/>
                <a:gdLst>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0925" h="1057275">
                    <a:moveTo>
                      <a:pt x="796925" y="0"/>
                    </a:moveTo>
                    <a:cubicBezTo>
                      <a:pt x="700617" y="168804"/>
                      <a:pt x="586846" y="329142"/>
                      <a:pt x="454025" y="463550"/>
                    </a:cubicBezTo>
                    <a:cubicBezTo>
                      <a:pt x="321204" y="597958"/>
                      <a:pt x="209550" y="678921"/>
                      <a:pt x="0" y="806450"/>
                    </a:cubicBezTo>
                    <a:lnTo>
                      <a:pt x="149225" y="1057275"/>
                    </a:lnTo>
                    <a:cubicBezTo>
                      <a:pt x="357717" y="931863"/>
                      <a:pt x="510117" y="817033"/>
                      <a:pt x="660400" y="663575"/>
                    </a:cubicBezTo>
                    <a:cubicBezTo>
                      <a:pt x="810683" y="510117"/>
                      <a:pt x="958321" y="310621"/>
                      <a:pt x="1050925" y="136525"/>
                    </a:cubicBezTo>
                    <a:lnTo>
                      <a:pt x="796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4578350" y="5334000"/>
                <a:ext cx="1282700" cy="596900"/>
              </a:xfrm>
              <a:custGeom>
                <a:avLst/>
                <a:gdLst>
                  <a:gd name="connsiteX0" fmla="*/ 0 w 1282700"/>
                  <a:gd name="connsiteY0" fmla="*/ 596900 h 596900"/>
                  <a:gd name="connsiteX1" fmla="*/ 682625 w 1282700"/>
                  <a:gd name="connsiteY1" fmla="*/ 511175 h 596900"/>
                  <a:gd name="connsiteX2" fmla="*/ 1282700 w 1282700"/>
                  <a:gd name="connsiteY2" fmla="*/ 244475 h 596900"/>
                  <a:gd name="connsiteX3" fmla="*/ 1130300 w 1282700"/>
                  <a:gd name="connsiteY3" fmla="*/ 0 h 596900"/>
                  <a:gd name="connsiteX4" fmla="*/ 571500 w 1282700"/>
                  <a:gd name="connsiteY4" fmla="*/ 241300 h 596900"/>
                  <a:gd name="connsiteX5" fmla="*/ 6350 w 1282700"/>
                  <a:gd name="connsiteY5" fmla="*/ 320675 h 596900"/>
                  <a:gd name="connsiteX6" fmla="*/ 0 w 1282700"/>
                  <a:gd name="connsiteY6" fmla="*/ 596900 h 596900"/>
                  <a:gd name="connsiteX0" fmla="*/ 0 w 1282700"/>
                  <a:gd name="connsiteY0" fmla="*/ 596900 h 605822"/>
                  <a:gd name="connsiteX1" fmla="*/ 682625 w 1282700"/>
                  <a:gd name="connsiteY1" fmla="*/ 511175 h 605822"/>
                  <a:gd name="connsiteX2" fmla="*/ 1282700 w 1282700"/>
                  <a:gd name="connsiteY2" fmla="*/ 244475 h 605822"/>
                  <a:gd name="connsiteX3" fmla="*/ 1130300 w 1282700"/>
                  <a:gd name="connsiteY3" fmla="*/ 0 h 605822"/>
                  <a:gd name="connsiteX4" fmla="*/ 571500 w 1282700"/>
                  <a:gd name="connsiteY4" fmla="*/ 241300 h 605822"/>
                  <a:gd name="connsiteX5" fmla="*/ 6350 w 1282700"/>
                  <a:gd name="connsiteY5" fmla="*/ 320675 h 605822"/>
                  <a:gd name="connsiteX6" fmla="*/ 0 w 1282700"/>
                  <a:gd name="connsiteY6" fmla="*/ 596900 h 605822"/>
                  <a:gd name="connsiteX0" fmla="*/ 0 w 1282700"/>
                  <a:gd name="connsiteY0" fmla="*/ 596901 h 605823"/>
                  <a:gd name="connsiteX1" fmla="*/ 682625 w 1282700"/>
                  <a:gd name="connsiteY1" fmla="*/ 511176 h 605823"/>
                  <a:gd name="connsiteX2" fmla="*/ 1282700 w 1282700"/>
                  <a:gd name="connsiteY2" fmla="*/ 244476 h 605823"/>
                  <a:gd name="connsiteX3" fmla="*/ 1130300 w 1282700"/>
                  <a:gd name="connsiteY3" fmla="*/ 1 h 605823"/>
                  <a:gd name="connsiteX4" fmla="*/ 571500 w 1282700"/>
                  <a:gd name="connsiteY4" fmla="*/ 241301 h 605823"/>
                  <a:gd name="connsiteX5" fmla="*/ 6350 w 1282700"/>
                  <a:gd name="connsiteY5" fmla="*/ 320676 h 605823"/>
                  <a:gd name="connsiteX6" fmla="*/ 0 w 1282700"/>
                  <a:gd name="connsiteY6" fmla="*/ 596901 h 605823"/>
                  <a:gd name="connsiteX0" fmla="*/ 0 w 1282700"/>
                  <a:gd name="connsiteY0" fmla="*/ 596900 h 605822"/>
                  <a:gd name="connsiteX1" fmla="*/ 682625 w 1282700"/>
                  <a:gd name="connsiteY1" fmla="*/ 511175 h 605822"/>
                  <a:gd name="connsiteX2" fmla="*/ 1282700 w 1282700"/>
                  <a:gd name="connsiteY2" fmla="*/ 244475 h 605822"/>
                  <a:gd name="connsiteX3" fmla="*/ 1130300 w 1282700"/>
                  <a:gd name="connsiteY3" fmla="*/ 0 h 605822"/>
                  <a:gd name="connsiteX4" fmla="*/ 571500 w 1282700"/>
                  <a:gd name="connsiteY4" fmla="*/ 241300 h 605822"/>
                  <a:gd name="connsiteX5" fmla="*/ 6350 w 1282700"/>
                  <a:gd name="connsiteY5" fmla="*/ 320675 h 605822"/>
                  <a:gd name="connsiteX6" fmla="*/ 0 w 1282700"/>
                  <a:gd name="connsiteY6" fmla="*/ 596900 h 605822"/>
                  <a:gd name="connsiteX0" fmla="*/ 0 w 1282700"/>
                  <a:gd name="connsiteY0" fmla="*/ 596900 h 605822"/>
                  <a:gd name="connsiteX1" fmla="*/ 682625 w 1282700"/>
                  <a:gd name="connsiteY1" fmla="*/ 511175 h 605822"/>
                  <a:gd name="connsiteX2" fmla="*/ 1282700 w 1282700"/>
                  <a:gd name="connsiteY2" fmla="*/ 244475 h 605822"/>
                  <a:gd name="connsiteX3" fmla="*/ 1130300 w 1282700"/>
                  <a:gd name="connsiteY3" fmla="*/ 0 h 605822"/>
                  <a:gd name="connsiteX4" fmla="*/ 571500 w 1282700"/>
                  <a:gd name="connsiteY4" fmla="*/ 241300 h 605822"/>
                  <a:gd name="connsiteX5" fmla="*/ 6350 w 1282700"/>
                  <a:gd name="connsiteY5" fmla="*/ 320675 h 605822"/>
                  <a:gd name="connsiteX6" fmla="*/ 0 w 1282700"/>
                  <a:gd name="connsiteY6" fmla="*/ 596900 h 605822"/>
                  <a:gd name="connsiteX0" fmla="*/ 0 w 1282700"/>
                  <a:gd name="connsiteY0" fmla="*/ 596900 h 605822"/>
                  <a:gd name="connsiteX1" fmla="*/ 682625 w 1282700"/>
                  <a:gd name="connsiteY1" fmla="*/ 511175 h 605822"/>
                  <a:gd name="connsiteX2" fmla="*/ 1282700 w 1282700"/>
                  <a:gd name="connsiteY2" fmla="*/ 244475 h 605822"/>
                  <a:gd name="connsiteX3" fmla="*/ 1130300 w 1282700"/>
                  <a:gd name="connsiteY3" fmla="*/ 0 h 605822"/>
                  <a:gd name="connsiteX4" fmla="*/ 571500 w 1282700"/>
                  <a:gd name="connsiteY4" fmla="*/ 241300 h 605822"/>
                  <a:gd name="connsiteX5" fmla="*/ 6350 w 1282700"/>
                  <a:gd name="connsiteY5" fmla="*/ 320675 h 605822"/>
                  <a:gd name="connsiteX6" fmla="*/ 0 w 1282700"/>
                  <a:gd name="connsiteY6" fmla="*/ 596900 h 605822"/>
                  <a:gd name="connsiteX0" fmla="*/ 0 w 1282700"/>
                  <a:gd name="connsiteY0" fmla="*/ 596900 h 596900"/>
                  <a:gd name="connsiteX1" fmla="*/ 682625 w 1282700"/>
                  <a:gd name="connsiteY1" fmla="*/ 511175 h 596900"/>
                  <a:gd name="connsiteX2" fmla="*/ 1282700 w 1282700"/>
                  <a:gd name="connsiteY2" fmla="*/ 244475 h 596900"/>
                  <a:gd name="connsiteX3" fmla="*/ 1130300 w 1282700"/>
                  <a:gd name="connsiteY3" fmla="*/ 0 h 596900"/>
                  <a:gd name="connsiteX4" fmla="*/ 571500 w 1282700"/>
                  <a:gd name="connsiteY4" fmla="*/ 241300 h 596900"/>
                  <a:gd name="connsiteX5" fmla="*/ 6350 w 1282700"/>
                  <a:gd name="connsiteY5" fmla="*/ 320675 h 596900"/>
                  <a:gd name="connsiteX6" fmla="*/ 0 w 1282700"/>
                  <a:gd name="connsiteY6" fmla="*/ 596900 h 596900"/>
                  <a:gd name="connsiteX0" fmla="*/ 0 w 1282700"/>
                  <a:gd name="connsiteY0" fmla="*/ 596900 h 596900"/>
                  <a:gd name="connsiteX1" fmla="*/ 682625 w 1282700"/>
                  <a:gd name="connsiteY1" fmla="*/ 511175 h 596900"/>
                  <a:gd name="connsiteX2" fmla="*/ 1282700 w 1282700"/>
                  <a:gd name="connsiteY2" fmla="*/ 244475 h 596900"/>
                  <a:gd name="connsiteX3" fmla="*/ 1130300 w 1282700"/>
                  <a:gd name="connsiteY3" fmla="*/ 0 h 596900"/>
                  <a:gd name="connsiteX4" fmla="*/ 571500 w 1282700"/>
                  <a:gd name="connsiteY4" fmla="*/ 241300 h 596900"/>
                  <a:gd name="connsiteX5" fmla="*/ 6350 w 1282700"/>
                  <a:gd name="connsiteY5" fmla="*/ 320675 h 596900"/>
                  <a:gd name="connsiteX6" fmla="*/ 0 w 1282700"/>
                  <a:gd name="connsiteY6" fmla="*/ 596900 h 5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2700" h="596900">
                    <a:moveTo>
                      <a:pt x="0" y="596900"/>
                    </a:moveTo>
                    <a:cubicBezTo>
                      <a:pt x="258762" y="587375"/>
                      <a:pt x="468842" y="569913"/>
                      <a:pt x="682625" y="511175"/>
                    </a:cubicBezTo>
                    <a:cubicBezTo>
                      <a:pt x="896408" y="452438"/>
                      <a:pt x="1147763" y="310621"/>
                      <a:pt x="1282700" y="244475"/>
                    </a:cubicBezTo>
                    <a:lnTo>
                      <a:pt x="1130300" y="0"/>
                    </a:lnTo>
                    <a:cubicBezTo>
                      <a:pt x="986367" y="78846"/>
                      <a:pt x="758825" y="187854"/>
                      <a:pt x="571500" y="241300"/>
                    </a:cubicBezTo>
                    <a:cubicBezTo>
                      <a:pt x="384175" y="294746"/>
                      <a:pt x="142875" y="315383"/>
                      <a:pt x="6350" y="320675"/>
                    </a:cubicBezTo>
                    <a:lnTo>
                      <a:pt x="0" y="5969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6483350" y="2155825"/>
                <a:ext cx="590550" cy="1266825"/>
              </a:xfrm>
              <a:custGeom>
                <a:avLst/>
                <a:gdLst>
                  <a:gd name="connsiteX0" fmla="*/ 590550 w 590550"/>
                  <a:gd name="connsiteY0" fmla="*/ 1266825 h 1266825"/>
                  <a:gd name="connsiteX1" fmla="*/ 514350 w 590550"/>
                  <a:gd name="connsiteY1" fmla="*/ 606425 h 1266825"/>
                  <a:gd name="connsiteX2" fmla="*/ 254000 w 590550"/>
                  <a:gd name="connsiteY2" fmla="*/ 0 h 1266825"/>
                  <a:gd name="connsiteX3" fmla="*/ 0 w 590550"/>
                  <a:gd name="connsiteY3" fmla="*/ 146050 h 1266825"/>
                  <a:gd name="connsiteX4" fmla="*/ 234950 w 590550"/>
                  <a:gd name="connsiteY4" fmla="*/ 669925 h 1266825"/>
                  <a:gd name="connsiteX5" fmla="*/ 314325 w 590550"/>
                  <a:gd name="connsiteY5" fmla="*/ 1266825 h 1266825"/>
                  <a:gd name="connsiteX6" fmla="*/ 590550 w 590550"/>
                  <a:gd name="connsiteY6" fmla="*/ 1266825 h 1266825"/>
                  <a:gd name="connsiteX0" fmla="*/ 590550 w 600854"/>
                  <a:gd name="connsiteY0" fmla="*/ 1266825 h 1266825"/>
                  <a:gd name="connsiteX1" fmla="*/ 514350 w 600854"/>
                  <a:gd name="connsiteY1" fmla="*/ 606425 h 1266825"/>
                  <a:gd name="connsiteX2" fmla="*/ 254000 w 600854"/>
                  <a:gd name="connsiteY2" fmla="*/ 0 h 1266825"/>
                  <a:gd name="connsiteX3" fmla="*/ 0 w 600854"/>
                  <a:gd name="connsiteY3" fmla="*/ 146050 h 1266825"/>
                  <a:gd name="connsiteX4" fmla="*/ 234950 w 600854"/>
                  <a:gd name="connsiteY4" fmla="*/ 669925 h 1266825"/>
                  <a:gd name="connsiteX5" fmla="*/ 314325 w 600854"/>
                  <a:gd name="connsiteY5" fmla="*/ 1266825 h 1266825"/>
                  <a:gd name="connsiteX6" fmla="*/ 590550 w 600854"/>
                  <a:gd name="connsiteY6" fmla="*/ 1266825 h 1266825"/>
                  <a:gd name="connsiteX0" fmla="*/ 590590 w 600894"/>
                  <a:gd name="connsiteY0" fmla="*/ 1266825 h 1266825"/>
                  <a:gd name="connsiteX1" fmla="*/ 514390 w 600894"/>
                  <a:gd name="connsiteY1" fmla="*/ 606425 h 1266825"/>
                  <a:gd name="connsiteX2" fmla="*/ 254040 w 600894"/>
                  <a:gd name="connsiteY2" fmla="*/ 0 h 1266825"/>
                  <a:gd name="connsiteX3" fmla="*/ 40 w 600894"/>
                  <a:gd name="connsiteY3" fmla="*/ 146050 h 1266825"/>
                  <a:gd name="connsiteX4" fmla="*/ 234990 w 600894"/>
                  <a:gd name="connsiteY4" fmla="*/ 669925 h 1266825"/>
                  <a:gd name="connsiteX5" fmla="*/ 314365 w 600894"/>
                  <a:gd name="connsiteY5" fmla="*/ 1266825 h 1266825"/>
                  <a:gd name="connsiteX6" fmla="*/ 590590 w 600894"/>
                  <a:gd name="connsiteY6" fmla="*/ 1266825 h 1266825"/>
                  <a:gd name="connsiteX0" fmla="*/ 590550 w 600854"/>
                  <a:gd name="connsiteY0" fmla="*/ 1266825 h 1266825"/>
                  <a:gd name="connsiteX1" fmla="*/ 514350 w 600854"/>
                  <a:gd name="connsiteY1" fmla="*/ 606425 h 1266825"/>
                  <a:gd name="connsiteX2" fmla="*/ 254000 w 600854"/>
                  <a:gd name="connsiteY2" fmla="*/ 0 h 1266825"/>
                  <a:gd name="connsiteX3" fmla="*/ 0 w 600854"/>
                  <a:gd name="connsiteY3" fmla="*/ 146050 h 1266825"/>
                  <a:gd name="connsiteX4" fmla="*/ 234950 w 600854"/>
                  <a:gd name="connsiteY4" fmla="*/ 669925 h 1266825"/>
                  <a:gd name="connsiteX5" fmla="*/ 314325 w 600854"/>
                  <a:gd name="connsiteY5" fmla="*/ 1266825 h 1266825"/>
                  <a:gd name="connsiteX6" fmla="*/ 590550 w 600854"/>
                  <a:gd name="connsiteY6" fmla="*/ 1266825 h 1266825"/>
                  <a:gd name="connsiteX0" fmla="*/ 590550 w 600854"/>
                  <a:gd name="connsiteY0" fmla="*/ 1266825 h 1266825"/>
                  <a:gd name="connsiteX1" fmla="*/ 514350 w 600854"/>
                  <a:gd name="connsiteY1" fmla="*/ 606425 h 1266825"/>
                  <a:gd name="connsiteX2" fmla="*/ 254000 w 600854"/>
                  <a:gd name="connsiteY2" fmla="*/ 0 h 1266825"/>
                  <a:gd name="connsiteX3" fmla="*/ 0 w 600854"/>
                  <a:gd name="connsiteY3" fmla="*/ 146050 h 1266825"/>
                  <a:gd name="connsiteX4" fmla="*/ 234950 w 600854"/>
                  <a:gd name="connsiteY4" fmla="*/ 669925 h 1266825"/>
                  <a:gd name="connsiteX5" fmla="*/ 314325 w 600854"/>
                  <a:gd name="connsiteY5" fmla="*/ 1266825 h 1266825"/>
                  <a:gd name="connsiteX6" fmla="*/ 590550 w 600854"/>
                  <a:gd name="connsiteY6" fmla="*/ 1266825 h 1266825"/>
                  <a:gd name="connsiteX0" fmla="*/ 590550 w 590550"/>
                  <a:gd name="connsiteY0" fmla="*/ 1266825 h 1266825"/>
                  <a:gd name="connsiteX1" fmla="*/ 514350 w 590550"/>
                  <a:gd name="connsiteY1" fmla="*/ 606425 h 1266825"/>
                  <a:gd name="connsiteX2" fmla="*/ 254000 w 590550"/>
                  <a:gd name="connsiteY2" fmla="*/ 0 h 1266825"/>
                  <a:gd name="connsiteX3" fmla="*/ 0 w 590550"/>
                  <a:gd name="connsiteY3" fmla="*/ 146050 h 1266825"/>
                  <a:gd name="connsiteX4" fmla="*/ 234950 w 590550"/>
                  <a:gd name="connsiteY4" fmla="*/ 669925 h 1266825"/>
                  <a:gd name="connsiteX5" fmla="*/ 314325 w 590550"/>
                  <a:gd name="connsiteY5" fmla="*/ 1266825 h 1266825"/>
                  <a:gd name="connsiteX6" fmla="*/ 590550 w 590550"/>
                  <a:gd name="connsiteY6" fmla="*/ 1266825 h 1266825"/>
                  <a:gd name="connsiteX0" fmla="*/ 590550 w 590550"/>
                  <a:gd name="connsiteY0" fmla="*/ 1266825 h 1266825"/>
                  <a:gd name="connsiteX1" fmla="*/ 514350 w 590550"/>
                  <a:gd name="connsiteY1" fmla="*/ 606425 h 1266825"/>
                  <a:gd name="connsiteX2" fmla="*/ 254000 w 590550"/>
                  <a:gd name="connsiteY2" fmla="*/ 0 h 1266825"/>
                  <a:gd name="connsiteX3" fmla="*/ 0 w 590550"/>
                  <a:gd name="connsiteY3" fmla="*/ 146050 h 1266825"/>
                  <a:gd name="connsiteX4" fmla="*/ 234950 w 590550"/>
                  <a:gd name="connsiteY4" fmla="*/ 669925 h 1266825"/>
                  <a:gd name="connsiteX5" fmla="*/ 314325 w 590550"/>
                  <a:gd name="connsiteY5" fmla="*/ 1266825 h 1266825"/>
                  <a:gd name="connsiteX6" fmla="*/ 590550 w 590550"/>
                  <a:gd name="connsiteY6" fmla="*/ 1266825 h 126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550" h="1266825">
                    <a:moveTo>
                      <a:pt x="590550" y="1266825"/>
                    </a:moveTo>
                    <a:cubicBezTo>
                      <a:pt x="579437" y="963083"/>
                      <a:pt x="570442" y="817563"/>
                      <a:pt x="514350" y="606425"/>
                    </a:cubicBezTo>
                    <a:cubicBezTo>
                      <a:pt x="458258" y="395287"/>
                      <a:pt x="377825" y="171979"/>
                      <a:pt x="254000" y="0"/>
                    </a:cubicBezTo>
                    <a:lnTo>
                      <a:pt x="0" y="146050"/>
                    </a:lnTo>
                    <a:cubicBezTo>
                      <a:pt x="92075" y="302154"/>
                      <a:pt x="182562" y="483129"/>
                      <a:pt x="234950" y="669925"/>
                    </a:cubicBezTo>
                    <a:cubicBezTo>
                      <a:pt x="287338" y="856721"/>
                      <a:pt x="312208" y="1084792"/>
                      <a:pt x="314325" y="1266825"/>
                    </a:cubicBezTo>
                    <a:lnTo>
                      <a:pt x="590550" y="12668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6508750" y="3419475"/>
                <a:ext cx="571500" cy="1235075"/>
              </a:xfrm>
              <a:custGeom>
                <a:avLst/>
                <a:gdLst>
                  <a:gd name="connsiteX0" fmla="*/ 279400 w 571500"/>
                  <a:gd name="connsiteY0" fmla="*/ 0 h 1235075"/>
                  <a:gd name="connsiteX1" fmla="*/ 212725 w 571500"/>
                  <a:gd name="connsiteY1" fmla="*/ 546100 h 1235075"/>
                  <a:gd name="connsiteX2" fmla="*/ 0 w 571500"/>
                  <a:gd name="connsiteY2" fmla="*/ 1092200 h 1235075"/>
                  <a:gd name="connsiteX3" fmla="*/ 250825 w 571500"/>
                  <a:gd name="connsiteY3" fmla="*/ 1235075 h 1235075"/>
                  <a:gd name="connsiteX4" fmla="*/ 501650 w 571500"/>
                  <a:gd name="connsiteY4" fmla="*/ 615950 h 1235075"/>
                  <a:gd name="connsiteX5" fmla="*/ 571500 w 571500"/>
                  <a:gd name="connsiteY5" fmla="*/ 0 h 1235075"/>
                  <a:gd name="connsiteX6" fmla="*/ 279400 w 571500"/>
                  <a:gd name="connsiteY6" fmla="*/ 0 h 1235075"/>
                  <a:gd name="connsiteX0" fmla="*/ 279400 w 583799"/>
                  <a:gd name="connsiteY0" fmla="*/ 0 h 1235075"/>
                  <a:gd name="connsiteX1" fmla="*/ 212725 w 583799"/>
                  <a:gd name="connsiteY1" fmla="*/ 546100 h 1235075"/>
                  <a:gd name="connsiteX2" fmla="*/ 0 w 583799"/>
                  <a:gd name="connsiteY2" fmla="*/ 1092200 h 1235075"/>
                  <a:gd name="connsiteX3" fmla="*/ 250825 w 583799"/>
                  <a:gd name="connsiteY3" fmla="*/ 1235075 h 1235075"/>
                  <a:gd name="connsiteX4" fmla="*/ 501650 w 583799"/>
                  <a:gd name="connsiteY4" fmla="*/ 615950 h 1235075"/>
                  <a:gd name="connsiteX5" fmla="*/ 571500 w 583799"/>
                  <a:gd name="connsiteY5" fmla="*/ 0 h 1235075"/>
                  <a:gd name="connsiteX6" fmla="*/ 279400 w 583799"/>
                  <a:gd name="connsiteY6" fmla="*/ 0 h 1235075"/>
                  <a:gd name="connsiteX0" fmla="*/ 279570 w 583969"/>
                  <a:gd name="connsiteY0" fmla="*/ 0 h 1235075"/>
                  <a:gd name="connsiteX1" fmla="*/ 212895 w 583969"/>
                  <a:gd name="connsiteY1" fmla="*/ 546100 h 1235075"/>
                  <a:gd name="connsiteX2" fmla="*/ 170 w 583969"/>
                  <a:gd name="connsiteY2" fmla="*/ 1092200 h 1235075"/>
                  <a:gd name="connsiteX3" fmla="*/ 250995 w 583969"/>
                  <a:gd name="connsiteY3" fmla="*/ 1235075 h 1235075"/>
                  <a:gd name="connsiteX4" fmla="*/ 501820 w 583969"/>
                  <a:gd name="connsiteY4" fmla="*/ 615950 h 1235075"/>
                  <a:gd name="connsiteX5" fmla="*/ 571670 w 583969"/>
                  <a:gd name="connsiteY5" fmla="*/ 0 h 1235075"/>
                  <a:gd name="connsiteX6" fmla="*/ 279570 w 583969"/>
                  <a:gd name="connsiteY6" fmla="*/ 0 h 1235075"/>
                  <a:gd name="connsiteX0" fmla="*/ 279570 w 583969"/>
                  <a:gd name="connsiteY0" fmla="*/ 0 h 1235075"/>
                  <a:gd name="connsiteX1" fmla="*/ 212895 w 583969"/>
                  <a:gd name="connsiteY1" fmla="*/ 546100 h 1235075"/>
                  <a:gd name="connsiteX2" fmla="*/ 170 w 583969"/>
                  <a:gd name="connsiteY2" fmla="*/ 1092200 h 1235075"/>
                  <a:gd name="connsiteX3" fmla="*/ 250995 w 583969"/>
                  <a:gd name="connsiteY3" fmla="*/ 1235075 h 1235075"/>
                  <a:gd name="connsiteX4" fmla="*/ 501820 w 583969"/>
                  <a:gd name="connsiteY4" fmla="*/ 615950 h 1235075"/>
                  <a:gd name="connsiteX5" fmla="*/ 571670 w 583969"/>
                  <a:gd name="connsiteY5" fmla="*/ 0 h 1235075"/>
                  <a:gd name="connsiteX6" fmla="*/ 279570 w 583969"/>
                  <a:gd name="connsiteY6" fmla="*/ 0 h 1235075"/>
                  <a:gd name="connsiteX0" fmla="*/ 279570 w 571670"/>
                  <a:gd name="connsiteY0" fmla="*/ 0 h 1235075"/>
                  <a:gd name="connsiteX1" fmla="*/ 212895 w 571670"/>
                  <a:gd name="connsiteY1" fmla="*/ 546100 h 1235075"/>
                  <a:gd name="connsiteX2" fmla="*/ 170 w 571670"/>
                  <a:gd name="connsiteY2" fmla="*/ 1092200 h 1235075"/>
                  <a:gd name="connsiteX3" fmla="*/ 250995 w 571670"/>
                  <a:gd name="connsiteY3" fmla="*/ 1235075 h 1235075"/>
                  <a:gd name="connsiteX4" fmla="*/ 501820 w 571670"/>
                  <a:gd name="connsiteY4" fmla="*/ 615950 h 1235075"/>
                  <a:gd name="connsiteX5" fmla="*/ 571670 w 571670"/>
                  <a:gd name="connsiteY5" fmla="*/ 0 h 1235075"/>
                  <a:gd name="connsiteX6" fmla="*/ 279570 w 571670"/>
                  <a:gd name="connsiteY6" fmla="*/ 0 h 1235075"/>
                  <a:gd name="connsiteX0" fmla="*/ 279570 w 571670"/>
                  <a:gd name="connsiteY0" fmla="*/ 0 h 1235075"/>
                  <a:gd name="connsiteX1" fmla="*/ 212895 w 571670"/>
                  <a:gd name="connsiteY1" fmla="*/ 546100 h 1235075"/>
                  <a:gd name="connsiteX2" fmla="*/ 170 w 571670"/>
                  <a:gd name="connsiteY2" fmla="*/ 1092200 h 1235075"/>
                  <a:gd name="connsiteX3" fmla="*/ 250995 w 571670"/>
                  <a:gd name="connsiteY3" fmla="*/ 1235075 h 1235075"/>
                  <a:gd name="connsiteX4" fmla="*/ 501820 w 571670"/>
                  <a:gd name="connsiteY4" fmla="*/ 615950 h 1235075"/>
                  <a:gd name="connsiteX5" fmla="*/ 571670 w 571670"/>
                  <a:gd name="connsiteY5" fmla="*/ 0 h 1235075"/>
                  <a:gd name="connsiteX6" fmla="*/ 279570 w 571670"/>
                  <a:gd name="connsiteY6" fmla="*/ 0 h 1235075"/>
                  <a:gd name="connsiteX0" fmla="*/ 279400 w 571500"/>
                  <a:gd name="connsiteY0" fmla="*/ 0 h 1235075"/>
                  <a:gd name="connsiteX1" fmla="*/ 212725 w 571500"/>
                  <a:gd name="connsiteY1" fmla="*/ 546100 h 1235075"/>
                  <a:gd name="connsiteX2" fmla="*/ 0 w 571500"/>
                  <a:gd name="connsiteY2" fmla="*/ 1092200 h 1235075"/>
                  <a:gd name="connsiteX3" fmla="*/ 250825 w 571500"/>
                  <a:gd name="connsiteY3" fmla="*/ 1235075 h 1235075"/>
                  <a:gd name="connsiteX4" fmla="*/ 501650 w 571500"/>
                  <a:gd name="connsiteY4" fmla="*/ 615950 h 1235075"/>
                  <a:gd name="connsiteX5" fmla="*/ 571500 w 571500"/>
                  <a:gd name="connsiteY5" fmla="*/ 0 h 1235075"/>
                  <a:gd name="connsiteX6" fmla="*/ 279400 w 571500"/>
                  <a:gd name="connsiteY6" fmla="*/ 0 h 12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0" h="1235075">
                    <a:moveTo>
                      <a:pt x="279400" y="0"/>
                    </a:moveTo>
                    <a:cubicBezTo>
                      <a:pt x="279929" y="176742"/>
                      <a:pt x="259292" y="364067"/>
                      <a:pt x="212725" y="546100"/>
                    </a:cubicBezTo>
                    <a:cubicBezTo>
                      <a:pt x="166158" y="728133"/>
                      <a:pt x="111125" y="875771"/>
                      <a:pt x="0" y="1092200"/>
                    </a:cubicBezTo>
                    <a:lnTo>
                      <a:pt x="250825" y="1235075"/>
                    </a:lnTo>
                    <a:cubicBezTo>
                      <a:pt x="350308" y="1038225"/>
                      <a:pt x="448204" y="821796"/>
                      <a:pt x="501650" y="615950"/>
                    </a:cubicBezTo>
                    <a:cubicBezTo>
                      <a:pt x="555096" y="410104"/>
                      <a:pt x="554567" y="258233"/>
                      <a:pt x="571500" y="0"/>
                    </a:cubicBezTo>
                    <a:lnTo>
                      <a:pt x="2794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5661025" y="1244600"/>
                <a:ext cx="1069975" cy="1054100"/>
              </a:xfrm>
              <a:custGeom>
                <a:avLst/>
                <a:gdLst>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75" h="1054100">
                    <a:moveTo>
                      <a:pt x="142875" y="0"/>
                    </a:moveTo>
                    <a:lnTo>
                      <a:pt x="0" y="257175"/>
                    </a:lnTo>
                    <a:cubicBezTo>
                      <a:pt x="236008" y="399521"/>
                      <a:pt x="315913" y="454554"/>
                      <a:pt x="454025" y="587375"/>
                    </a:cubicBezTo>
                    <a:cubicBezTo>
                      <a:pt x="592137" y="720196"/>
                      <a:pt x="665692" y="806979"/>
                      <a:pt x="828675" y="1054100"/>
                    </a:cubicBezTo>
                    <a:lnTo>
                      <a:pt x="1069975" y="908050"/>
                    </a:lnTo>
                    <a:cubicBezTo>
                      <a:pt x="911225" y="659342"/>
                      <a:pt x="830792" y="551392"/>
                      <a:pt x="676275" y="400050"/>
                    </a:cubicBezTo>
                    <a:cubicBezTo>
                      <a:pt x="521758" y="248708"/>
                      <a:pt x="366712" y="125412"/>
                      <a:pt x="1428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3346450" y="5356225"/>
                <a:ext cx="1238250" cy="577850"/>
              </a:xfrm>
              <a:custGeom>
                <a:avLst/>
                <a:gdLst>
                  <a:gd name="connsiteX0" fmla="*/ 127000 w 1238250"/>
                  <a:gd name="connsiteY0" fmla="*/ 0 h 577850"/>
                  <a:gd name="connsiteX1" fmla="*/ 0 w 1238250"/>
                  <a:gd name="connsiteY1" fmla="*/ 250825 h 577850"/>
                  <a:gd name="connsiteX2" fmla="*/ 596900 w 1238250"/>
                  <a:gd name="connsiteY2" fmla="*/ 495300 h 577850"/>
                  <a:gd name="connsiteX3" fmla="*/ 1238250 w 1238250"/>
                  <a:gd name="connsiteY3" fmla="*/ 577850 h 577850"/>
                  <a:gd name="connsiteX4" fmla="*/ 1238250 w 1238250"/>
                  <a:gd name="connsiteY4" fmla="*/ 285750 h 577850"/>
                  <a:gd name="connsiteX5" fmla="*/ 619125 w 1238250"/>
                  <a:gd name="connsiteY5" fmla="*/ 203200 h 577850"/>
                  <a:gd name="connsiteX6" fmla="*/ 127000 w 1238250"/>
                  <a:gd name="connsiteY6" fmla="*/ 0 h 577850"/>
                  <a:gd name="connsiteX0" fmla="*/ 127000 w 1238250"/>
                  <a:gd name="connsiteY0" fmla="*/ 0 h 587908"/>
                  <a:gd name="connsiteX1" fmla="*/ 0 w 1238250"/>
                  <a:gd name="connsiteY1" fmla="*/ 250825 h 587908"/>
                  <a:gd name="connsiteX2" fmla="*/ 596900 w 1238250"/>
                  <a:gd name="connsiteY2" fmla="*/ 495300 h 587908"/>
                  <a:gd name="connsiteX3" fmla="*/ 1238250 w 1238250"/>
                  <a:gd name="connsiteY3" fmla="*/ 577850 h 587908"/>
                  <a:gd name="connsiteX4" fmla="*/ 1238250 w 1238250"/>
                  <a:gd name="connsiteY4" fmla="*/ 285750 h 587908"/>
                  <a:gd name="connsiteX5" fmla="*/ 619125 w 1238250"/>
                  <a:gd name="connsiteY5" fmla="*/ 203200 h 587908"/>
                  <a:gd name="connsiteX6" fmla="*/ 127000 w 1238250"/>
                  <a:gd name="connsiteY6" fmla="*/ 0 h 587908"/>
                  <a:gd name="connsiteX0" fmla="*/ 127000 w 1238250"/>
                  <a:gd name="connsiteY0" fmla="*/ 0 h 577850"/>
                  <a:gd name="connsiteX1" fmla="*/ 0 w 1238250"/>
                  <a:gd name="connsiteY1" fmla="*/ 250825 h 577850"/>
                  <a:gd name="connsiteX2" fmla="*/ 596900 w 1238250"/>
                  <a:gd name="connsiteY2" fmla="*/ 495300 h 577850"/>
                  <a:gd name="connsiteX3" fmla="*/ 1238250 w 1238250"/>
                  <a:gd name="connsiteY3" fmla="*/ 577850 h 577850"/>
                  <a:gd name="connsiteX4" fmla="*/ 1238250 w 1238250"/>
                  <a:gd name="connsiteY4" fmla="*/ 285750 h 577850"/>
                  <a:gd name="connsiteX5" fmla="*/ 619125 w 1238250"/>
                  <a:gd name="connsiteY5" fmla="*/ 203200 h 577850"/>
                  <a:gd name="connsiteX6" fmla="*/ 127000 w 1238250"/>
                  <a:gd name="connsiteY6" fmla="*/ 0 h 577850"/>
                  <a:gd name="connsiteX0" fmla="*/ 127000 w 1238250"/>
                  <a:gd name="connsiteY0" fmla="*/ 0 h 577850"/>
                  <a:gd name="connsiteX1" fmla="*/ 0 w 1238250"/>
                  <a:gd name="connsiteY1" fmla="*/ 250825 h 577850"/>
                  <a:gd name="connsiteX2" fmla="*/ 596900 w 1238250"/>
                  <a:gd name="connsiteY2" fmla="*/ 495300 h 577850"/>
                  <a:gd name="connsiteX3" fmla="*/ 1238250 w 1238250"/>
                  <a:gd name="connsiteY3" fmla="*/ 577850 h 577850"/>
                  <a:gd name="connsiteX4" fmla="*/ 1238250 w 1238250"/>
                  <a:gd name="connsiteY4" fmla="*/ 285750 h 577850"/>
                  <a:gd name="connsiteX5" fmla="*/ 619125 w 1238250"/>
                  <a:gd name="connsiteY5" fmla="*/ 203200 h 577850"/>
                  <a:gd name="connsiteX6" fmla="*/ 127000 w 1238250"/>
                  <a:gd name="connsiteY6" fmla="*/ 0 h 577850"/>
                  <a:gd name="connsiteX0" fmla="*/ 127000 w 1238250"/>
                  <a:gd name="connsiteY0" fmla="*/ 279 h 578129"/>
                  <a:gd name="connsiteX1" fmla="*/ 0 w 1238250"/>
                  <a:gd name="connsiteY1" fmla="*/ 251104 h 578129"/>
                  <a:gd name="connsiteX2" fmla="*/ 596900 w 1238250"/>
                  <a:gd name="connsiteY2" fmla="*/ 495579 h 578129"/>
                  <a:gd name="connsiteX3" fmla="*/ 1238250 w 1238250"/>
                  <a:gd name="connsiteY3" fmla="*/ 578129 h 578129"/>
                  <a:gd name="connsiteX4" fmla="*/ 1238250 w 1238250"/>
                  <a:gd name="connsiteY4" fmla="*/ 286029 h 578129"/>
                  <a:gd name="connsiteX5" fmla="*/ 619125 w 1238250"/>
                  <a:gd name="connsiteY5" fmla="*/ 203479 h 578129"/>
                  <a:gd name="connsiteX6" fmla="*/ 127000 w 1238250"/>
                  <a:gd name="connsiteY6" fmla="*/ 279 h 578129"/>
                  <a:gd name="connsiteX0" fmla="*/ 127000 w 1238250"/>
                  <a:gd name="connsiteY0" fmla="*/ 279 h 578129"/>
                  <a:gd name="connsiteX1" fmla="*/ 0 w 1238250"/>
                  <a:gd name="connsiteY1" fmla="*/ 251104 h 578129"/>
                  <a:gd name="connsiteX2" fmla="*/ 596900 w 1238250"/>
                  <a:gd name="connsiteY2" fmla="*/ 495579 h 578129"/>
                  <a:gd name="connsiteX3" fmla="*/ 1238250 w 1238250"/>
                  <a:gd name="connsiteY3" fmla="*/ 578129 h 578129"/>
                  <a:gd name="connsiteX4" fmla="*/ 1238250 w 1238250"/>
                  <a:gd name="connsiteY4" fmla="*/ 286029 h 578129"/>
                  <a:gd name="connsiteX5" fmla="*/ 619125 w 1238250"/>
                  <a:gd name="connsiteY5" fmla="*/ 203479 h 578129"/>
                  <a:gd name="connsiteX6" fmla="*/ 127000 w 1238250"/>
                  <a:gd name="connsiteY6" fmla="*/ 279 h 578129"/>
                  <a:gd name="connsiteX0" fmla="*/ 127000 w 1238250"/>
                  <a:gd name="connsiteY0" fmla="*/ 0 h 577850"/>
                  <a:gd name="connsiteX1" fmla="*/ 0 w 1238250"/>
                  <a:gd name="connsiteY1" fmla="*/ 250825 h 577850"/>
                  <a:gd name="connsiteX2" fmla="*/ 596900 w 1238250"/>
                  <a:gd name="connsiteY2" fmla="*/ 495300 h 577850"/>
                  <a:gd name="connsiteX3" fmla="*/ 1238250 w 1238250"/>
                  <a:gd name="connsiteY3" fmla="*/ 577850 h 577850"/>
                  <a:gd name="connsiteX4" fmla="*/ 1238250 w 1238250"/>
                  <a:gd name="connsiteY4" fmla="*/ 285750 h 577850"/>
                  <a:gd name="connsiteX5" fmla="*/ 619125 w 1238250"/>
                  <a:gd name="connsiteY5" fmla="*/ 203200 h 577850"/>
                  <a:gd name="connsiteX6" fmla="*/ 127000 w 1238250"/>
                  <a:gd name="connsiteY6" fmla="*/ 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0" h="577850">
                    <a:moveTo>
                      <a:pt x="127000" y="0"/>
                    </a:moveTo>
                    <a:lnTo>
                      <a:pt x="0" y="250825"/>
                    </a:lnTo>
                    <a:cubicBezTo>
                      <a:pt x="221192" y="368300"/>
                      <a:pt x="390525" y="440796"/>
                      <a:pt x="596900" y="495300"/>
                    </a:cubicBezTo>
                    <a:cubicBezTo>
                      <a:pt x="803275" y="549804"/>
                      <a:pt x="1048808" y="577850"/>
                      <a:pt x="1238250" y="577850"/>
                    </a:cubicBezTo>
                    <a:lnTo>
                      <a:pt x="1238250" y="285750"/>
                    </a:lnTo>
                    <a:cubicBezTo>
                      <a:pt x="1081088" y="274108"/>
                      <a:pt x="804333" y="250825"/>
                      <a:pt x="619125" y="203200"/>
                    </a:cubicBezTo>
                    <a:cubicBezTo>
                      <a:pt x="433917" y="155575"/>
                      <a:pt x="252412" y="65088"/>
                      <a:pt x="1270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p:cNvGrpSpPr/>
            <p:nvPr/>
          </p:nvGrpSpPr>
          <p:grpSpPr>
            <a:xfrm>
              <a:off x="2081213" y="923925"/>
              <a:ext cx="3725862" cy="4679950"/>
              <a:chOff x="2081213" y="923925"/>
              <a:chExt cx="3725862" cy="4679950"/>
            </a:xfrm>
            <a:gradFill flip="none" rotWithShape="1">
              <a:gsLst>
                <a:gs pos="53000">
                  <a:srgbClr val="548ED5"/>
                </a:gs>
                <a:gs pos="37000">
                  <a:srgbClr val="548ED5"/>
                </a:gs>
                <a:gs pos="7000">
                  <a:srgbClr val="91D050"/>
                </a:gs>
                <a:gs pos="90000">
                  <a:srgbClr val="91D050"/>
                </a:gs>
              </a:gsLst>
              <a:lin ang="7800000" scaled="0"/>
              <a:tileRect/>
            </a:gradFill>
          </p:grpSpPr>
          <p:sp>
            <p:nvSpPr>
              <p:cNvPr id="79" name="Freeform 78"/>
              <p:cNvSpPr/>
              <p:nvPr/>
            </p:nvSpPr>
            <p:spPr>
              <a:xfrm>
                <a:off x="4581525" y="923925"/>
                <a:ext cx="1225550" cy="574675"/>
              </a:xfrm>
              <a:custGeom>
                <a:avLst/>
                <a:gdLst>
                  <a:gd name="connsiteX0" fmla="*/ 0 w 1225550"/>
                  <a:gd name="connsiteY0" fmla="*/ 0 h 574675"/>
                  <a:gd name="connsiteX1" fmla="*/ 3175 w 1225550"/>
                  <a:gd name="connsiteY1" fmla="*/ 288925 h 574675"/>
                  <a:gd name="connsiteX2" fmla="*/ 615950 w 1225550"/>
                  <a:gd name="connsiteY2" fmla="*/ 368300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 name="connsiteX0" fmla="*/ 0 w 1225550"/>
                  <a:gd name="connsiteY0" fmla="*/ 0 h 574948"/>
                  <a:gd name="connsiteX1" fmla="*/ 3175 w 1225550"/>
                  <a:gd name="connsiteY1" fmla="*/ 288925 h 574948"/>
                  <a:gd name="connsiteX2" fmla="*/ 615950 w 1225550"/>
                  <a:gd name="connsiteY2" fmla="*/ 368300 h 574948"/>
                  <a:gd name="connsiteX3" fmla="*/ 1082675 w 1225550"/>
                  <a:gd name="connsiteY3" fmla="*/ 574675 h 574948"/>
                  <a:gd name="connsiteX4" fmla="*/ 1225550 w 1225550"/>
                  <a:gd name="connsiteY4" fmla="*/ 317500 h 574948"/>
                  <a:gd name="connsiteX5" fmla="*/ 635000 w 1225550"/>
                  <a:gd name="connsiteY5" fmla="*/ 76200 h 574948"/>
                  <a:gd name="connsiteX6" fmla="*/ 0 w 1225550"/>
                  <a:gd name="connsiteY6" fmla="*/ 0 h 574948"/>
                  <a:gd name="connsiteX0" fmla="*/ 0 w 1225550"/>
                  <a:gd name="connsiteY0" fmla="*/ 0 h 574994"/>
                  <a:gd name="connsiteX1" fmla="*/ 3175 w 1225550"/>
                  <a:gd name="connsiteY1" fmla="*/ 288925 h 574994"/>
                  <a:gd name="connsiteX2" fmla="*/ 615950 w 1225550"/>
                  <a:gd name="connsiteY2" fmla="*/ 368300 h 574994"/>
                  <a:gd name="connsiteX3" fmla="*/ 1082675 w 1225550"/>
                  <a:gd name="connsiteY3" fmla="*/ 574675 h 574994"/>
                  <a:gd name="connsiteX4" fmla="*/ 1225550 w 1225550"/>
                  <a:gd name="connsiteY4" fmla="*/ 317500 h 574994"/>
                  <a:gd name="connsiteX5" fmla="*/ 635000 w 1225550"/>
                  <a:gd name="connsiteY5" fmla="*/ 76200 h 574994"/>
                  <a:gd name="connsiteX6" fmla="*/ 0 w 1225550"/>
                  <a:gd name="connsiteY6" fmla="*/ 0 h 574994"/>
                  <a:gd name="connsiteX0" fmla="*/ 0 w 1225550"/>
                  <a:gd name="connsiteY0" fmla="*/ 0 h 574994"/>
                  <a:gd name="connsiteX1" fmla="*/ 3175 w 1225550"/>
                  <a:gd name="connsiteY1" fmla="*/ 288925 h 574994"/>
                  <a:gd name="connsiteX2" fmla="*/ 615950 w 1225550"/>
                  <a:gd name="connsiteY2" fmla="*/ 368300 h 574994"/>
                  <a:gd name="connsiteX3" fmla="*/ 1082675 w 1225550"/>
                  <a:gd name="connsiteY3" fmla="*/ 574675 h 574994"/>
                  <a:gd name="connsiteX4" fmla="*/ 1225550 w 1225550"/>
                  <a:gd name="connsiteY4" fmla="*/ 317500 h 574994"/>
                  <a:gd name="connsiteX5" fmla="*/ 635000 w 1225550"/>
                  <a:gd name="connsiteY5" fmla="*/ 76200 h 574994"/>
                  <a:gd name="connsiteX6" fmla="*/ 0 w 1225550"/>
                  <a:gd name="connsiteY6" fmla="*/ 0 h 574994"/>
                  <a:gd name="connsiteX0" fmla="*/ 0 w 1225550"/>
                  <a:gd name="connsiteY0" fmla="*/ 0 h 574675"/>
                  <a:gd name="connsiteX1" fmla="*/ 3175 w 1225550"/>
                  <a:gd name="connsiteY1" fmla="*/ 288925 h 574675"/>
                  <a:gd name="connsiteX2" fmla="*/ 615950 w 1225550"/>
                  <a:gd name="connsiteY2" fmla="*/ 368300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 name="connsiteX0" fmla="*/ 0 w 1225550"/>
                  <a:gd name="connsiteY0" fmla="*/ 0 h 574675"/>
                  <a:gd name="connsiteX1" fmla="*/ 3175 w 1225550"/>
                  <a:gd name="connsiteY1" fmla="*/ 288925 h 574675"/>
                  <a:gd name="connsiteX2" fmla="*/ 631825 w 1225550"/>
                  <a:gd name="connsiteY2" fmla="*/ 377825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 name="connsiteX0" fmla="*/ 0 w 1225550"/>
                  <a:gd name="connsiteY0" fmla="*/ 10801 h 585476"/>
                  <a:gd name="connsiteX1" fmla="*/ 3175 w 1225550"/>
                  <a:gd name="connsiteY1" fmla="*/ 299726 h 585476"/>
                  <a:gd name="connsiteX2" fmla="*/ 631825 w 1225550"/>
                  <a:gd name="connsiteY2" fmla="*/ 388626 h 585476"/>
                  <a:gd name="connsiteX3" fmla="*/ 1082675 w 1225550"/>
                  <a:gd name="connsiteY3" fmla="*/ 585476 h 585476"/>
                  <a:gd name="connsiteX4" fmla="*/ 1225550 w 1225550"/>
                  <a:gd name="connsiteY4" fmla="*/ 328301 h 585476"/>
                  <a:gd name="connsiteX5" fmla="*/ 635000 w 1225550"/>
                  <a:gd name="connsiteY5" fmla="*/ 87001 h 585476"/>
                  <a:gd name="connsiteX6" fmla="*/ 0 w 1225550"/>
                  <a:gd name="connsiteY6" fmla="*/ 10801 h 585476"/>
                  <a:gd name="connsiteX0" fmla="*/ 0 w 1225550"/>
                  <a:gd name="connsiteY0" fmla="*/ 0 h 574675"/>
                  <a:gd name="connsiteX1" fmla="*/ 3175 w 1225550"/>
                  <a:gd name="connsiteY1" fmla="*/ 288925 h 574675"/>
                  <a:gd name="connsiteX2" fmla="*/ 631825 w 1225550"/>
                  <a:gd name="connsiteY2" fmla="*/ 377825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 name="connsiteX0" fmla="*/ 0 w 1225550"/>
                  <a:gd name="connsiteY0" fmla="*/ 0 h 574675"/>
                  <a:gd name="connsiteX1" fmla="*/ 3175 w 1225550"/>
                  <a:gd name="connsiteY1" fmla="*/ 288925 h 574675"/>
                  <a:gd name="connsiteX2" fmla="*/ 631825 w 1225550"/>
                  <a:gd name="connsiteY2" fmla="*/ 377825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550" h="574675">
                    <a:moveTo>
                      <a:pt x="0" y="0"/>
                    </a:moveTo>
                    <a:cubicBezTo>
                      <a:pt x="1058" y="96308"/>
                      <a:pt x="2117" y="192617"/>
                      <a:pt x="3175" y="288925"/>
                    </a:cubicBezTo>
                    <a:cubicBezTo>
                      <a:pt x="207433" y="286808"/>
                      <a:pt x="434537" y="318674"/>
                      <a:pt x="631825" y="377825"/>
                    </a:cubicBezTo>
                    <a:cubicBezTo>
                      <a:pt x="806872" y="430308"/>
                      <a:pt x="958850" y="510117"/>
                      <a:pt x="1082675" y="574675"/>
                    </a:cubicBezTo>
                    <a:lnTo>
                      <a:pt x="1225550" y="317500"/>
                    </a:lnTo>
                    <a:cubicBezTo>
                      <a:pt x="979488" y="183621"/>
                      <a:pt x="839258" y="129117"/>
                      <a:pt x="635000" y="76200"/>
                    </a:cubicBezTo>
                    <a:cubicBezTo>
                      <a:pt x="430742" y="23283"/>
                      <a:pt x="295804" y="15346"/>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2408238" y="1276350"/>
                <a:ext cx="1046162" cy="1047750"/>
              </a:xfrm>
              <a:custGeom>
                <a:avLst/>
                <a:gdLst>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12812 w 1046162"/>
                  <a:gd name="connsiteY0" fmla="*/ 0 h 1047750"/>
                  <a:gd name="connsiteX1" fmla="*/ 392112 w 1046162"/>
                  <a:gd name="connsiteY1" fmla="*/ 393700 h 1047750"/>
                  <a:gd name="connsiteX2" fmla="*/ 0 w 1046162"/>
                  <a:gd name="connsiteY2" fmla="*/ 915988 h 1047750"/>
                  <a:gd name="connsiteX3" fmla="*/ 239712 w 1046162"/>
                  <a:gd name="connsiteY3" fmla="*/ 1047750 h 1047750"/>
                  <a:gd name="connsiteX4" fmla="*/ 620712 w 1046162"/>
                  <a:gd name="connsiteY4" fmla="*/ 552450 h 1047750"/>
                  <a:gd name="connsiteX5" fmla="*/ 1046162 w 1046162"/>
                  <a:gd name="connsiteY5" fmla="*/ 228600 h 1047750"/>
                  <a:gd name="connsiteX6" fmla="*/ 912812 w 1046162"/>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6162" h="1047750">
                    <a:moveTo>
                      <a:pt x="912812" y="0"/>
                    </a:moveTo>
                    <a:cubicBezTo>
                      <a:pt x="772847" y="63236"/>
                      <a:pt x="544247" y="241035"/>
                      <a:pt x="392112" y="393700"/>
                    </a:cubicBezTo>
                    <a:cubicBezTo>
                      <a:pt x="239977" y="546365"/>
                      <a:pt x="94456" y="749830"/>
                      <a:pt x="0" y="915988"/>
                    </a:cubicBezTo>
                    <a:lnTo>
                      <a:pt x="239712" y="1047750"/>
                    </a:lnTo>
                    <a:cubicBezTo>
                      <a:pt x="323320" y="899055"/>
                      <a:pt x="486304" y="688975"/>
                      <a:pt x="620712" y="552450"/>
                    </a:cubicBezTo>
                    <a:cubicBezTo>
                      <a:pt x="755120" y="415925"/>
                      <a:pt x="904610" y="320675"/>
                      <a:pt x="1046162" y="228600"/>
                    </a:cubicBezTo>
                    <a:lnTo>
                      <a:pt x="91281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3321844" y="928688"/>
                <a:ext cx="1262062" cy="583406"/>
              </a:xfrm>
              <a:custGeom>
                <a:avLst/>
                <a:gdLst>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59"/>
                  <a:gd name="connsiteX1" fmla="*/ 1257300 w 1262062"/>
                  <a:gd name="connsiteY1" fmla="*/ 0 h 583459"/>
                  <a:gd name="connsiteX2" fmla="*/ 597694 w 1262062"/>
                  <a:gd name="connsiteY2" fmla="*/ 85725 h 583459"/>
                  <a:gd name="connsiteX3" fmla="*/ 0 w 1262062"/>
                  <a:gd name="connsiteY3" fmla="*/ 338137 h 583459"/>
                  <a:gd name="connsiteX4" fmla="*/ 140494 w 1262062"/>
                  <a:gd name="connsiteY4" fmla="*/ 583406 h 583459"/>
                  <a:gd name="connsiteX5" fmla="*/ 647700 w 1262062"/>
                  <a:gd name="connsiteY5" fmla="*/ 359568 h 583459"/>
                  <a:gd name="connsiteX6" fmla="*/ 1262062 w 1262062"/>
                  <a:gd name="connsiteY6" fmla="*/ 285750 h 583459"/>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54844 w 1262062"/>
                  <a:gd name="connsiteY5" fmla="*/ 364331 h 583406"/>
                  <a:gd name="connsiteX6" fmla="*/ 1262062 w 1262062"/>
                  <a:gd name="connsiteY6" fmla="*/ 285750 h 58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062" h="583406">
                    <a:moveTo>
                      <a:pt x="1262062" y="285750"/>
                    </a:moveTo>
                    <a:cubicBezTo>
                      <a:pt x="1260475" y="190500"/>
                      <a:pt x="1258887" y="95250"/>
                      <a:pt x="1257300" y="0"/>
                    </a:cubicBezTo>
                    <a:cubicBezTo>
                      <a:pt x="1042193" y="0"/>
                      <a:pt x="819944" y="23812"/>
                      <a:pt x="597694" y="85725"/>
                    </a:cubicBezTo>
                    <a:cubicBezTo>
                      <a:pt x="388657" y="143957"/>
                      <a:pt x="214312" y="224234"/>
                      <a:pt x="0" y="338137"/>
                    </a:cubicBezTo>
                    <a:lnTo>
                      <a:pt x="140494" y="583406"/>
                    </a:lnTo>
                    <a:cubicBezTo>
                      <a:pt x="277019" y="506015"/>
                      <a:pt x="467916" y="413940"/>
                      <a:pt x="654844" y="364331"/>
                    </a:cubicBezTo>
                    <a:cubicBezTo>
                      <a:pt x="841772" y="314722"/>
                      <a:pt x="1110456" y="288528"/>
                      <a:pt x="1262062" y="2857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2416175" y="4546600"/>
                <a:ext cx="1063625" cy="1057275"/>
              </a:xfrm>
              <a:custGeom>
                <a:avLst/>
                <a:gdLst>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3625" h="1057275">
                    <a:moveTo>
                      <a:pt x="244475" y="0"/>
                    </a:moveTo>
                    <a:lnTo>
                      <a:pt x="0" y="139700"/>
                    </a:lnTo>
                    <a:cubicBezTo>
                      <a:pt x="171450" y="388408"/>
                      <a:pt x="261408" y="520171"/>
                      <a:pt x="415925" y="673100"/>
                    </a:cubicBezTo>
                    <a:cubicBezTo>
                      <a:pt x="570442" y="826029"/>
                      <a:pt x="762000" y="973138"/>
                      <a:pt x="927100" y="1057275"/>
                    </a:cubicBezTo>
                    <a:lnTo>
                      <a:pt x="1063625" y="815975"/>
                    </a:lnTo>
                    <a:cubicBezTo>
                      <a:pt x="864658" y="693208"/>
                      <a:pt x="708025" y="570971"/>
                      <a:pt x="571500" y="434975"/>
                    </a:cubicBezTo>
                    <a:cubicBezTo>
                      <a:pt x="434975" y="298979"/>
                      <a:pt x="317500" y="141287"/>
                      <a:pt x="2444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2081213" y="2190750"/>
                <a:ext cx="557212" cy="1238250"/>
              </a:xfrm>
              <a:custGeom>
                <a:avLst/>
                <a:gdLst>
                  <a:gd name="connsiteX0" fmla="*/ 557212 w 557212"/>
                  <a:gd name="connsiteY0" fmla="*/ 138113 h 1238250"/>
                  <a:gd name="connsiteX1" fmla="*/ 323850 w 557212"/>
                  <a:gd name="connsiteY1" fmla="*/ 0 h 1238250"/>
                  <a:gd name="connsiteX2" fmla="*/ 76200 w 557212"/>
                  <a:gd name="connsiteY2" fmla="*/ 595313 h 1238250"/>
                  <a:gd name="connsiteX3" fmla="*/ 0 w 557212"/>
                  <a:gd name="connsiteY3" fmla="*/ 1238250 h 1238250"/>
                  <a:gd name="connsiteX4" fmla="*/ 276225 w 557212"/>
                  <a:gd name="connsiteY4" fmla="*/ 1233488 h 1238250"/>
                  <a:gd name="connsiteX5" fmla="*/ 347662 w 557212"/>
                  <a:gd name="connsiteY5" fmla="*/ 661988 h 1238250"/>
                  <a:gd name="connsiteX6" fmla="*/ 557212 w 557212"/>
                  <a:gd name="connsiteY6" fmla="*/ 138113 h 1238250"/>
                  <a:gd name="connsiteX0" fmla="*/ 567290 w 567290"/>
                  <a:gd name="connsiteY0" fmla="*/ 138113 h 1238250"/>
                  <a:gd name="connsiteX1" fmla="*/ 333928 w 567290"/>
                  <a:gd name="connsiteY1" fmla="*/ 0 h 1238250"/>
                  <a:gd name="connsiteX2" fmla="*/ 86278 w 567290"/>
                  <a:gd name="connsiteY2" fmla="*/ 595313 h 1238250"/>
                  <a:gd name="connsiteX3" fmla="*/ 10078 w 567290"/>
                  <a:gd name="connsiteY3" fmla="*/ 1238250 h 1238250"/>
                  <a:gd name="connsiteX4" fmla="*/ 286303 w 567290"/>
                  <a:gd name="connsiteY4" fmla="*/ 1233488 h 1238250"/>
                  <a:gd name="connsiteX5" fmla="*/ 357740 w 567290"/>
                  <a:gd name="connsiteY5" fmla="*/ 661988 h 1238250"/>
                  <a:gd name="connsiteX6" fmla="*/ 567290 w 567290"/>
                  <a:gd name="connsiteY6" fmla="*/ 138113 h 1238250"/>
                  <a:gd name="connsiteX0" fmla="*/ 567290 w 567359"/>
                  <a:gd name="connsiteY0" fmla="*/ 138113 h 1238250"/>
                  <a:gd name="connsiteX1" fmla="*/ 333928 w 567359"/>
                  <a:gd name="connsiteY1" fmla="*/ 0 h 1238250"/>
                  <a:gd name="connsiteX2" fmla="*/ 86278 w 567359"/>
                  <a:gd name="connsiteY2" fmla="*/ 595313 h 1238250"/>
                  <a:gd name="connsiteX3" fmla="*/ 10078 w 567359"/>
                  <a:gd name="connsiteY3" fmla="*/ 1238250 h 1238250"/>
                  <a:gd name="connsiteX4" fmla="*/ 286303 w 567359"/>
                  <a:gd name="connsiteY4" fmla="*/ 1233488 h 1238250"/>
                  <a:gd name="connsiteX5" fmla="*/ 357740 w 567359"/>
                  <a:gd name="connsiteY5" fmla="*/ 661988 h 1238250"/>
                  <a:gd name="connsiteX6" fmla="*/ 567290 w 567359"/>
                  <a:gd name="connsiteY6" fmla="*/ 138113 h 1238250"/>
                  <a:gd name="connsiteX0" fmla="*/ 567290 w 567359"/>
                  <a:gd name="connsiteY0" fmla="*/ 138113 h 1238250"/>
                  <a:gd name="connsiteX1" fmla="*/ 333928 w 567359"/>
                  <a:gd name="connsiteY1" fmla="*/ 0 h 1238250"/>
                  <a:gd name="connsiteX2" fmla="*/ 86278 w 567359"/>
                  <a:gd name="connsiteY2" fmla="*/ 595313 h 1238250"/>
                  <a:gd name="connsiteX3" fmla="*/ 10078 w 567359"/>
                  <a:gd name="connsiteY3" fmla="*/ 1238250 h 1238250"/>
                  <a:gd name="connsiteX4" fmla="*/ 286303 w 567359"/>
                  <a:gd name="connsiteY4" fmla="*/ 1233488 h 1238250"/>
                  <a:gd name="connsiteX5" fmla="*/ 357740 w 567359"/>
                  <a:gd name="connsiteY5" fmla="*/ 661988 h 1238250"/>
                  <a:gd name="connsiteX6" fmla="*/ 567290 w 567359"/>
                  <a:gd name="connsiteY6" fmla="*/ 138113 h 1238250"/>
                  <a:gd name="connsiteX0" fmla="*/ 567290 w 567290"/>
                  <a:gd name="connsiteY0" fmla="*/ 138113 h 1238250"/>
                  <a:gd name="connsiteX1" fmla="*/ 333928 w 567290"/>
                  <a:gd name="connsiteY1" fmla="*/ 0 h 1238250"/>
                  <a:gd name="connsiteX2" fmla="*/ 86278 w 567290"/>
                  <a:gd name="connsiteY2" fmla="*/ 595313 h 1238250"/>
                  <a:gd name="connsiteX3" fmla="*/ 10078 w 567290"/>
                  <a:gd name="connsiteY3" fmla="*/ 1238250 h 1238250"/>
                  <a:gd name="connsiteX4" fmla="*/ 286303 w 567290"/>
                  <a:gd name="connsiteY4" fmla="*/ 1233488 h 1238250"/>
                  <a:gd name="connsiteX5" fmla="*/ 357740 w 567290"/>
                  <a:gd name="connsiteY5" fmla="*/ 661988 h 1238250"/>
                  <a:gd name="connsiteX6" fmla="*/ 567290 w 567290"/>
                  <a:gd name="connsiteY6" fmla="*/ 138113 h 1238250"/>
                  <a:gd name="connsiteX0" fmla="*/ 557212 w 557212"/>
                  <a:gd name="connsiteY0" fmla="*/ 138113 h 1238250"/>
                  <a:gd name="connsiteX1" fmla="*/ 323850 w 557212"/>
                  <a:gd name="connsiteY1" fmla="*/ 0 h 1238250"/>
                  <a:gd name="connsiteX2" fmla="*/ 76200 w 557212"/>
                  <a:gd name="connsiteY2" fmla="*/ 595313 h 1238250"/>
                  <a:gd name="connsiteX3" fmla="*/ 0 w 557212"/>
                  <a:gd name="connsiteY3" fmla="*/ 1238250 h 1238250"/>
                  <a:gd name="connsiteX4" fmla="*/ 276225 w 557212"/>
                  <a:gd name="connsiteY4" fmla="*/ 1233488 h 1238250"/>
                  <a:gd name="connsiteX5" fmla="*/ 347662 w 557212"/>
                  <a:gd name="connsiteY5" fmla="*/ 661988 h 1238250"/>
                  <a:gd name="connsiteX6" fmla="*/ 557212 w 557212"/>
                  <a:gd name="connsiteY6" fmla="*/ 138113 h 1238250"/>
                  <a:gd name="connsiteX0" fmla="*/ 557212 w 557212"/>
                  <a:gd name="connsiteY0" fmla="*/ 138113 h 1238250"/>
                  <a:gd name="connsiteX1" fmla="*/ 323850 w 557212"/>
                  <a:gd name="connsiteY1" fmla="*/ 0 h 1238250"/>
                  <a:gd name="connsiteX2" fmla="*/ 76200 w 557212"/>
                  <a:gd name="connsiteY2" fmla="*/ 595313 h 1238250"/>
                  <a:gd name="connsiteX3" fmla="*/ 0 w 557212"/>
                  <a:gd name="connsiteY3" fmla="*/ 1238250 h 1238250"/>
                  <a:gd name="connsiteX4" fmla="*/ 276225 w 557212"/>
                  <a:gd name="connsiteY4" fmla="*/ 1233488 h 1238250"/>
                  <a:gd name="connsiteX5" fmla="*/ 347662 w 557212"/>
                  <a:gd name="connsiteY5" fmla="*/ 661988 h 1238250"/>
                  <a:gd name="connsiteX6" fmla="*/ 557212 w 557212"/>
                  <a:gd name="connsiteY6" fmla="*/ 138113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12" h="1238250">
                    <a:moveTo>
                      <a:pt x="557212" y="138113"/>
                    </a:moveTo>
                    <a:lnTo>
                      <a:pt x="323850" y="0"/>
                    </a:lnTo>
                    <a:cubicBezTo>
                      <a:pt x="186531" y="247650"/>
                      <a:pt x="130175" y="388938"/>
                      <a:pt x="76200" y="595313"/>
                    </a:cubicBezTo>
                    <a:cubicBezTo>
                      <a:pt x="22225" y="801688"/>
                      <a:pt x="14288" y="969963"/>
                      <a:pt x="0" y="1238250"/>
                    </a:cubicBezTo>
                    <a:lnTo>
                      <a:pt x="276225" y="1233488"/>
                    </a:lnTo>
                    <a:cubicBezTo>
                      <a:pt x="277019" y="1075531"/>
                      <a:pt x="300831" y="844550"/>
                      <a:pt x="347662" y="661988"/>
                    </a:cubicBezTo>
                    <a:cubicBezTo>
                      <a:pt x="394493" y="479426"/>
                      <a:pt x="456406" y="305594"/>
                      <a:pt x="557212" y="1381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2085975" y="3429000"/>
                <a:ext cx="571500" cy="1257300"/>
              </a:xfrm>
              <a:custGeom>
                <a:avLst/>
                <a:gdLst>
                  <a:gd name="connsiteX0" fmla="*/ 261938 w 571500"/>
                  <a:gd name="connsiteY0" fmla="*/ 0 h 1257300"/>
                  <a:gd name="connsiteX1" fmla="*/ 0 w 571500"/>
                  <a:gd name="connsiteY1" fmla="*/ 0 h 1257300"/>
                  <a:gd name="connsiteX2" fmla="*/ 85725 w 571500"/>
                  <a:gd name="connsiteY2" fmla="*/ 657225 h 1257300"/>
                  <a:gd name="connsiteX3" fmla="*/ 328613 w 571500"/>
                  <a:gd name="connsiteY3" fmla="*/ 1257300 h 1257300"/>
                  <a:gd name="connsiteX4" fmla="*/ 571500 w 571500"/>
                  <a:gd name="connsiteY4" fmla="*/ 1114425 h 1257300"/>
                  <a:gd name="connsiteX5" fmla="*/ 342900 w 571500"/>
                  <a:gd name="connsiteY5" fmla="*/ 585788 h 1257300"/>
                  <a:gd name="connsiteX6" fmla="*/ 261938 w 571500"/>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9634 w 579219"/>
                  <a:gd name="connsiteY0" fmla="*/ 0 h 1257300"/>
                  <a:gd name="connsiteX1" fmla="*/ 7696 w 579219"/>
                  <a:gd name="connsiteY1" fmla="*/ 0 h 1257300"/>
                  <a:gd name="connsiteX2" fmla="*/ 93421 w 579219"/>
                  <a:gd name="connsiteY2" fmla="*/ 657225 h 1257300"/>
                  <a:gd name="connsiteX3" fmla="*/ 336309 w 579219"/>
                  <a:gd name="connsiteY3" fmla="*/ 1257300 h 1257300"/>
                  <a:gd name="connsiteX4" fmla="*/ 579196 w 579219"/>
                  <a:gd name="connsiteY4" fmla="*/ 1114425 h 1257300"/>
                  <a:gd name="connsiteX5" fmla="*/ 350596 w 579219"/>
                  <a:gd name="connsiteY5" fmla="*/ 585788 h 1257300"/>
                  <a:gd name="connsiteX6" fmla="*/ 269634 w 579219"/>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1938 w 571500"/>
                  <a:gd name="connsiteY0" fmla="*/ 0 h 1257300"/>
                  <a:gd name="connsiteX1" fmla="*/ 0 w 571500"/>
                  <a:gd name="connsiteY1" fmla="*/ 0 h 1257300"/>
                  <a:gd name="connsiteX2" fmla="*/ 85725 w 571500"/>
                  <a:gd name="connsiteY2" fmla="*/ 657225 h 1257300"/>
                  <a:gd name="connsiteX3" fmla="*/ 328613 w 571500"/>
                  <a:gd name="connsiteY3" fmla="*/ 1257300 h 1257300"/>
                  <a:gd name="connsiteX4" fmla="*/ 571500 w 571500"/>
                  <a:gd name="connsiteY4" fmla="*/ 1114425 h 1257300"/>
                  <a:gd name="connsiteX5" fmla="*/ 342900 w 571500"/>
                  <a:gd name="connsiteY5" fmla="*/ 585788 h 1257300"/>
                  <a:gd name="connsiteX6" fmla="*/ 261938 w 571500"/>
                  <a:gd name="connsiteY6"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0" h="1257300">
                    <a:moveTo>
                      <a:pt x="261938" y="0"/>
                    </a:moveTo>
                    <a:lnTo>
                      <a:pt x="0" y="0"/>
                    </a:lnTo>
                    <a:cubicBezTo>
                      <a:pt x="3969" y="204787"/>
                      <a:pt x="30956" y="447675"/>
                      <a:pt x="85725" y="657225"/>
                    </a:cubicBezTo>
                    <a:cubicBezTo>
                      <a:pt x="140494" y="866775"/>
                      <a:pt x="247651" y="1114425"/>
                      <a:pt x="328613" y="1257300"/>
                    </a:cubicBezTo>
                    <a:lnTo>
                      <a:pt x="571500" y="1114425"/>
                    </a:lnTo>
                    <a:cubicBezTo>
                      <a:pt x="497681" y="983456"/>
                      <a:pt x="394494" y="771525"/>
                      <a:pt x="342900" y="585788"/>
                    </a:cubicBezTo>
                    <a:cubicBezTo>
                      <a:pt x="291306" y="400051"/>
                      <a:pt x="266701" y="135731"/>
                      <a:pt x="26193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p:cNvGrpSpPr/>
            <p:nvPr/>
          </p:nvGrpSpPr>
          <p:grpSpPr>
            <a:xfrm>
              <a:off x="2952750" y="1797051"/>
              <a:ext cx="3241675" cy="3248024"/>
              <a:chOff x="2952750" y="1797051"/>
              <a:chExt cx="3241675" cy="3248024"/>
            </a:xfrm>
            <a:solidFill>
              <a:srgbClr val="BEBFBF"/>
            </a:solidFill>
          </p:grpSpPr>
          <p:sp>
            <p:nvSpPr>
              <p:cNvPr id="43" name="Freeform 42"/>
              <p:cNvSpPr/>
              <p:nvPr/>
            </p:nvSpPr>
            <p:spPr>
              <a:xfrm>
                <a:off x="3162300" y="2014538"/>
                <a:ext cx="862013" cy="847725"/>
              </a:xfrm>
              <a:custGeom>
                <a:avLst/>
                <a:gdLst>
                  <a:gd name="connsiteX0" fmla="*/ 602456 w 862013"/>
                  <a:gd name="connsiteY0" fmla="*/ 0 h 847725"/>
                  <a:gd name="connsiteX1" fmla="*/ 288131 w 862013"/>
                  <a:gd name="connsiteY1" fmla="*/ 235743 h 847725"/>
                  <a:gd name="connsiteX2" fmla="*/ 0 w 862013"/>
                  <a:gd name="connsiteY2" fmla="*/ 604837 h 847725"/>
                  <a:gd name="connsiteX3" fmla="*/ 440531 w 862013"/>
                  <a:gd name="connsiteY3" fmla="*/ 847725 h 847725"/>
                  <a:gd name="connsiteX4" fmla="*/ 609600 w 862013"/>
                  <a:gd name="connsiteY4" fmla="*/ 614362 h 847725"/>
                  <a:gd name="connsiteX5" fmla="*/ 862013 w 862013"/>
                  <a:gd name="connsiteY5" fmla="*/ 431006 h 847725"/>
                  <a:gd name="connsiteX6" fmla="*/ 602456 w 862013"/>
                  <a:gd name="connsiteY6" fmla="*/ 0 h 847725"/>
                  <a:gd name="connsiteX0" fmla="*/ 604541 w 864098"/>
                  <a:gd name="connsiteY0" fmla="*/ 4127 h 851852"/>
                  <a:gd name="connsiteX1" fmla="*/ 290216 w 864098"/>
                  <a:gd name="connsiteY1" fmla="*/ 239870 h 851852"/>
                  <a:gd name="connsiteX2" fmla="*/ 2085 w 864098"/>
                  <a:gd name="connsiteY2" fmla="*/ 608964 h 851852"/>
                  <a:gd name="connsiteX3" fmla="*/ 442616 w 864098"/>
                  <a:gd name="connsiteY3" fmla="*/ 851852 h 851852"/>
                  <a:gd name="connsiteX4" fmla="*/ 611685 w 864098"/>
                  <a:gd name="connsiteY4" fmla="*/ 618489 h 851852"/>
                  <a:gd name="connsiteX5" fmla="*/ 864098 w 864098"/>
                  <a:gd name="connsiteY5" fmla="*/ 435133 h 851852"/>
                  <a:gd name="connsiteX6" fmla="*/ 604541 w 864098"/>
                  <a:gd name="connsiteY6" fmla="*/ 4127 h 851852"/>
                  <a:gd name="connsiteX0" fmla="*/ 604541 w 864098"/>
                  <a:gd name="connsiteY0" fmla="*/ 0 h 847725"/>
                  <a:gd name="connsiteX1" fmla="*/ 290216 w 864098"/>
                  <a:gd name="connsiteY1" fmla="*/ 235743 h 847725"/>
                  <a:gd name="connsiteX2" fmla="*/ 2085 w 864098"/>
                  <a:gd name="connsiteY2" fmla="*/ 604837 h 847725"/>
                  <a:gd name="connsiteX3" fmla="*/ 442616 w 864098"/>
                  <a:gd name="connsiteY3" fmla="*/ 847725 h 847725"/>
                  <a:gd name="connsiteX4" fmla="*/ 611685 w 864098"/>
                  <a:gd name="connsiteY4" fmla="*/ 614362 h 847725"/>
                  <a:gd name="connsiteX5" fmla="*/ 864098 w 864098"/>
                  <a:gd name="connsiteY5" fmla="*/ 431006 h 847725"/>
                  <a:gd name="connsiteX6" fmla="*/ 604541 w 864098"/>
                  <a:gd name="connsiteY6" fmla="*/ 0 h 847725"/>
                  <a:gd name="connsiteX0" fmla="*/ 602456 w 862013"/>
                  <a:gd name="connsiteY0" fmla="*/ 0 h 847725"/>
                  <a:gd name="connsiteX1" fmla="*/ 288131 w 862013"/>
                  <a:gd name="connsiteY1" fmla="*/ 235743 h 847725"/>
                  <a:gd name="connsiteX2" fmla="*/ 0 w 862013"/>
                  <a:gd name="connsiteY2" fmla="*/ 604837 h 847725"/>
                  <a:gd name="connsiteX3" fmla="*/ 440531 w 862013"/>
                  <a:gd name="connsiteY3" fmla="*/ 847725 h 847725"/>
                  <a:gd name="connsiteX4" fmla="*/ 609600 w 862013"/>
                  <a:gd name="connsiteY4" fmla="*/ 614362 h 847725"/>
                  <a:gd name="connsiteX5" fmla="*/ 862013 w 862013"/>
                  <a:gd name="connsiteY5" fmla="*/ 431006 h 847725"/>
                  <a:gd name="connsiteX6" fmla="*/ 602456 w 862013"/>
                  <a:gd name="connsiteY6" fmla="*/ 0 h 847725"/>
                  <a:gd name="connsiteX0" fmla="*/ 602456 w 862018"/>
                  <a:gd name="connsiteY0" fmla="*/ 0 h 847736"/>
                  <a:gd name="connsiteX1" fmla="*/ 288131 w 862018"/>
                  <a:gd name="connsiteY1" fmla="*/ 235743 h 847736"/>
                  <a:gd name="connsiteX2" fmla="*/ 0 w 862018"/>
                  <a:gd name="connsiteY2" fmla="*/ 604837 h 847736"/>
                  <a:gd name="connsiteX3" fmla="*/ 440531 w 862018"/>
                  <a:gd name="connsiteY3" fmla="*/ 847725 h 847736"/>
                  <a:gd name="connsiteX4" fmla="*/ 609600 w 862018"/>
                  <a:gd name="connsiteY4" fmla="*/ 614362 h 847736"/>
                  <a:gd name="connsiteX5" fmla="*/ 862013 w 862018"/>
                  <a:gd name="connsiteY5" fmla="*/ 431006 h 847736"/>
                  <a:gd name="connsiteX6" fmla="*/ 602456 w 862018"/>
                  <a:gd name="connsiteY6" fmla="*/ 0 h 847736"/>
                  <a:gd name="connsiteX0" fmla="*/ 602456 w 862018"/>
                  <a:gd name="connsiteY0" fmla="*/ 0 h 847725"/>
                  <a:gd name="connsiteX1" fmla="*/ 288131 w 862018"/>
                  <a:gd name="connsiteY1" fmla="*/ 235743 h 847725"/>
                  <a:gd name="connsiteX2" fmla="*/ 0 w 862018"/>
                  <a:gd name="connsiteY2" fmla="*/ 604837 h 847725"/>
                  <a:gd name="connsiteX3" fmla="*/ 440531 w 862018"/>
                  <a:gd name="connsiteY3" fmla="*/ 847725 h 847725"/>
                  <a:gd name="connsiteX4" fmla="*/ 609600 w 862018"/>
                  <a:gd name="connsiteY4" fmla="*/ 614362 h 847725"/>
                  <a:gd name="connsiteX5" fmla="*/ 862013 w 862018"/>
                  <a:gd name="connsiteY5" fmla="*/ 431006 h 847725"/>
                  <a:gd name="connsiteX6" fmla="*/ 602456 w 862018"/>
                  <a:gd name="connsiteY6" fmla="*/ 0 h 847725"/>
                  <a:gd name="connsiteX0" fmla="*/ 602456 w 862013"/>
                  <a:gd name="connsiteY0" fmla="*/ 0 h 847725"/>
                  <a:gd name="connsiteX1" fmla="*/ 288131 w 862013"/>
                  <a:gd name="connsiteY1" fmla="*/ 235743 h 847725"/>
                  <a:gd name="connsiteX2" fmla="*/ 0 w 862013"/>
                  <a:gd name="connsiteY2" fmla="*/ 604837 h 847725"/>
                  <a:gd name="connsiteX3" fmla="*/ 440531 w 862013"/>
                  <a:gd name="connsiteY3" fmla="*/ 847725 h 847725"/>
                  <a:gd name="connsiteX4" fmla="*/ 609600 w 862013"/>
                  <a:gd name="connsiteY4" fmla="*/ 614362 h 847725"/>
                  <a:gd name="connsiteX5" fmla="*/ 862013 w 862013"/>
                  <a:gd name="connsiteY5" fmla="*/ 431006 h 847725"/>
                  <a:gd name="connsiteX6" fmla="*/ 602456 w 862013"/>
                  <a:gd name="connsiteY6"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2013" h="847725">
                    <a:moveTo>
                      <a:pt x="602456" y="0"/>
                    </a:moveTo>
                    <a:cubicBezTo>
                      <a:pt x="468709" y="81756"/>
                      <a:pt x="388540" y="134937"/>
                      <a:pt x="288131" y="235743"/>
                    </a:cubicBezTo>
                    <a:cubicBezTo>
                      <a:pt x="187722" y="336549"/>
                      <a:pt x="98425" y="450453"/>
                      <a:pt x="0" y="604837"/>
                    </a:cubicBezTo>
                    <a:lnTo>
                      <a:pt x="440531" y="847725"/>
                    </a:lnTo>
                    <a:cubicBezTo>
                      <a:pt x="506412" y="725488"/>
                      <a:pt x="539353" y="683815"/>
                      <a:pt x="609600" y="614362"/>
                    </a:cubicBezTo>
                    <a:cubicBezTo>
                      <a:pt x="679847" y="544909"/>
                      <a:pt x="739379" y="504825"/>
                      <a:pt x="862013" y="431006"/>
                    </a:cubicBezTo>
                    <a:lnTo>
                      <a:pt x="6024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5541169" y="2600325"/>
                <a:ext cx="652462" cy="823913"/>
              </a:xfrm>
              <a:custGeom>
                <a:avLst/>
                <a:gdLst>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578644 w 652462"/>
                  <a:gd name="connsiteY5" fmla="*/ 330994 h 823913"/>
                  <a:gd name="connsiteX6" fmla="*/ 426244 w 652462"/>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 name="connsiteX0" fmla="*/ 426244 w 682073"/>
                  <a:gd name="connsiteY0" fmla="*/ 0 h 823913"/>
                  <a:gd name="connsiteX1" fmla="*/ 0 w 682073"/>
                  <a:gd name="connsiteY1" fmla="*/ 250031 h 823913"/>
                  <a:gd name="connsiteX2" fmla="*/ 130969 w 682073"/>
                  <a:gd name="connsiteY2" fmla="*/ 576263 h 823913"/>
                  <a:gd name="connsiteX3" fmla="*/ 159544 w 682073"/>
                  <a:gd name="connsiteY3" fmla="*/ 819150 h 823913"/>
                  <a:gd name="connsiteX4" fmla="*/ 652462 w 682073"/>
                  <a:gd name="connsiteY4" fmla="*/ 823913 h 823913"/>
                  <a:gd name="connsiteX5" fmla="*/ 604838 w 682073"/>
                  <a:gd name="connsiteY5" fmla="*/ 404813 h 823913"/>
                  <a:gd name="connsiteX6" fmla="*/ 426244 w 682073"/>
                  <a:gd name="connsiteY6" fmla="*/ 0 h 823913"/>
                  <a:gd name="connsiteX0" fmla="*/ 426244 w 682073"/>
                  <a:gd name="connsiteY0" fmla="*/ 0 h 823913"/>
                  <a:gd name="connsiteX1" fmla="*/ 0 w 682073"/>
                  <a:gd name="connsiteY1" fmla="*/ 250031 h 823913"/>
                  <a:gd name="connsiteX2" fmla="*/ 130969 w 682073"/>
                  <a:gd name="connsiteY2" fmla="*/ 576263 h 823913"/>
                  <a:gd name="connsiteX3" fmla="*/ 159544 w 682073"/>
                  <a:gd name="connsiteY3" fmla="*/ 819150 h 823913"/>
                  <a:gd name="connsiteX4" fmla="*/ 652462 w 682073"/>
                  <a:gd name="connsiteY4" fmla="*/ 823913 h 823913"/>
                  <a:gd name="connsiteX5" fmla="*/ 604838 w 682073"/>
                  <a:gd name="connsiteY5" fmla="*/ 404813 h 823913"/>
                  <a:gd name="connsiteX6" fmla="*/ 426244 w 682073"/>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 name="connsiteX0" fmla="*/ 435899 w 662117"/>
                  <a:gd name="connsiteY0" fmla="*/ 0 h 823913"/>
                  <a:gd name="connsiteX1" fmla="*/ 9655 w 662117"/>
                  <a:gd name="connsiteY1" fmla="*/ 250031 h 823913"/>
                  <a:gd name="connsiteX2" fmla="*/ 140624 w 662117"/>
                  <a:gd name="connsiteY2" fmla="*/ 576263 h 823913"/>
                  <a:gd name="connsiteX3" fmla="*/ 169199 w 662117"/>
                  <a:gd name="connsiteY3" fmla="*/ 819150 h 823913"/>
                  <a:gd name="connsiteX4" fmla="*/ 662117 w 662117"/>
                  <a:gd name="connsiteY4" fmla="*/ 823913 h 823913"/>
                  <a:gd name="connsiteX5" fmla="*/ 614493 w 662117"/>
                  <a:gd name="connsiteY5" fmla="*/ 404813 h 823913"/>
                  <a:gd name="connsiteX6" fmla="*/ 435899 w 662117"/>
                  <a:gd name="connsiteY6" fmla="*/ 0 h 823913"/>
                  <a:gd name="connsiteX0" fmla="*/ 435899 w 662117"/>
                  <a:gd name="connsiteY0" fmla="*/ 0 h 823913"/>
                  <a:gd name="connsiteX1" fmla="*/ 9655 w 662117"/>
                  <a:gd name="connsiteY1" fmla="*/ 250031 h 823913"/>
                  <a:gd name="connsiteX2" fmla="*/ 140624 w 662117"/>
                  <a:gd name="connsiteY2" fmla="*/ 576263 h 823913"/>
                  <a:gd name="connsiteX3" fmla="*/ 169199 w 662117"/>
                  <a:gd name="connsiteY3" fmla="*/ 819150 h 823913"/>
                  <a:gd name="connsiteX4" fmla="*/ 662117 w 662117"/>
                  <a:gd name="connsiteY4" fmla="*/ 823913 h 823913"/>
                  <a:gd name="connsiteX5" fmla="*/ 614493 w 662117"/>
                  <a:gd name="connsiteY5" fmla="*/ 404813 h 823913"/>
                  <a:gd name="connsiteX6" fmla="*/ 435899 w 662117"/>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462" h="823913">
                    <a:moveTo>
                      <a:pt x="426244" y="0"/>
                    </a:moveTo>
                    <a:lnTo>
                      <a:pt x="0" y="250031"/>
                    </a:lnTo>
                    <a:cubicBezTo>
                      <a:pt x="86520" y="386556"/>
                      <a:pt x="104378" y="481410"/>
                      <a:pt x="130969" y="576263"/>
                    </a:cubicBezTo>
                    <a:cubicBezTo>
                      <a:pt x="157560" y="671116"/>
                      <a:pt x="153592" y="713582"/>
                      <a:pt x="159544" y="819150"/>
                    </a:cubicBezTo>
                    <a:lnTo>
                      <a:pt x="652462" y="823913"/>
                    </a:lnTo>
                    <a:cubicBezTo>
                      <a:pt x="645716" y="611982"/>
                      <a:pt x="642541" y="542132"/>
                      <a:pt x="604838" y="404813"/>
                    </a:cubicBezTo>
                    <a:cubicBezTo>
                      <a:pt x="567135" y="267494"/>
                      <a:pt x="503238" y="135334"/>
                      <a:pt x="42624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5553075" y="3413125"/>
                <a:ext cx="641350" cy="806450"/>
              </a:xfrm>
              <a:custGeom>
                <a:avLst/>
                <a:gdLst>
                  <a:gd name="connsiteX0" fmla="*/ 142875 w 641350"/>
                  <a:gd name="connsiteY0" fmla="*/ 3175 h 806450"/>
                  <a:gd name="connsiteX1" fmla="*/ 117475 w 641350"/>
                  <a:gd name="connsiteY1" fmla="*/ 295275 h 806450"/>
                  <a:gd name="connsiteX2" fmla="*/ 0 w 641350"/>
                  <a:gd name="connsiteY2" fmla="*/ 565150 h 806450"/>
                  <a:gd name="connsiteX3" fmla="*/ 425450 w 641350"/>
                  <a:gd name="connsiteY3" fmla="*/ 806450 h 806450"/>
                  <a:gd name="connsiteX4" fmla="*/ 584200 w 641350"/>
                  <a:gd name="connsiteY4" fmla="*/ 428625 h 806450"/>
                  <a:gd name="connsiteX5" fmla="*/ 641350 w 641350"/>
                  <a:gd name="connsiteY5" fmla="*/ 0 h 806450"/>
                  <a:gd name="connsiteX6" fmla="*/ 142875 w 641350"/>
                  <a:gd name="connsiteY6" fmla="*/ 3175 h 806450"/>
                  <a:gd name="connsiteX0" fmla="*/ 153793 w 652268"/>
                  <a:gd name="connsiteY0" fmla="*/ 3175 h 806450"/>
                  <a:gd name="connsiteX1" fmla="*/ 128393 w 652268"/>
                  <a:gd name="connsiteY1" fmla="*/ 295275 h 806450"/>
                  <a:gd name="connsiteX2" fmla="*/ 10918 w 652268"/>
                  <a:gd name="connsiteY2" fmla="*/ 565150 h 806450"/>
                  <a:gd name="connsiteX3" fmla="*/ 436368 w 652268"/>
                  <a:gd name="connsiteY3" fmla="*/ 806450 h 806450"/>
                  <a:gd name="connsiteX4" fmla="*/ 595118 w 652268"/>
                  <a:gd name="connsiteY4" fmla="*/ 428625 h 806450"/>
                  <a:gd name="connsiteX5" fmla="*/ 652268 w 652268"/>
                  <a:gd name="connsiteY5" fmla="*/ 0 h 806450"/>
                  <a:gd name="connsiteX6" fmla="*/ 153793 w 652268"/>
                  <a:gd name="connsiteY6" fmla="*/ 3175 h 806450"/>
                  <a:gd name="connsiteX0" fmla="*/ 153793 w 679517"/>
                  <a:gd name="connsiteY0" fmla="*/ 3175 h 806450"/>
                  <a:gd name="connsiteX1" fmla="*/ 128393 w 679517"/>
                  <a:gd name="connsiteY1" fmla="*/ 295275 h 806450"/>
                  <a:gd name="connsiteX2" fmla="*/ 10918 w 679517"/>
                  <a:gd name="connsiteY2" fmla="*/ 565150 h 806450"/>
                  <a:gd name="connsiteX3" fmla="*/ 436368 w 679517"/>
                  <a:gd name="connsiteY3" fmla="*/ 806450 h 806450"/>
                  <a:gd name="connsiteX4" fmla="*/ 595118 w 679517"/>
                  <a:gd name="connsiteY4" fmla="*/ 428625 h 806450"/>
                  <a:gd name="connsiteX5" fmla="*/ 652268 w 679517"/>
                  <a:gd name="connsiteY5" fmla="*/ 0 h 806450"/>
                  <a:gd name="connsiteX6" fmla="*/ 153793 w 679517"/>
                  <a:gd name="connsiteY6" fmla="*/ 3175 h 806450"/>
                  <a:gd name="connsiteX0" fmla="*/ 153793 w 652268"/>
                  <a:gd name="connsiteY0" fmla="*/ 3175 h 806450"/>
                  <a:gd name="connsiteX1" fmla="*/ 128393 w 652268"/>
                  <a:gd name="connsiteY1" fmla="*/ 295275 h 806450"/>
                  <a:gd name="connsiteX2" fmla="*/ 10918 w 652268"/>
                  <a:gd name="connsiteY2" fmla="*/ 565150 h 806450"/>
                  <a:gd name="connsiteX3" fmla="*/ 436368 w 652268"/>
                  <a:gd name="connsiteY3" fmla="*/ 806450 h 806450"/>
                  <a:gd name="connsiteX4" fmla="*/ 595118 w 652268"/>
                  <a:gd name="connsiteY4" fmla="*/ 428625 h 806450"/>
                  <a:gd name="connsiteX5" fmla="*/ 652268 w 652268"/>
                  <a:gd name="connsiteY5" fmla="*/ 0 h 806450"/>
                  <a:gd name="connsiteX6" fmla="*/ 153793 w 652268"/>
                  <a:gd name="connsiteY6" fmla="*/ 3175 h 806450"/>
                  <a:gd name="connsiteX0" fmla="*/ 153793 w 652268"/>
                  <a:gd name="connsiteY0" fmla="*/ 3175 h 806450"/>
                  <a:gd name="connsiteX1" fmla="*/ 128393 w 652268"/>
                  <a:gd name="connsiteY1" fmla="*/ 295275 h 806450"/>
                  <a:gd name="connsiteX2" fmla="*/ 10918 w 652268"/>
                  <a:gd name="connsiteY2" fmla="*/ 565150 h 806450"/>
                  <a:gd name="connsiteX3" fmla="*/ 436368 w 652268"/>
                  <a:gd name="connsiteY3" fmla="*/ 806450 h 806450"/>
                  <a:gd name="connsiteX4" fmla="*/ 595118 w 652268"/>
                  <a:gd name="connsiteY4" fmla="*/ 428625 h 806450"/>
                  <a:gd name="connsiteX5" fmla="*/ 652268 w 652268"/>
                  <a:gd name="connsiteY5" fmla="*/ 0 h 806450"/>
                  <a:gd name="connsiteX6" fmla="*/ 153793 w 652268"/>
                  <a:gd name="connsiteY6" fmla="*/ 3175 h 806450"/>
                  <a:gd name="connsiteX0" fmla="*/ 153793 w 652268"/>
                  <a:gd name="connsiteY0" fmla="*/ 3175 h 806450"/>
                  <a:gd name="connsiteX1" fmla="*/ 128393 w 652268"/>
                  <a:gd name="connsiteY1" fmla="*/ 295275 h 806450"/>
                  <a:gd name="connsiteX2" fmla="*/ 10918 w 652268"/>
                  <a:gd name="connsiteY2" fmla="*/ 565150 h 806450"/>
                  <a:gd name="connsiteX3" fmla="*/ 436368 w 652268"/>
                  <a:gd name="connsiteY3" fmla="*/ 806450 h 806450"/>
                  <a:gd name="connsiteX4" fmla="*/ 595118 w 652268"/>
                  <a:gd name="connsiteY4" fmla="*/ 428625 h 806450"/>
                  <a:gd name="connsiteX5" fmla="*/ 652268 w 652268"/>
                  <a:gd name="connsiteY5" fmla="*/ 0 h 806450"/>
                  <a:gd name="connsiteX6" fmla="*/ 153793 w 652268"/>
                  <a:gd name="connsiteY6" fmla="*/ 3175 h 806450"/>
                  <a:gd name="connsiteX0" fmla="*/ 142875 w 641350"/>
                  <a:gd name="connsiteY0" fmla="*/ 3175 h 806450"/>
                  <a:gd name="connsiteX1" fmla="*/ 117475 w 641350"/>
                  <a:gd name="connsiteY1" fmla="*/ 295275 h 806450"/>
                  <a:gd name="connsiteX2" fmla="*/ 0 w 641350"/>
                  <a:gd name="connsiteY2" fmla="*/ 565150 h 806450"/>
                  <a:gd name="connsiteX3" fmla="*/ 425450 w 641350"/>
                  <a:gd name="connsiteY3" fmla="*/ 806450 h 806450"/>
                  <a:gd name="connsiteX4" fmla="*/ 584200 w 641350"/>
                  <a:gd name="connsiteY4" fmla="*/ 428625 h 806450"/>
                  <a:gd name="connsiteX5" fmla="*/ 641350 w 641350"/>
                  <a:gd name="connsiteY5" fmla="*/ 0 h 806450"/>
                  <a:gd name="connsiteX6" fmla="*/ 142875 w 641350"/>
                  <a:gd name="connsiteY6" fmla="*/ 3175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350" h="806450">
                    <a:moveTo>
                      <a:pt x="142875" y="3175"/>
                    </a:moveTo>
                    <a:cubicBezTo>
                      <a:pt x="150812" y="131763"/>
                      <a:pt x="141287" y="201613"/>
                      <a:pt x="117475" y="295275"/>
                    </a:cubicBezTo>
                    <a:cubicBezTo>
                      <a:pt x="93663" y="388937"/>
                      <a:pt x="82021" y="429154"/>
                      <a:pt x="0" y="565150"/>
                    </a:cubicBezTo>
                    <a:lnTo>
                      <a:pt x="425450" y="806450"/>
                    </a:lnTo>
                    <a:cubicBezTo>
                      <a:pt x="513292" y="643996"/>
                      <a:pt x="548217" y="563033"/>
                      <a:pt x="584200" y="428625"/>
                    </a:cubicBezTo>
                    <a:cubicBezTo>
                      <a:pt x="620183" y="294217"/>
                      <a:pt x="629179" y="185208"/>
                      <a:pt x="641350" y="0"/>
                    </a:cubicBezTo>
                    <a:lnTo>
                      <a:pt x="142875" y="31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5156200" y="3975100"/>
                <a:ext cx="822325" cy="835025"/>
              </a:xfrm>
              <a:custGeom>
                <a:avLst/>
                <a:gdLst>
                  <a:gd name="connsiteX0" fmla="*/ 0 w 822325"/>
                  <a:gd name="connsiteY0" fmla="*/ 415925 h 835025"/>
                  <a:gd name="connsiteX1" fmla="*/ 241300 w 822325"/>
                  <a:gd name="connsiteY1" fmla="*/ 835025 h 835025"/>
                  <a:gd name="connsiteX2" fmla="*/ 577850 w 822325"/>
                  <a:gd name="connsiteY2" fmla="*/ 571500 h 835025"/>
                  <a:gd name="connsiteX3" fmla="*/ 822325 w 822325"/>
                  <a:gd name="connsiteY3" fmla="*/ 238125 h 835025"/>
                  <a:gd name="connsiteX4" fmla="*/ 393700 w 822325"/>
                  <a:gd name="connsiteY4" fmla="*/ 0 h 835025"/>
                  <a:gd name="connsiteX5" fmla="*/ 241300 w 822325"/>
                  <a:gd name="connsiteY5" fmla="*/ 222250 h 835025"/>
                  <a:gd name="connsiteX6" fmla="*/ 0 w 822325"/>
                  <a:gd name="connsiteY6" fmla="*/ 415925 h 835025"/>
                  <a:gd name="connsiteX0" fmla="*/ 0 w 825829"/>
                  <a:gd name="connsiteY0" fmla="*/ 415925 h 837431"/>
                  <a:gd name="connsiteX1" fmla="*/ 241300 w 825829"/>
                  <a:gd name="connsiteY1" fmla="*/ 835025 h 837431"/>
                  <a:gd name="connsiteX2" fmla="*/ 577850 w 825829"/>
                  <a:gd name="connsiteY2" fmla="*/ 571500 h 837431"/>
                  <a:gd name="connsiteX3" fmla="*/ 822325 w 825829"/>
                  <a:gd name="connsiteY3" fmla="*/ 238125 h 837431"/>
                  <a:gd name="connsiteX4" fmla="*/ 393700 w 825829"/>
                  <a:gd name="connsiteY4" fmla="*/ 0 h 837431"/>
                  <a:gd name="connsiteX5" fmla="*/ 241300 w 825829"/>
                  <a:gd name="connsiteY5" fmla="*/ 222250 h 837431"/>
                  <a:gd name="connsiteX6" fmla="*/ 0 w 825829"/>
                  <a:gd name="connsiteY6" fmla="*/ 415925 h 837431"/>
                  <a:gd name="connsiteX0" fmla="*/ 0 w 825829"/>
                  <a:gd name="connsiteY0" fmla="*/ 415958 h 837464"/>
                  <a:gd name="connsiteX1" fmla="*/ 241300 w 825829"/>
                  <a:gd name="connsiteY1" fmla="*/ 835058 h 837464"/>
                  <a:gd name="connsiteX2" fmla="*/ 577850 w 825829"/>
                  <a:gd name="connsiteY2" fmla="*/ 571533 h 837464"/>
                  <a:gd name="connsiteX3" fmla="*/ 822325 w 825829"/>
                  <a:gd name="connsiteY3" fmla="*/ 238158 h 837464"/>
                  <a:gd name="connsiteX4" fmla="*/ 393700 w 825829"/>
                  <a:gd name="connsiteY4" fmla="*/ 33 h 837464"/>
                  <a:gd name="connsiteX5" fmla="*/ 241300 w 825829"/>
                  <a:gd name="connsiteY5" fmla="*/ 222283 h 837464"/>
                  <a:gd name="connsiteX6" fmla="*/ 0 w 825829"/>
                  <a:gd name="connsiteY6" fmla="*/ 415958 h 837464"/>
                  <a:gd name="connsiteX0" fmla="*/ 0 w 825829"/>
                  <a:gd name="connsiteY0" fmla="*/ 415925 h 837431"/>
                  <a:gd name="connsiteX1" fmla="*/ 241300 w 825829"/>
                  <a:gd name="connsiteY1" fmla="*/ 835025 h 837431"/>
                  <a:gd name="connsiteX2" fmla="*/ 577850 w 825829"/>
                  <a:gd name="connsiteY2" fmla="*/ 571500 h 837431"/>
                  <a:gd name="connsiteX3" fmla="*/ 822325 w 825829"/>
                  <a:gd name="connsiteY3" fmla="*/ 238125 h 837431"/>
                  <a:gd name="connsiteX4" fmla="*/ 393700 w 825829"/>
                  <a:gd name="connsiteY4" fmla="*/ 0 h 837431"/>
                  <a:gd name="connsiteX5" fmla="*/ 241300 w 825829"/>
                  <a:gd name="connsiteY5" fmla="*/ 222250 h 837431"/>
                  <a:gd name="connsiteX6" fmla="*/ 0 w 825829"/>
                  <a:gd name="connsiteY6" fmla="*/ 415925 h 837431"/>
                  <a:gd name="connsiteX0" fmla="*/ 0 w 825829"/>
                  <a:gd name="connsiteY0" fmla="*/ 415925 h 837431"/>
                  <a:gd name="connsiteX1" fmla="*/ 241300 w 825829"/>
                  <a:gd name="connsiteY1" fmla="*/ 835025 h 837431"/>
                  <a:gd name="connsiteX2" fmla="*/ 577850 w 825829"/>
                  <a:gd name="connsiteY2" fmla="*/ 571500 h 837431"/>
                  <a:gd name="connsiteX3" fmla="*/ 822325 w 825829"/>
                  <a:gd name="connsiteY3" fmla="*/ 238125 h 837431"/>
                  <a:gd name="connsiteX4" fmla="*/ 393700 w 825829"/>
                  <a:gd name="connsiteY4" fmla="*/ 0 h 837431"/>
                  <a:gd name="connsiteX5" fmla="*/ 241300 w 825829"/>
                  <a:gd name="connsiteY5" fmla="*/ 222250 h 837431"/>
                  <a:gd name="connsiteX6" fmla="*/ 0 w 825829"/>
                  <a:gd name="connsiteY6" fmla="*/ 415925 h 837431"/>
                  <a:gd name="connsiteX0" fmla="*/ 0 w 822325"/>
                  <a:gd name="connsiteY0" fmla="*/ 415925 h 837431"/>
                  <a:gd name="connsiteX1" fmla="*/ 241300 w 822325"/>
                  <a:gd name="connsiteY1" fmla="*/ 835025 h 837431"/>
                  <a:gd name="connsiteX2" fmla="*/ 577850 w 822325"/>
                  <a:gd name="connsiteY2" fmla="*/ 571500 h 837431"/>
                  <a:gd name="connsiteX3" fmla="*/ 822325 w 822325"/>
                  <a:gd name="connsiteY3" fmla="*/ 238125 h 837431"/>
                  <a:gd name="connsiteX4" fmla="*/ 393700 w 822325"/>
                  <a:gd name="connsiteY4" fmla="*/ 0 h 837431"/>
                  <a:gd name="connsiteX5" fmla="*/ 241300 w 822325"/>
                  <a:gd name="connsiteY5" fmla="*/ 222250 h 837431"/>
                  <a:gd name="connsiteX6" fmla="*/ 0 w 822325"/>
                  <a:gd name="connsiteY6" fmla="*/ 415925 h 837431"/>
                  <a:gd name="connsiteX0" fmla="*/ 0 w 822325"/>
                  <a:gd name="connsiteY0" fmla="*/ 415925 h 835025"/>
                  <a:gd name="connsiteX1" fmla="*/ 241300 w 822325"/>
                  <a:gd name="connsiteY1" fmla="*/ 835025 h 835025"/>
                  <a:gd name="connsiteX2" fmla="*/ 577850 w 822325"/>
                  <a:gd name="connsiteY2" fmla="*/ 571500 h 835025"/>
                  <a:gd name="connsiteX3" fmla="*/ 822325 w 822325"/>
                  <a:gd name="connsiteY3" fmla="*/ 238125 h 835025"/>
                  <a:gd name="connsiteX4" fmla="*/ 393700 w 822325"/>
                  <a:gd name="connsiteY4" fmla="*/ 0 h 835025"/>
                  <a:gd name="connsiteX5" fmla="*/ 241300 w 822325"/>
                  <a:gd name="connsiteY5" fmla="*/ 222250 h 835025"/>
                  <a:gd name="connsiteX6" fmla="*/ 0 w 822325"/>
                  <a:gd name="connsiteY6" fmla="*/ 415925 h 835025"/>
                  <a:gd name="connsiteX0" fmla="*/ 0 w 822325"/>
                  <a:gd name="connsiteY0" fmla="*/ 415925 h 835025"/>
                  <a:gd name="connsiteX1" fmla="*/ 241300 w 822325"/>
                  <a:gd name="connsiteY1" fmla="*/ 835025 h 835025"/>
                  <a:gd name="connsiteX2" fmla="*/ 577850 w 822325"/>
                  <a:gd name="connsiteY2" fmla="*/ 571500 h 835025"/>
                  <a:gd name="connsiteX3" fmla="*/ 822325 w 822325"/>
                  <a:gd name="connsiteY3" fmla="*/ 238125 h 835025"/>
                  <a:gd name="connsiteX4" fmla="*/ 393700 w 822325"/>
                  <a:gd name="connsiteY4" fmla="*/ 0 h 835025"/>
                  <a:gd name="connsiteX5" fmla="*/ 241300 w 822325"/>
                  <a:gd name="connsiteY5" fmla="*/ 222250 h 835025"/>
                  <a:gd name="connsiteX6" fmla="*/ 0 w 822325"/>
                  <a:gd name="connsiteY6" fmla="*/ 415925 h 83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325" h="835025">
                    <a:moveTo>
                      <a:pt x="0" y="415925"/>
                    </a:moveTo>
                    <a:lnTo>
                      <a:pt x="241300" y="835025"/>
                    </a:lnTo>
                    <a:cubicBezTo>
                      <a:pt x="388408" y="733954"/>
                      <a:pt x="481013" y="670983"/>
                      <a:pt x="577850" y="571500"/>
                    </a:cubicBezTo>
                    <a:cubicBezTo>
                      <a:pt x="674687" y="472017"/>
                      <a:pt x="726017" y="409575"/>
                      <a:pt x="822325" y="238125"/>
                    </a:cubicBezTo>
                    <a:lnTo>
                      <a:pt x="393700" y="0"/>
                    </a:lnTo>
                    <a:cubicBezTo>
                      <a:pt x="354013" y="89429"/>
                      <a:pt x="306917" y="152929"/>
                      <a:pt x="241300" y="222250"/>
                    </a:cubicBezTo>
                    <a:cubicBezTo>
                      <a:pt x="175683" y="291571"/>
                      <a:pt x="149225" y="313796"/>
                      <a:pt x="0" y="4159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4581525" y="4391025"/>
                <a:ext cx="819150" cy="654050"/>
              </a:xfrm>
              <a:custGeom>
                <a:avLst/>
                <a:gdLst>
                  <a:gd name="connsiteX0" fmla="*/ 0 w 819150"/>
                  <a:gd name="connsiteY0" fmla="*/ 152400 h 654050"/>
                  <a:gd name="connsiteX1" fmla="*/ 3175 w 819150"/>
                  <a:gd name="connsiteY1" fmla="*/ 654050 h 654050"/>
                  <a:gd name="connsiteX2" fmla="*/ 400050 w 819150"/>
                  <a:gd name="connsiteY2" fmla="*/ 596900 h 654050"/>
                  <a:gd name="connsiteX3" fmla="*/ 819150 w 819150"/>
                  <a:gd name="connsiteY3" fmla="*/ 425450 h 654050"/>
                  <a:gd name="connsiteX4" fmla="*/ 574675 w 819150"/>
                  <a:gd name="connsiteY4" fmla="*/ 0 h 654050"/>
                  <a:gd name="connsiteX5" fmla="*/ 292100 w 819150"/>
                  <a:gd name="connsiteY5" fmla="*/ 123825 h 654050"/>
                  <a:gd name="connsiteX6" fmla="*/ 0 w 819150"/>
                  <a:gd name="connsiteY6" fmla="*/ 152400 h 654050"/>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52400 h 654050"/>
                  <a:gd name="connsiteX1" fmla="*/ 3175 w 819150"/>
                  <a:gd name="connsiteY1" fmla="*/ 654050 h 654050"/>
                  <a:gd name="connsiteX2" fmla="*/ 400050 w 819150"/>
                  <a:gd name="connsiteY2" fmla="*/ 596900 h 654050"/>
                  <a:gd name="connsiteX3" fmla="*/ 819150 w 819150"/>
                  <a:gd name="connsiteY3" fmla="*/ 425450 h 654050"/>
                  <a:gd name="connsiteX4" fmla="*/ 574675 w 819150"/>
                  <a:gd name="connsiteY4" fmla="*/ 0 h 654050"/>
                  <a:gd name="connsiteX5" fmla="*/ 292100 w 819150"/>
                  <a:gd name="connsiteY5" fmla="*/ 123825 h 654050"/>
                  <a:gd name="connsiteX6" fmla="*/ 0 w 819150"/>
                  <a:gd name="connsiteY6" fmla="*/ 152400 h 654050"/>
                  <a:gd name="connsiteX0" fmla="*/ 0 w 819150"/>
                  <a:gd name="connsiteY0" fmla="*/ 152400 h 654050"/>
                  <a:gd name="connsiteX1" fmla="*/ 3175 w 819150"/>
                  <a:gd name="connsiteY1" fmla="*/ 654050 h 654050"/>
                  <a:gd name="connsiteX2" fmla="*/ 400050 w 819150"/>
                  <a:gd name="connsiteY2" fmla="*/ 596900 h 654050"/>
                  <a:gd name="connsiteX3" fmla="*/ 819150 w 819150"/>
                  <a:gd name="connsiteY3" fmla="*/ 425450 h 654050"/>
                  <a:gd name="connsiteX4" fmla="*/ 574675 w 819150"/>
                  <a:gd name="connsiteY4" fmla="*/ 0 h 654050"/>
                  <a:gd name="connsiteX5" fmla="*/ 292100 w 819150"/>
                  <a:gd name="connsiteY5" fmla="*/ 123825 h 654050"/>
                  <a:gd name="connsiteX6" fmla="*/ 0 w 819150"/>
                  <a:gd name="connsiteY6" fmla="*/ 152400 h 65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150" h="654050">
                    <a:moveTo>
                      <a:pt x="0" y="152400"/>
                    </a:moveTo>
                    <a:cubicBezTo>
                      <a:pt x="1058" y="319617"/>
                      <a:pt x="2117" y="486833"/>
                      <a:pt x="3175" y="654050"/>
                    </a:cubicBezTo>
                    <a:cubicBezTo>
                      <a:pt x="151342" y="644525"/>
                      <a:pt x="271899" y="634866"/>
                      <a:pt x="400050" y="596900"/>
                    </a:cubicBezTo>
                    <a:cubicBezTo>
                      <a:pt x="543015" y="554545"/>
                      <a:pt x="707496" y="505883"/>
                      <a:pt x="819150" y="425450"/>
                    </a:cubicBezTo>
                    <a:lnTo>
                      <a:pt x="574675" y="0"/>
                    </a:lnTo>
                    <a:cubicBezTo>
                      <a:pt x="470958" y="60854"/>
                      <a:pt x="387879" y="98425"/>
                      <a:pt x="292100" y="123825"/>
                    </a:cubicBezTo>
                    <a:cubicBezTo>
                      <a:pt x="196321" y="149225"/>
                      <a:pt x="124354" y="152929"/>
                      <a:pt x="0" y="1524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130800" y="2009775"/>
                <a:ext cx="838200" cy="841375"/>
              </a:xfrm>
              <a:custGeom>
                <a:avLst/>
                <a:gdLst>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 name="connsiteX0" fmla="*/ 234950 w 840156"/>
                  <a:gd name="connsiteY0" fmla="*/ 3704 h 845079"/>
                  <a:gd name="connsiteX1" fmla="*/ 0 w 840156"/>
                  <a:gd name="connsiteY1" fmla="*/ 432329 h 845079"/>
                  <a:gd name="connsiteX2" fmla="*/ 247650 w 840156"/>
                  <a:gd name="connsiteY2" fmla="*/ 622829 h 845079"/>
                  <a:gd name="connsiteX3" fmla="*/ 419100 w 840156"/>
                  <a:gd name="connsiteY3" fmla="*/ 845079 h 845079"/>
                  <a:gd name="connsiteX4" fmla="*/ 838200 w 840156"/>
                  <a:gd name="connsiteY4" fmla="*/ 597429 h 845079"/>
                  <a:gd name="connsiteX5" fmla="*/ 561975 w 840156"/>
                  <a:gd name="connsiteY5" fmla="*/ 245004 h 845079"/>
                  <a:gd name="connsiteX6" fmla="*/ 234950 w 840156"/>
                  <a:gd name="connsiteY6" fmla="*/ 3704 h 845079"/>
                  <a:gd name="connsiteX0" fmla="*/ 234950 w 838200"/>
                  <a:gd name="connsiteY0" fmla="*/ 3704 h 845079"/>
                  <a:gd name="connsiteX1" fmla="*/ 0 w 838200"/>
                  <a:gd name="connsiteY1" fmla="*/ 432329 h 845079"/>
                  <a:gd name="connsiteX2" fmla="*/ 247650 w 838200"/>
                  <a:gd name="connsiteY2" fmla="*/ 622829 h 845079"/>
                  <a:gd name="connsiteX3" fmla="*/ 419100 w 838200"/>
                  <a:gd name="connsiteY3" fmla="*/ 845079 h 845079"/>
                  <a:gd name="connsiteX4" fmla="*/ 838200 w 838200"/>
                  <a:gd name="connsiteY4" fmla="*/ 597429 h 845079"/>
                  <a:gd name="connsiteX5" fmla="*/ 561975 w 838200"/>
                  <a:gd name="connsiteY5" fmla="*/ 245004 h 845079"/>
                  <a:gd name="connsiteX6" fmla="*/ 234950 w 838200"/>
                  <a:gd name="connsiteY6" fmla="*/ 3704 h 845079"/>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 name="connsiteX0" fmla="*/ 234950 w 838200"/>
                  <a:gd name="connsiteY0" fmla="*/ 0 h 841458"/>
                  <a:gd name="connsiteX1" fmla="*/ 0 w 838200"/>
                  <a:gd name="connsiteY1" fmla="*/ 428625 h 841458"/>
                  <a:gd name="connsiteX2" fmla="*/ 247650 w 838200"/>
                  <a:gd name="connsiteY2" fmla="*/ 619125 h 841458"/>
                  <a:gd name="connsiteX3" fmla="*/ 419100 w 838200"/>
                  <a:gd name="connsiteY3" fmla="*/ 841375 h 841458"/>
                  <a:gd name="connsiteX4" fmla="*/ 838200 w 838200"/>
                  <a:gd name="connsiteY4" fmla="*/ 593725 h 841458"/>
                  <a:gd name="connsiteX5" fmla="*/ 561975 w 838200"/>
                  <a:gd name="connsiteY5" fmla="*/ 241300 h 841458"/>
                  <a:gd name="connsiteX6" fmla="*/ 234950 w 838200"/>
                  <a:gd name="connsiteY6" fmla="*/ 0 h 841458"/>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841375">
                    <a:moveTo>
                      <a:pt x="234950" y="0"/>
                    </a:moveTo>
                    <a:lnTo>
                      <a:pt x="0" y="428625"/>
                    </a:lnTo>
                    <a:cubicBezTo>
                      <a:pt x="113242" y="503237"/>
                      <a:pt x="177800" y="550333"/>
                      <a:pt x="247650" y="619125"/>
                    </a:cubicBezTo>
                    <a:cubicBezTo>
                      <a:pt x="317500" y="687917"/>
                      <a:pt x="352425" y="731308"/>
                      <a:pt x="419100" y="841375"/>
                    </a:cubicBezTo>
                    <a:lnTo>
                      <a:pt x="838200" y="593725"/>
                    </a:lnTo>
                    <a:cubicBezTo>
                      <a:pt x="744537" y="433388"/>
                      <a:pt x="662517" y="340254"/>
                      <a:pt x="561975" y="241300"/>
                    </a:cubicBezTo>
                    <a:cubicBezTo>
                      <a:pt x="461433" y="142346"/>
                      <a:pt x="379412" y="86254"/>
                      <a:pt x="234950" y="0"/>
                    </a:cubicBezTo>
                    <a:close/>
                  </a:path>
                </a:pathLst>
              </a:custGeom>
              <a:solidFill>
                <a:srgbClr val="BE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4581525" y="1797051"/>
                <a:ext cx="787400" cy="641350"/>
              </a:xfrm>
              <a:custGeom>
                <a:avLst/>
                <a:gdLst>
                  <a:gd name="connsiteX0" fmla="*/ 0 w 787400"/>
                  <a:gd name="connsiteY0" fmla="*/ 0 h 641350"/>
                  <a:gd name="connsiteX1" fmla="*/ 3175 w 787400"/>
                  <a:gd name="connsiteY1" fmla="*/ 501650 h 641350"/>
                  <a:gd name="connsiteX2" fmla="*/ 260350 w 787400"/>
                  <a:gd name="connsiteY2" fmla="*/ 530225 h 641350"/>
                  <a:gd name="connsiteX3" fmla="*/ 542925 w 787400"/>
                  <a:gd name="connsiteY3" fmla="*/ 641350 h 641350"/>
                  <a:gd name="connsiteX4" fmla="*/ 787400 w 787400"/>
                  <a:gd name="connsiteY4" fmla="*/ 215900 h 641350"/>
                  <a:gd name="connsiteX5" fmla="*/ 406400 w 787400"/>
                  <a:gd name="connsiteY5" fmla="*/ 60325 h 641350"/>
                  <a:gd name="connsiteX6" fmla="*/ 0 w 787400"/>
                  <a:gd name="connsiteY6" fmla="*/ 0 h 641350"/>
                  <a:gd name="connsiteX0" fmla="*/ 0 w 787400"/>
                  <a:gd name="connsiteY0" fmla="*/ 26703 h 668053"/>
                  <a:gd name="connsiteX1" fmla="*/ 3175 w 787400"/>
                  <a:gd name="connsiteY1" fmla="*/ 528353 h 668053"/>
                  <a:gd name="connsiteX2" fmla="*/ 260350 w 787400"/>
                  <a:gd name="connsiteY2" fmla="*/ 556928 h 668053"/>
                  <a:gd name="connsiteX3" fmla="*/ 542925 w 787400"/>
                  <a:gd name="connsiteY3" fmla="*/ 668053 h 668053"/>
                  <a:gd name="connsiteX4" fmla="*/ 787400 w 787400"/>
                  <a:gd name="connsiteY4" fmla="*/ 242603 h 668053"/>
                  <a:gd name="connsiteX5" fmla="*/ 406400 w 787400"/>
                  <a:gd name="connsiteY5" fmla="*/ 87028 h 668053"/>
                  <a:gd name="connsiteX6" fmla="*/ 0 w 787400"/>
                  <a:gd name="connsiteY6" fmla="*/ 26703 h 668053"/>
                  <a:gd name="connsiteX0" fmla="*/ 0 w 787400"/>
                  <a:gd name="connsiteY0" fmla="*/ 26703 h 668053"/>
                  <a:gd name="connsiteX1" fmla="*/ 3175 w 787400"/>
                  <a:gd name="connsiteY1" fmla="*/ 528353 h 668053"/>
                  <a:gd name="connsiteX2" fmla="*/ 260350 w 787400"/>
                  <a:gd name="connsiteY2" fmla="*/ 556928 h 668053"/>
                  <a:gd name="connsiteX3" fmla="*/ 542925 w 787400"/>
                  <a:gd name="connsiteY3" fmla="*/ 668053 h 668053"/>
                  <a:gd name="connsiteX4" fmla="*/ 787400 w 787400"/>
                  <a:gd name="connsiteY4" fmla="*/ 242603 h 668053"/>
                  <a:gd name="connsiteX5" fmla="*/ 406400 w 787400"/>
                  <a:gd name="connsiteY5" fmla="*/ 87028 h 668053"/>
                  <a:gd name="connsiteX6" fmla="*/ 0 w 787400"/>
                  <a:gd name="connsiteY6" fmla="*/ 26703 h 668053"/>
                  <a:gd name="connsiteX0" fmla="*/ 0 w 787400"/>
                  <a:gd name="connsiteY0" fmla="*/ 0 h 641350"/>
                  <a:gd name="connsiteX1" fmla="*/ 3175 w 787400"/>
                  <a:gd name="connsiteY1" fmla="*/ 501650 h 641350"/>
                  <a:gd name="connsiteX2" fmla="*/ 260350 w 787400"/>
                  <a:gd name="connsiteY2" fmla="*/ 530225 h 641350"/>
                  <a:gd name="connsiteX3" fmla="*/ 542925 w 787400"/>
                  <a:gd name="connsiteY3" fmla="*/ 641350 h 641350"/>
                  <a:gd name="connsiteX4" fmla="*/ 787400 w 787400"/>
                  <a:gd name="connsiteY4" fmla="*/ 215900 h 641350"/>
                  <a:gd name="connsiteX5" fmla="*/ 406400 w 787400"/>
                  <a:gd name="connsiteY5" fmla="*/ 60325 h 641350"/>
                  <a:gd name="connsiteX6" fmla="*/ 0 w 787400"/>
                  <a:gd name="connsiteY6" fmla="*/ 0 h 641350"/>
                  <a:gd name="connsiteX0" fmla="*/ 0 w 787400"/>
                  <a:gd name="connsiteY0" fmla="*/ 0 h 652230"/>
                  <a:gd name="connsiteX1" fmla="*/ 3175 w 787400"/>
                  <a:gd name="connsiteY1" fmla="*/ 501650 h 652230"/>
                  <a:gd name="connsiteX2" fmla="*/ 260350 w 787400"/>
                  <a:gd name="connsiteY2" fmla="*/ 530225 h 652230"/>
                  <a:gd name="connsiteX3" fmla="*/ 542925 w 787400"/>
                  <a:gd name="connsiteY3" fmla="*/ 641350 h 652230"/>
                  <a:gd name="connsiteX4" fmla="*/ 787400 w 787400"/>
                  <a:gd name="connsiteY4" fmla="*/ 215900 h 652230"/>
                  <a:gd name="connsiteX5" fmla="*/ 406400 w 787400"/>
                  <a:gd name="connsiteY5" fmla="*/ 60325 h 652230"/>
                  <a:gd name="connsiteX6" fmla="*/ 0 w 787400"/>
                  <a:gd name="connsiteY6" fmla="*/ 0 h 652230"/>
                  <a:gd name="connsiteX0" fmla="*/ 0 w 787400"/>
                  <a:gd name="connsiteY0" fmla="*/ 0 h 653359"/>
                  <a:gd name="connsiteX1" fmla="*/ 3175 w 787400"/>
                  <a:gd name="connsiteY1" fmla="*/ 501650 h 653359"/>
                  <a:gd name="connsiteX2" fmla="*/ 260350 w 787400"/>
                  <a:gd name="connsiteY2" fmla="*/ 530225 h 653359"/>
                  <a:gd name="connsiteX3" fmla="*/ 542925 w 787400"/>
                  <a:gd name="connsiteY3" fmla="*/ 641350 h 653359"/>
                  <a:gd name="connsiteX4" fmla="*/ 787400 w 787400"/>
                  <a:gd name="connsiteY4" fmla="*/ 215900 h 653359"/>
                  <a:gd name="connsiteX5" fmla="*/ 406400 w 787400"/>
                  <a:gd name="connsiteY5" fmla="*/ 60325 h 653359"/>
                  <a:gd name="connsiteX6" fmla="*/ 0 w 787400"/>
                  <a:gd name="connsiteY6" fmla="*/ 0 h 653359"/>
                  <a:gd name="connsiteX0" fmla="*/ 0 w 787400"/>
                  <a:gd name="connsiteY0" fmla="*/ 0 h 654054"/>
                  <a:gd name="connsiteX1" fmla="*/ 3175 w 787400"/>
                  <a:gd name="connsiteY1" fmla="*/ 501650 h 654054"/>
                  <a:gd name="connsiteX2" fmla="*/ 301625 w 787400"/>
                  <a:gd name="connsiteY2" fmla="*/ 539750 h 654054"/>
                  <a:gd name="connsiteX3" fmla="*/ 542925 w 787400"/>
                  <a:gd name="connsiteY3" fmla="*/ 641350 h 654054"/>
                  <a:gd name="connsiteX4" fmla="*/ 787400 w 787400"/>
                  <a:gd name="connsiteY4" fmla="*/ 215900 h 654054"/>
                  <a:gd name="connsiteX5" fmla="*/ 406400 w 787400"/>
                  <a:gd name="connsiteY5" fmla="*/ 60325 h 654054"/>
                  <a:gd name="connsiteX6" fmla="*/ 0 w 787400"/>
                  <a:gd name="connsiteY6" fmla="*/ 0 h 654054"/>
                  <a:gd name="connsiteX0" fmla="*/ 0 w 787400"/>
                  <a:gd name="connsiteY0" fmla="*/ 0 h 641350"/>
                  <a:gd name="connsiteX1" fmla="*/ 3175 w 787400"/>
                  <a:gd name="connsiteY1" fmla="*/ 501650 h 641350"/>
                  <a:gd name="connsiteX2" fmla="*/ 301625 w 787400"/>
                  <a:gd name="connsiteY2" fmla="*/ 539750 h 641350"/>
                  <a:gd name="connsiteX3" fmla="*/ 542925 w 787400"/>
                  <a:gd name="connsiteY3" fmla="*/ 641350 h 641350"/>
                  <a:gd name="connsiteX4" fmla="*/ 787400 w 787400"/>
                  <a:gd name="connsiteY4" fmla="*/ 215900 h 641350"/>
                  <a:gd name="connsiteX5" fmla="*/ 406400 w 787400"/>
                  <a:gd name="connsiteY5" fmla="*/ 60325 h 641350"/>
                  <a:gd name="connsiteX6" fmla="*/ 0 w 787400"/>
                  <a:gd name="connsiteY6" fmla="*/ 0 h 6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400" h="641350">
                    <a:moveTo>
                      <a:pt x="0" y="0"/>
                    </a:moveTo>
                    <a:cubicBezTo>
                      <a:pt x="1058" y="167217"/>
                      <a:pt x="2117" y="334433"/>
                      <a:pt x="3175" y="501650"/>
                    </a:cubicBezTo>
                    <a:cubicBezTo>
                      <a:pt x="88900" y="511175"/>
                      <a:pt x="219167" y="514449"/>
                      <a:pt x="301625" y="539750"/>
                    </a:cubicBezTo>
                    <a:cubicBezTo>
                      <a:pt x="397154" y="569062"/>
                      <a:pt x="464608" y="595312"/>
                      <a:pt x="542925" y="641350"/>
                    </a:cubicBezTo>
                    <a:lnTo>
                      <a:pt x="787400" y="215900"/>
                    </a:lnTo>
                    <a:cubicBezTo>
                      <a:pt x="672571" y="147638"/>
                      <a:pt x="537633" y="96308"/>
                      <a:pt x="406400" y="60325"/>
                    </a:cubicBezTo>
                    <a:cubicBezTo>
                      <a:pt x="275167" y="24342"/>
                      <a:pt x="184679" y="2646"/>
                      <a:pt x="0" y="0"/>
                    </a:cubicBezTo>
                    <a:close/>
                  </a:path>
                </a:pathLst>
              </a:custGeom>
              <a:solidFill>
                <a:srgbClr val="D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3175000" y="3987800"/>
                <a:ext cx="847725" cy="841375"/>
              </a:xfrm>
              <a:custGeom>
                <a:avLst/>
                <a:gdLst>
                  <a:gd name="connsiteX0" fmla="*/ 431800 w 847725"/>
                  <a:gd name="connsiteY0" fmla="*/ 0 h 841375"/>
                  <a:gd name="connsiteX1" fmla="*/ 0 w 847725"/>
                  <a:gd name="connsiteY1" fmla="*/ 254000 h 841375"/>
                  <a:gd name="connsiteX2" fmla="*/ 276225 w 847725"/>
                  <a:gd name="connsiteY2" fmla="*/ 603250 h 841375"/>
                  <a:gd name="connsiteX3" fmla="*/ 600075 w 847725"/>
                  <a:gd name="connsiteY3" fmla="*/ 841375 h 841375"/>
                  <a:gd name="connsiteX4" fmla="*/ 847725 w 847725"/>
                  <a:gd name="connsiteY4" fmla="*/ 415925 h 841375"/>
                  <a:gd name="connsiteX5" fmla="*/ 600075 w 847725"/>
                  <a:gd name="connsiteY5" fmla="*/ 241300 h 841375"/>
                  <a:gd name="connsiteX6" fmla="*/ 431800 w 847725"/>
                  <a:gd name="connsiteY6" fmla="*/ 0 h 841375"/>
                  <a:gd name="connsiteX0" fmla="*/ 434075 w 850000"/>
                  <a:gd name="connsiteY0" fmla="*/ 0 h 845119"/>
                  <a:gd name="connsiteX1" fmla="*/ 2275 w 850000"/>
                  <a:gd name="connsiteY1" fmla="*/ 254000 h 845119"/>
                  <a:gd name="connsiteX2" fmla="*/ 278500 w 850000"/>
                  <a:gd name="connsiteY2" fmla="*/ 603250 h 845119"/>
                  <a:gd name="connsiteX3" fmla="*/ 602350 w 850000"/>
                  <a:gd name="connsiteY3" fmla="*/ 841375 h 845119"/>
                  <a:gd name="connsiteX4" fmla="*/ 850000 w 850000"/>
                  <a:gd name="connsiteY4" fmla="*/ 415925 h 845119"/>
                  <a:gd name="connsiteX5" fmla="*/ 602350 w 850000"/>
                  <a:gd name="connsiteY5" fmla="*/ 241300 h 845119"/>
                  <a:gd name="connsiteX6" fmla="*/ 434075 w 850000"/>
                  <a:gd name="connsiteY6" fmla="*/ 0 h 845119"/>
                  <a:gd name="connsiteX0" fmla="*/ 434075 w 850000"/>
                  <a:gd name="connsiteY0" fmla="*/ 0 h 841375"/>
                  <a:gd name="connsiteX1" fmla="*/ 2275 w 850000"/>
                  <a:gd name="connsiteY1" fmla="*/ 254000 h 841375"/>
                  <a:gd name="connsiteX2" fmla="*/ 278500 w 850000"/>
                  <a:gd name="connsiteY2" fmla="*/ 603250 h 841375"/>
                  <a:gd name="connsiteX3" fmla="*/ 602350 w 850000"/>
                  <a:gd name="connsiteY3" fmla="*/ 841375 h 841375"/>
                  <a:gd name="connsiteX4" fmla="*/ 850000 w 850000"/>
                  <a:gd name="connsiteY4" fmla="*/ 415925 h 841375"/>
                  <a:gd name="connsiteX5" fmla="*/ 602350 w 850000"/>
                  <a:gd name="connsiteY5" fmla="*/ 241300 h 841375"/>
                  <a:gd name="connsiteX6" fmla="*/ 434075 w 850000"/>
                  <a:gd name="connsiteY6" fmla="*/ 0 h 841375"/>
                  <a:gd name="connsiteX0" fmla="*/ 431800 w 847725"/>
                  <a:gd name="connsiteY0" fmla="*/ 0 h 841375"/>
                  <a:gd name="connsiteX1" fmla="*/ 0 w 847725"/>
                  <a:gd name="connsiteY1" fmla="*/ 254000 h 841375"/>
                  <a:gd name="connsiteX2" fmla="*/ 276225 w 847725"/>
                  <a:gd name="connsiteY2" fmla="*/ 603250 h 841375"/>
                  <a:gd name="connsiteX3" fmla="*/ 600075 w 847725"/>
                  <a:gd name="connsiteY3" fmla="*/ 841375 h 841375"/>
                  <a:gd name="connsiteX4" fmla="*/ 847725 w 847725"/>
                  <a:gd name="connsiteY4" fmla="*/ 415925 h 841375"/>
                  <a:gd name="connsiteX5" fmla="*/ 600075 w 847725"/>
                  <a:gd name="connsiteY5" fmla="*/ 241300 h 841375"/>
                  <a:gd name="connsiteX6" fmla="*/ 431800 w 847725"/>
                  <a:gd name="connsiteY6" fmla="*/ 0 h 841375"/>
                  <a:gd name="connsiteX0" fmla="*/ 431800 w 847725"/>
                  <a:gd name="connsiteY0" fmla="*/ 19 h 841394"/>
                  <a:gd name="connsiteX1" fmla="*/ 0 w 847725"/>
                  <a:gd name="connsiteY1" fmla="*/ 254019 h 841394"/>
                  <a:gd name="connsiteX2" fmla="*/ 276225 w 847725"/>
                  <a:gd name="connsiteY2" fmla="*/ 603269 h 841394"/>
                  <a:gd name="connsiteX3" fmla="*/ 600075 w 847725"/>
                  <a:gd name="connsiteY3" fmla="*/ 841394 h 841394"/>
                  <a:gd name="connsiteX4" fmla="*/ 847725 w 847725"/>
                  <a:gd name="connsiteY4" fmla="*/ 415944 h 841394"/>
                  <a:gd name="connsiteX5" fmla="*/ 600075 w 847725"/>
                  <a:gd name="connsiteY5" fmla="*/ 241319 h 841394"/>
                  <a:gd name="connsiteX6" fmla="*/ 431800 w 847725"/>
                  <a:gd name="connsiteY6" fmla="*/ 19 h 841394"/>
                  <a:gd name="connsiteX0" fmla="*/ 431800 w 847725"/>
                  <a:gd name="connsiteY0" fmla="*/ 0 h 841375"/>
                  <a:gd name="connsiteX1" fmla="*/ 0 w 847725"/>
                  <a:gd name="connsiteY1" fmla="*/ 254000 h 841375"/>
                  <a:gd name="connsiteX2" fmla="*/ 276225 w 847725"/>
                  <a:gd name="connsiteY2" fmla="*/ 603250 h 841375"/>
                  <a:gd name="connsiteX3" fmla="*/ 600075 w 847725"/>
                  <a:gd name="connsiteY3" fmla="*/ 841375 h 841375"/>
                  <a:gd name="connsiteX4" fmla="*/ 847725 w 847725"/>
                  <a:gd name="connsiteY4" fmla="*/ 415925 h 841375"/>
                  <a:gd name="connsiteX5" fmla="*/ 600075 w 847725"/>
                  <a:gd name="connsiteY5" fmla="*/ 241300 h 841375"/>
                  <a:gd name="connsiteX6" fmla="*/ 431800 w 847725"/>
                  <a:gd name="connsiteY6" fmla="*/ 0 h 841375"/>
                  <a:gd name="connsiteX0" fmla="*/ 431800 w 847725"/>
                  <a:gd name="connsiteY0" fmla="*/ 0 h 841375"/>
                  <a:gd name="connsiteX1" fmla="*/ 0 w 847725"/>
                  <a:gd name="connsiteY1" fmla="*/ 254000 h 841375"/>
                  <a:gd name="connsiteX2" fmla="*/ 276225 w 847725"/>
                  <a:gd name="connsiteY2" fmla="*/ 603250 h 841375"/>
                  <a:gd name="connsiteX3" fmla="*/ 600075 w 847725"/>
                  <a:gd name="connsiteY3" fmla="*/ 841375 h 841375"/>
                  <a:gd name="connsiteX4" fmla="*/ 847725 w 847725"/>
                  <a:gd name="connsiteY4" fmla="*/ 415925 h 841375"/>
                  <a:gd name="connsiteX5" fmla="*/ 600075 w 847725"/>
                  <a:gd name="connsiteY5" fmla="*/ 241300 h 841375"/>
                  <a:gd name="connsiteX6" fmla="*/ 431800 w 847725"/>
                  <a:gd name="connsiteY6" fmla="*/ 0 h 84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725" h="841375">
                    <a:moveTo>
                      <a:pt x="431800" y="0"/>
                    </a:moveTo>
                    <a:lnTo>
                      <a:pt x="0" y="254000"/>
                    </a:lnTo>
                    <a:cubicBezTo>
                      <a:pt x="104246" y="411692"/>
                      <a:pt x="176213" y="505354"/>
                      <a:pt x="276225" y="603250"/>
                    </a:cubicBezTo>
                    <a:cubicBezTo>
                      <a:pt x="376238" y="701146"/>
                      <a:pt x="466725" y="758296"/>
                      <a:pt x="600075" y="841375"/>
                    </a:cubicBezTo>
                    <a:lnTo>
                      <a:pt x="847725" y="415925"/>
                    </a:lnTo>
                    <a:cubicBezTo>
                      <a:pt x="733425" y="350838"/>
                      <a:pt x="669396" y="310621"/>
                      <a:pt x="600075" y="241300"/>
                    </a:cubicBezTo>
                    <a:cubicBezTo>
                      <a:pt x="530754" y="171979"/>
                      <a:pt x="484187" y="93133"/>
                      <a:pt x="431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3775075" y="4410075"/>
                <a:ext cx="809625" cy="628669"/>
              </a:xfrm>
              <a:custGeom>
                <a:avLst/>
                <a:gdLst>
                  <a:gd name="connsiteX0" fmla="*/ 809625 w 809625"/>
                  <a:gd name="connsiteY0" fmla="*/ 142875 h 628650"/>
                  <a:gd name="connsiteX1" fmla="*/ 492125 w 809625"/>
                  <a:gd name="connsiteY1" fmla="*/ 107950 h 628650"/>
                  <a:gd name="connsiteX2" fmla="*/ 244475 w 809625"/>
                  <a:gd name="connsiteY2" fmla="*/ 0 h 628650"/>
                  <a:gd name="connsiteX3" fmla="*/ 0 w 809625"/>
                  <a:gd name="connsiteY3" fmla="*/ 419100 h 628650"/>
                  <a:gd name="connsiteX4" fmla="*/ 403225 w 809625"/>
                  <a:gd name="connsiteY4" fmla="*/ 584200 h 628650"/>
                  <a:gd name="connsiteX5" fmla="*/ 806450 w 809625"/>
                  <a:gd name="connsiteY5" fmla="*/ 628650 h 628650"/>
                  <a:gd name="connsiteX6" fmla="*/ 809625 w 809625"/>
                  <a:gd name="connsiteY6" fmla="*/ 142875 h 628650"/>
                  <a:gd name="connsiteX0" fmla="*/ 809625 w 809625"/>
                  <a:gd name="connsiteY0" fmla="*/ 154570 h 640345"/>
                  <a:gd name="connsiteX1" fmla="*/ 492125 w 809625"/>
                  <a:gd name="connsiteY1" fmla="*/ 119645 h 640345"/>
                  <a:gd name="connsiteX2" fmla="*/ 244475 w 809625"/>
                  <a:gd name="connsiteY2" fmla="*/ 11695 h 640345"/>
                  <a:gd name="connsiteX3" fmla="*/ 0 w 809625"/>
                  <a:gd name="connsiteY3" fmla="*/ 430795 h 640345"/>
                  <a:gd name="connsiteX4" fmla="*/ 403225 w 809625"/>
                  <a:gd name="connsiteY4" fmla="*/ 595895 h 640345"/>
                  <a:gd name="connsiteX5" fmla="*/ 806450 w 809625"/>
                  <a:gd name="connsiteY5" fmla="*/ 640345 h 640345"/>
                  <a:gd name="connsiteX6" fmla="*/ 809625 w 809625"/>
                  <a:gd name="connsiteY6" fmla="*/ 154570 h 640345"/>
                  <a:gd name="connsiteX0" fmla="*/ 809625 w 809625"/>
                  <a:gd name="connsiteY0" fmla="*/ 154570 h 640345"/>
                  <a:gd name="connsiteX1" fmla="*/ 492125 w 809625"/>
                  <a:gd name="connsiteY1" fmla="*/ 119645 h 640345"/>
                  <a:gd name="connsiteX2" fmla="*/ 244475 w 809625"/>
                  <a:gd name="connsiteY2" fmla="*/ 11695 h 640345"/>
                  <a:gd name="connsiteX3" fmla="*/ 0 w 809625"/>
                  <a:gd name="connsiteY3" fmla="*/ 430795 h 640345"/>
                  <a:gd name="connsiteX4" fmla="*/ 403225 w 809625"/>
                  <a:gd name="connsiteY4" fmla="*/ 595895 h 640345"/>
                  <a:gd name="connsiteX5" fmla="*/ 806450 w 809625"/>
                  <a:gd name="connsiteY5" fmla="*/ 640345 h 640345"/>
                  <a:gd name="connsiteX6" fmla="*/ 809625 w 809625"/>
                  <a:gd name="connsiteY6" fmla="*/ 154570 h 640345"/>
                  <a:gd name="connsiteX0" fmla="*/ 809625 w 809625"/>
                  <a:gd name="connsiteY0" fmla="*/ 142875 h 628650"/>
                  <a:gd name="connsiteX1" fmla="*/ 492125 w 809625"/>
                  <a:gd name="connsiteY1" fmla="*/ 107950 h 628650"/>
                  <a:gd name="connsiteX2" fmla="*/ 244475 w 809625"/>
                  <a:gd name="connsiteY2" fmla="*/ 0 h 628650"/>
                  <a:gd name="connsiteX3" fmla="*/ 0 w 809625"/>
                  <a:gd name="connsiteY3" fmla="*/ 419100 h 628650"/>
                  <a:gd name="connsiteX4" fmla="*/ 403225 w 809625"/>
                  <a:gd name="connsiteY4" fmla="*/ 584200 h 628650"/>
                  <a:gd name="connsiteX5" fmla="*/ 806450 w 809625"/>
                  <a:gd name="connsiteY5" fmla="*/ 628650 h 628650"/>
                  <a:gd name="connsiteX6" fmla="*/ 809625 w 809625"/>
                  <a:gd name="connsiteY6" fmla="*/ 142875 h 628650"/>
                  <a:gd name="connsiteX0" fmla="*/ 809625 w 809625"/>
                  <a:gd name="connsiteY0" fmla="*/ 142875 h 658118"/>
                  <a:gd name="connsiteX1" fmla="*/ 492125 w 809625"/>
                  <a:gd name="connsiteY1" fmla="*/ 107950 h 658118"/>
                  <a:gd name="connsiteX2" fmla="*/ 244475 w 809625"/>
                  <a:gd name="connsiteY2" fmla="*/ 0 h 658118"/>
                  <a:gd name="connsiteX3" fmla="*/ 0 w 809625"/>
                  <a:gd name="connsiteY3" fmla="*/ 419100 h 658118"/>
                  <a:gd name="connsiteX4" fmla="*/ 403225 w 809625"/>
                  <a:gd name="connsiteY4" fmla="*/ 584200 h 658118"/>
                  <a:gd name="connsiteX5" fmla="*/ 806450 w 809625"/>
                  <a:gd name="connsiteY5" fmla="*/ 628650 h 658118"/>
                  <a:gd name="connsiteX6" fmla="*/ 809625 w 809625"/>
                  <a:gd name="connsiteY6" fmla="*/ 142875 h 658118"/>
                  <a:gd name="connsiteX0" fmla="*/ 809625 w 809625"/>
                  <a:gd name="connsiteY0" fmla="*/ 142875 h 658118"/>
                  <a:gd name="connsiteX1" fmla="*/ 492125 w 809625"/>
                  <a:gd name="connsiteY1" fmla="*/ 107950 h 658118"/>
                  <a:gd name="connsiteX2" fmla="*/ 244475 w 809625"/>
                  <a:gd name="connsiteY2" fmla="*/ 0 h 658118"/>
                  <a:gd name="connsiteX3" fmla="*/ 0 w 809625"/>
                  <a:gd name="connsiteY3" fmla="*/ 419100 h 658118"/>
                  <a:gd name="connsiteX4" fmla="*/ 403225 w 809625"/>
                  <a:gd name="connsiteY4" fmla="*/ 584200 h 658118"/>
                  <a:gd name="connsiteX5" fmla="*/ 806450 w 809625"/>
                  <a:gd name="connsiteY5" fmla="*/ 628650 h 658118"/>
                  <a:gd name="connsiteX6" fmla="*/ 809625 w 809625"/>
                  <a:gd name="connsiteY6" fmla="*/ 142875 h 658118"/>
                  <a:gd name="connsiteX0" fmla="*/ 809625 w 809625"/>
                  <a:gd name="connsiteY0" fmla="*/ 142875 h 628650"/>
                  <a:gd name="connsiteX1" fmla="*/ 492125 w 809625"/>
                  <a:gd name="connsiteY1" fmla="*/ 107950 h 628650"/>
                  <a:gd name="connsiteX2" fmla="*/ 244475 w 809625"/>
                  <a:gd name="connsiteY2" fmla="*/ 0 h 628650"/>
                  <a:gd name="connsiteX3" fmla="*/ 0 w 809625"/>
                  <a:gd name="connsiteY3" fmla="*/ 419100 h 628650"/>
                  <a:gd name="connsiteX4" fmla="*/ 403225 w 809625"/>
                  <a:gd name="connsiteY4" fmla="*/ 584200 h 628650"/>
                  <a:gd name="connsiteX5" fmla="*/ 806450 w 809625"/>
                  <a:gd name="connsiteY5" fmla="*/ 628650 h 628650"/>
                  <a:gd name="connsiteX6" fmla="*/ 809625 w 809625"/>
                  <a:gd name="connsiteY6" fmla="*/ 142875 h 628650"/>
                  <a:gd name="connsiteX0" fmla="*/ 809625 w 809625"/>
                  <a:gd name="connsiteY0" fmla="*/ 142875 h 628669"/>
                  <a:gd name="connsiteX1" fmla="*/ 492125 w 809625"/>
                  <a:gd name="connsiteY1" fmla="*/ 107950 h 628669"/>
                  <a:gd name="connsiteX2" fmla="*/ 244475 w 809625"/>
                  <a:gd name="connsiteY2" fmla="*/ 0 h 628669"/>
                  <a:gd name="connsiteX3" fmla="*/ 0 w 809625"/>
                  <a:gd name="connsiteY3" fmla="*/ 419100 h 628669"/>
                  <a:gd name="connsiteX4" fmla="*/ 403225 w 809625"/>
                  <a:gd name="connsiteY4" fmla="*/ 584200 h 628669"/>
                  <a:gd name="connsiteX5" fmla="*/ 806450 w 809625"/>
                  <a:gd name="connsiteY5" fmla="*/ 628650 h 628669"/>
                  <a:gd name="connsiteX6" fmla="*/ 809625 w 809625"/>
                  <a:gd name="connsiteY6" fmla="*/ 142875 h 62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625" h="628669">
                    <a:moveTo>
                      <a:pt x="809625" y="142875"/>
                    </a:moveTo>
                    <a:cubicBezTo>
                      <a:pt x="696913" y="138642"/>
                      <a:pt x="586317" y="131763"/>
                      <a:pt x="492125" y="107950"/>
                    </a:cubicBezTo>
                    <a:cubicBezTo>
                      <a:pt x="397933" y="84138"/>
                      <a:pt x="339196" y="56092"/>
                      <a:pt x="244475" y="0"/>
                    </a:cubicBezTo>
                    <a:lnTo>
                      <a:pt x="0" y="419100"/>
                    </a:lnTo>
                    <a:cubicBezTo>
                      <a:pt x="143933" y="510117"/>
                      <a:pt x="268817" y="549275"/>
                      <a:pt x="403225" y="584200"/>
                    </a:cubicBezTo>
                    <a:cubicBezTo>
                      <a:pt x="537633" y="619125"/>
                      <a:pt x="665692" y="629179"/>
                      <a:pt x="806450" y="628650"/>
                    </a:cubicBezTo>
                    <a:cubicBezTo>
                      <a:pt x="807508" y="465667"/>
                      <a:pt x="808567" y="302683"/>
                      <a:pt x="809625" y="14287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3768725" y="1800225"/>
                <a:ext cx="819150" cy="638175"/>
              </a:xfrm>
              <a:custGeom>
                <a:avLst/>
                <a:gdLst>
                  <a:gd name="connsiteX0" fmla="*/ 815975 w 819150"/>
                  <a:gd name="connsiteY0" fmla="*/ 0 h 638175"/>
                  <a:gd name="connsiteX1" fmla="*/ 400050 w 819150"/>
                  <a:gd name="connsiteY1" fmla="*/ 50800 h 638175"/>
                  <a:gd name="connsiteX2" fmla="*/ 0 w 819150"/>
                  <a:gd name="connsiteY2" fmla="*/ 215900 h 638175"/>
                  <a:gd name="connsiteX3" fmla="*/ 250825 w 819150"/>
                  <a:gd name="connsiteY3" fmla="*/ 638175 h 638175"/>
                  <a:gd name="connsiteX4" fmla="*/ 511175 w 819150"/>
                  <a:gd name="connsiteY4" fmla="*/ 530225 h 638175"/>
                  <a:gd name="connsiteX5" fmla="*/ 819150 w 819150"/>
                  <a:gd name="connsiteY5" fmla="*/ 498475 h 638175"/>
                  <a:gd name="connsiteX6" fmla="*/ 815975 w 819150"/>
                  <a:gd name="connsiteY6" fmla="*/ 0 h 638175"/>
                  <a:gd name="connsiteX0" fmla="*/ 815975 w 819150"/>
                  <a:gd name="connsiteY0" fmla="*/ 28866 h 667041"/>
                  <a:gd name="connsiteX1" fmla="*/ 400050 w 819150"/>
                  <a:gd name="connsiteY1" fmla="*/ 79666 h 667041"/>
                  <a:gd name="connsiteX2" fmla="*/ 0 w 819150"/>
                  <a:gd name="connsiteY2" fmla="*/ 244766 h 667041"/>
                  <a:gd name="connsiteX3" fmla="*/ 250825 w 819150"/>
                  <a:gd name="connsiteY3" fmla="*/ 667041 h 667041"/>
                  <a:gd name="connsiteX4" fmla="*/ 511175 w 819150"/>
                  <a:gd name="connsiteY4" fmla="*/ 559091 h 667041"/>
                  <a:gd name="connsiteX5" fmla="*/ 819150 w 819150"/>
                  <a:gd name="connsiteY5" fmla="*/ 527341 h 667041"/>
                  <a:gd name="connsiteX6" fmla="*/ 815975 w 819150"/>
                  <a:gd name="connsiteY6" fmla="*/ 28866 h 667041"/>
                  <a:gd name="connsiteX0" fmla="*/ 815975 w 819150"/>
                  <a:gd name="connsiteY0" fmla="*/ 28866 h 667041"/>
                  <a:gd name="connsiteX1" fmla="*/ 400050 w 819150"/>
                  <a:gd name="connsiteY1" fmla="*/ 79666 h 667041"/>
                  <a:gd name="connsiteX2" fmla="*/ 0 w 819150"/>
                  <a:gd name="connsiteY2" fmla="*/ 244766 h 667041"/>
                  <a:gd name="connsiteX3" fmla="*/ 250825 w 819150"/>
                  <a:gd name="connsiteY3" fmla="*/ 667041 h 667041"/>
                  <a:gd name="connsiteX4" fmla="*/ 511175 w 819150"/>
                  <a:gd name="connsiteY4" fmla="*/ 559091 h 667041"/>
                  <a:gd name="connsiteX5" fmla="*/ 819150 w 819150"/>
                  <a:gd name="connsiteY5" fmla="*/ 527341 h 667041"/>
                  <a:gd name="connsiteX6" fmla="*/ 815975 w 819150"/>
                  <a:gd name="connsiteY6" fmla="*/ 28866 h 667041"/>
                  <a:gd name="connsiteX0" fmla="*/ 815975 w 819150"/>
                  <a:gd name="connsiteY0" fmla="*/ 0 h 638175"/>
                  <a:gd name="connsiteX1" fmla="*/ 400050 w 819150"/>
                  <a:gd name="connsiteY1" fmla="*/ 50800 h 638175"/>
                  <a:gd name="connsiteX2" fmla="*/ 0 w 819150"/>
                  <a:gd name="connsiteY2" fmla="*/ 215900 h 638175"/>
                  <a:gd name="connsiteX3" fmla="*/ 250825 w 819150"/>
                  <a:gd name="connsiteY3" fmla="*/ 638175 h 638175"/>
                  <a:gd name="connsiteX4" fmla="*/ 511175 w 819150"/>
                  <a:gd name="connsiteY4" fmla="*/ 530225 h 638175"/>
                  <a:gd name="connsiteX5" fmla="*/ 819150 w 819150"/>
                  <a:gd name="connsiteY5" fmla="*/ 498475 h 638175"/>
                  <a:gd name="connsiteX6" fmla="*/ 815975 w 819150"/>
                  <a:gd name="connsiteY6" fmla="*/ 0 h 638175"/>
                  <a:gd name="connsiteX0" fmla="*/ 815975 w 819150"/>
                  <a:gd name="connsiteY0" fmla="*/ 0 h 650014"/>
                  <a:gd name="connsiteX1" fmla="*/ 400050 w 819150"/>
                  <a:gd name="connsiteY1" fmla="*/ 50800 h 650014"/>
                  <a:gd name="connsiteX2" fmla="*/ 0 w 819150"/>
                  <a:gd name="connsiteY2" fmla="*/ 215900 h 650014"/>
                  <a:gd name="connsiteX3" fmla="*/ 250825 w 819150"/>
                  <a:gd name="connsiteY3" fmla="*/ 638175 h 650014"/>
                  <a:gd name="connsiteX4" fmla="*/ 511175 w 819150"/>
                  <a:gd name="connsiteY4" fmla="*/ 530225 h 650014"/>
                  <a:gd name="connsiteX5" fmla="*/ 819150 w 819150"/>
                  <a:gd name="connsiteY5" fmla="*/ 498475 h 650014"/>
                  <a:gd name="connsiteX6" fmla="*/ 815975 w 819150"/>
                  <a:gd name="connsiteY6" fmla="*/ 0 h 650014"/>
                  <a:gd name="connsiteX0" fmla="*/ 815975 w 819150"/>
                  <a:gd name="connsiteY0" fmla="*/ 0 h 650014"/>
                  <a:gd name="connsiteX1" fmla="*/ 400050 w 819150"/>
                  <a:gd name="connsiteY1" fmla="*/ 50800 h 650014"/>
                  <a:gd name="connsiteX2" fmla="*/ 0 w 819150"/>
                  <a:gd name="connsiteY2" fmla="*/ 215900 h 650014"/>
                  <a:gd name="connsiteX3" fmla="*/ 250825 w 819150"/>
                  <a:gd name="connsiteY3" fmla="*/ 638175 h 650014"/>
                  <a:gd name="connsiteX4" fmla="*/ 511175 w 819150"/>
                  <a:gd name="connsiteY4" fmla="*/ 530225 h 650014"/>
                  <a:gd name="connsiteX5" fmla="*/ 819150 w 819150"/>
                  <a:gd name="connsiteY5" fmla="*/ 498475 h 650014"/>
                  <a:gd name="connsiteX6" fmla="*/ 815975 w 819150"/>
                  <a:gd name="connsiteY6" fmla="*/ 0 h 650014"/>
                  <a:gd name="connsiteX0" fmla="*/ 815975 w 819150"/>
                  <a:gd name="connsiteY0" fmla="*/ 0 h 638175"/>
                  <a:gd name="connsiteX1" fmla="*/ 400050 w 819150"/>
                  <a:gd name="connsiteY1" fmla="*/ 50800 h 638175"/>
                  <a:gd name="connsiteX2" fmla="*/ 0 w 819150"/>
                  <a:gd name="connsiteY2" fmla="*/ 215900 h 638175"/>
                  <a:gd name="connsiteX3" fmla="*/ 250825 w 819150"/>
                  <a:gd name="connsiteY3" fmla="*/ 638175 h 638175"/>
                  <a:gd name="connsiteX4" fmla="*/ 511175 w 819150"/>
                  <a:gd name="connsiteY4" fmla="*/ 530225 h 638175"/>
                  <a:gd name="connsiteX5" fmla="*/ 819150 w 819150"/>
                  <a:gd name="connsiteY5" fmla="*/ 498475 h 638175"/>
                  <a:gd name="connsiteX6" fmla="*/ 815975 w 819150"/>
                  <a:gd name="connsiteY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150" h="638175">
                    <a:moveTo>
                      <a:pt x="815975" y="0"/>
                    </a:moveTo>
                    <a:cubicBezTo>
                      <a:pt x="622300" y="7937"/>
                      <a:pt x="536046" y="14817"/>
                      <a:pt x="400050" y="50800"/>
                    </a:cubicBezTo>
                    <a:cubicBezTo>
                      <a:pt x="264054" y="86783"/>
                      <a:pt x="164571" y="127529"/>
                      <a:pt x="0" y="215900"/>
                    </a:cubicBezTo>
                    <a:lnTo>
                      <a:pt x="250825" y="638175"/>
                    </a:lnTo>
                    <a:cubicBezTo>
                      <a:pt x="370946" y="582612"/>
                      <a:pt x="416454" y="553508"/>
                      <a:pt x="511175" y="530225"/>
                    </a:cubicBezTo>
                    <a:cubicBezTo>
                      <a:pt x="605896" y="506942"/>
                      <a:pt x="698500" y="491596"/>
                      <a:pt x="819150" y="498475"/>
                    </a:cubicBezTo>
                    <a:cubicBezTo>
                      <a:pt x="818092" y="332317"/>
                      <a:pt x="817033" y="166158"/>
                      <a:pt x="8159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2957487" y="2619375"/>
                <a:ext cx="647726" cy="800100"/>
              </a:xfrm>
              <a:custGeom>
                <a:avLst/>
                <a:gdLst>
                  <a:gd name="connsiteX0" fmla="*/ 214312 w 647700"/>
                  <a:gd name="connsiteY0" fmla="*/ 0 h 800100"/>
                  <a:gd name="connsiteX1" fmla="*/ 38100 w 647700"/>
                  <a:gd name="connsiteY1" fmla="*/ 419100 h 800100"/>
                  <a:gd name="connsiteX2" fmla="*/ 0 w 647700"/>
                  <a:gd name="connsiteY2" fmla="*/ 800100 h 800100"/>
                  <a:gd name="connsiteX3" fmla="*/ 500062 w 647700"/>
                  <a:gd name="connsiteY3" fmla="*/ 790575 h 800100"/>
                  <a:gd name="connsiteX4" fmla="*/ 538162 w 647700"/>
                  <a:gd name="connsiteY4" fmla="*/ 476250 h 800100"/>
                  <a:gd name="connsiteX5" fmla="*/ 647700 w 647700"/>
                  <a:gd name="connsiteY5" fmla="*/ 247650 h 800100"/>
                  <a:gd name="connsiteX6" fmla="*/ 214312 w 647700"/>
                  <a:gd name="connsiteY6" fmla="*/ 0 h 800100"/>
                  <a:gd name="connsiteX0" fmla="*/ 246798 w 680186"/>
                  <a:gd name="connsiteY0" fmla="*/ 0 h 800100"/>
                  <a:gd name="connsiteX1" fmla="*/ 70586 w 680186"/>
                  <a:gd name="connsiteY1" fmla="*/ 419100 h 800100"/>
                  <a:gd name="connsiteX2" fmla="*/ 32486 w 680186"/>
                  <a:gd name="connsiteY2" fmla="*/ 800100 h 800100"/>
                  <a:gd name="connsiteX3" fmla="*/ 532548 w 680186"/>
                  <a:gd name="connsiteY3" fmla="*/ 790575 h 800100"/>
                  <a:gd name="connsiteX4" fmla="*/ 570648 w 680186"/>
                  <a:gd name="connsiteY4" fmla="*/ 476250 h 800100"/>
                  <a:gd name="connsiteX5" fmla="*/ 680186 w 680186"/>
                  <a:gd name="connsiteY5" fmla="*/ 247650 h 800100"/>
                  <a:gd name="connsiteX6" fmla="*/ 246798 w 680186"/>
                  <a:gd name="connsiteY6" fmla="*/ 0 h 800100"/>
                  <a:gd name="connsiteX0" fmla="*/ 243870 w 677258"/>
                  <a:gd name="connsiteY0" fmla="*/ 0 h 800100"/>
                  <a:gd name="connsiteX1" fmla="*/ 81945 w 677258"/>
                  <a:gd name="connsiteY1" fmla="*/ 366712 h 800100"/>
                  <a:gd name="connsiteX2" fmla="*/ 29558 w 677258"/>
                  <a:gd name="connsiteY2" fmla="*/ 800100 h 800100"/>
                  <a:gd name="connsiteX3" fmla="*/ 529620 w 677258"/>
                  <a:gd name="connsiteY3" fmla="*/ 790575 h 800100"/>
                  <a:gd name="connsiteX4" fmla="*/ 567720 w 677258"/>
                  <a:gd name="connsiteY4" fmla="*/ 476250 h 800100"/>
                  <a:gd name="connsiteX5" fmla="*/ 677258 w 677258"/>
                  <a:gd name="connsiteY5" fmla="*/ 247650 h 800100"/>
                  <a:gd name="connsiteX6" fmla="*/ 243870 w 677258"/>
                  <a:gd name="connsiteY6" fmla="*/ 0 h 800100"/>
                  <a:gd name="connsiteX0" fmla="*/ 243870 w 677258"/>
                  <a:gd name="connsiteY0" fmla="*/ 0 h 800100"/>
                  <a:gd name="connsiteX1" fmla="*/ 81945 w 677258"/>
                  <a:gd name="connsiteY1" fmla="*/ 366712 h 800100"/>
                  <a:gd name="connsiteX2" fmla="*/ 29558 w 677258"/>
                  <a:gd name="connsiteY2" fmla="*/ 800100 h 800100"/>
                  <a:gd name="connsiteX3" fmla="*/ 529620 w 677258"/>
                  <a:gd name="connsiteY3" fmla="*/ 790575 h 800100"/>
                  <a:gd name="connsiteX4" fmla="*/ 567720 w 677258"/>
                  <a:gd name="connsiteY4" fmla="*/ 476250 h 800100"/>
                  <a:gd name="connsiteX5" fmla="*/ 677258 w 677258"/>
                  <a:gd name="connsiteY5" fmla="*/ 247650 h 800100"/>
                  <a:gd name="connsiteX6" fmla="*/ 243870 w 677258"/>
                  <a:gd name="connsiteY6" fmla="*/ 0 h 800100"/>
                  <a:gd name="connsiteX0" fmla="*/ 214338 w 647726"/>
                  <a:gd name="connsiteY0" fmla="*/ 0 h 800100"/>
                  <a:gd name="connsiteX1" fmla="*/ 52413 w 647726"/>
                  <a:gd name="connsiteY1" fmla="*/ 366712 h 800100"/>
                  <a:gd name="connsiteX2" fmla="*/ 26 w 647726"/>
                  <a:gd name="connsiteY2" fmla="*/ 800100 h 800100"/>
                  <a:gd name="connsiteX3" fmla="*/ 500088 w 647726"/>
                  <a:gd name="connsiteY3" fmla="*/ 790575 h 800100"/>
                  <a:gd name="connsiteX4" fmla="*/ 538188 w 647726"/>
                  <a:gd name="connsiteY4" fmla="*/ 476250 h 800100"/>
                  <a:gd name="connsiteX5" fmla="*/ 647726 w 647726"/>
                  <a:gd name="connsiteY5" fmla="*/ 247650 h 800100"/>
                  <a:gd name="connsiteX6" fmla="*/ 214338 w 647726"/>
                  <a:gd name="connsiteY6" fmla="*/ 0 h 800100"/>
                  <a:gd name="connsiteX0" fmla="*/ 214338 w 660078"/>
                  <a:gd name="connsiteY0" fmla="*/ 0 h 800100"/>
                  <a:gd name="connsiteX1" fmla="*/ 52413 w 660078"/>
                  <a:gd name="connsiteY1" fmla="*/ 366712 h 800100"/>
                  <a:gd name="connsiteX2" fmla="*/ 26 w 660078"/>
                  <a:gd name="connsiteY2" fmla="*/ 800100 h 800100"/>
                  <a:gd name="connsiteX3" fmla="*/ 500088 w 660078"/>
                  <a:gd name="connsiteY3" fmla="*/ 790575 h 800100"/>
                  <a:gd name="connsiteX4" fmla="*/ 538188 w 660078"/>
                  <a:gd name="connsiteY4" fmla="*/ 476250 h 800100"/>
                  <a:gd name="connsiteX5" fmla="*/ 647726 w 660078"/>
                  <a:gd name="connsiteY5" fmla="*/ 247650 h 800100"/>
                  <a:gd name="connsiteX6" fmla="*/ 214338 w 660078"/>
                  <a:gd name="connsiteY6" fmla="*/ 0 h 800100"/>
                  <a:gd name="connsiteX0" fmla="*/ 214338 w 660078"/>
                  <a:gd name="connsiteY0" fmla="*/ 0 h 800100"/>
                  <a:gd name="connsiteX1" fmla="*/ 52413 w 660078"/>
                  <a:gd name="connsiteY1" fmla="*/ 366712 h 800100"/>
                  <a:gd name="connsiteX2" fmla="*/ 26 w 660078"/>
                  <a:gd name="connsiteY2" fmla="*/ 800100 h 800100"/>
                  <a:gd name="connsiteX3" fmla="*/ 500088 w 660078"/>
                  <a:gd name="connsiteY3" fmla="*/ 790575 h 800100"/>
                  <a:gd name="connsiteX4" fmla="*/ 538188 w 660078"/>
                  <a:gd name="connsiteY4" fmla="*/ 476250 h 800100"/>
                  <a:gd name="connsiteX5" fmla="*/ 647726 w 660078"/>
                  <a:gd name="connsiteY5" fmla="*/ 247650 h 800100"/>
                  <a:gd name="connsiteX6" fmla="*/ 214338 w 660078"/>
                  <a:gd name="connsiteY6" fmla="*/ 0 h 800100"/>
                  <a:gd name="connsiteX0" fmla="*/ 214338 w 647726"/>
                  <a:gd name="connsiteY0" fmla="*/ 0 h 800100"/>
                  <a:gd name="connsiteX1" fmla="*/ 52413 w 647726"/>
                  <a:gd name="connsiteY1" fmla="*/ 366712 h 800100"/>
                  <a:gd name="connsiteX2" fmla="*/ 26 w 647726"/>
                  <a:gd name="connsiteY2" fmla="*/ 800100 h 800100"/>
                  <a:gd name="connsiteX3" fmla="*/ 500088 w 647726"/>
                  <a:gd name="connsiteY3" fmla="*/ 790575 h 800100"/>
                  <a:gd name="connsiteX4" fmla="*/ 538188 w 647726"/>
                  <a:gd name="connsiteY4" fmla="*/ 476250 h 800100"/>
                  <a:gd name="connsiteX5" fmla="*/ 647726 w 647726"/>
                  <a:gd name="connsiteY5" fmla="*/ 247650 h 800100"/>
                  <a:gd name="connsiteX6" fmla="*/ 214338 w 647726"/>
                  <a:gd name="connsiteY6" fmla="*/ 0 h 800100"/>
                  <a:gd name="connsiteX0" fmla="*/ 214338 w 647726"/>
                  <a:gd name="connsiteY0" fmla="*/ 0 h 800100"/>
                  <a:gd name="connsiteX1" fmla="*/ 52413 w 647726"/>
                  <a:gd name="connsiteY1" fmla="*/ 366712 h 800100"/>
                  <a:gd name="connsiteX2" fmla="*/ 26 w 647726"/>
                  <a:gd name="connsiteY2" fmla="*/ 800100 h 800100"/>
                  <a:gd name="connsiteX3" fmla="*/ 497707 w 647726"/>
                  <a:gd name="connsiteY3" fmla="*/ 800100 h 800100"/>
                  <a:gd name="connsiteX4" fmla="*/ 538188 w 647726"/>
                  <a:gd name="connsiteY4" fmla="*/ 476250 h 800100"/>
                  <a:gd name="connsiteX5" fmla="*/ 647726 w 647726"/>
                  <a:gd name="connsiteY5" fmla="*/ 247650 h 800100"/>
                  <a:gd name="connsiteX6" fmla="*/ 214338 w 647726"/>
                  <a:gd name="connsiteY6"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726" h="800100">
                    <a:moveTo>
                      <a:pt x="214338" y="0"/>
                    </a:moveTo>
                    <a:cubicBezTo>
                      <a:pt x="112738" y="161925"/>
                      <a:pt x="88132" y="233362"/>
                      <a:pt x="52413" y="366712"/>
                    </a:cubicBezTo>
                    <a:cubicBezTo>
                      <a:pt x="16694" y="500062"/>
                      <a:pt x="-768" y="609601"/>
                      <a:pt x="26" y="800100"/>
                    </a:cubicBezTo>
                    <a:lnTo>
                      <a:pt x="497707" y="800100"/>
                    </a:lnTo>
                    <a:cubicBezTo>
                      <a:pt x="496914" y="684212"/>
                      <a:pt x="513185" y="568325"/>
                      <a:pt x="538188" y="476250"/>
                    </a:cubicBezTo>
                    <a:cubicBezTo>
                      <a:pt x="563191" y="384175"/>
                      <a:pt x="582639" y="355600"/>
                      <a:pt x="647726" y="247650"/>
                    </a:cubicBezTo>
                    <a:lnTo>
                      <a:pt x="21433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2952750" y="3419475"/>
                <a:ext cx="642938" cy="823913"/>
              </a:xfrm>
              <a:custGeom>
                <a:avLst/>
                <a:gdLst>
                  <a:gd name="connsiteX0" fmla="*/ 0 w 642938"/>
                  <a:gd name="connsiteY0" fmla="*/ 9525 h 833438"/>
                  <a:gd name="connsiteX1" fmla="*/ 76200 w 642938"/>
                  <a:gd name="connsiteY1" fmla="*/ 500063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9525 h 833438"/>
                  <a:gd name="connsiteX1" fmla="*/ 47625 w 642938"/>
                  <a:gd name="connsiteY1" fmla="*/ 442913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9525 h 833438"/>
                  <a:gd name="connsiteX1" fmla="*/ 47625 w 642938"/>
                  <a:gd name="connsiteY1" fmla="*/ 442913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30061 w 672999"/>
                  <a:gd name="connsiteY0" fmla="*/ 9525 h 833438"/>
                  <a:gd name="connsiteX1" fmla="*/ 77686 w 672999"/>
                  <a:gd name="connsiteY1" fmla="*/ 442913 h 833438"/>
                  <a:gd name="connsiteX2" fmla="*/ 253899 w 672999"/>
                  <a:gd name="connsiteY2" fmla="*/ 833438 h 833438"/>
                  <a:gd name="connsiteX3" fmla="*/ 672999 w 672999"/>
                  <a:gd name="connsiteY3" fmla="*/ 581025 h 833438"/>
                  <a:gd name="connsiteX4" fmla="*/ 568224 w 672999"/>
                  <a:gd name="connsiteY4" fmla="*/ 290513 h 833438"/>
                  <a:gd name="connsiteX5" fmla="*/ 530124 w 672999"/>
                  <a:gd name="connsiteY5" fmla="*/ 0 h 833438"/>
                  <a:gd name="connsiteX6" fmla="*/ 30061 w 672999"/>
                  <a:gd name="connsiteY6" fmla="*/ 9525 h 833438"/>
                  <a:gd name="connsiteX0" fmla="*/ 26645 w 669583"/>
                  <a:gd name="connsiteY0" fmla="*/ 9525 h 833438"/>
                  <a:gd name="connsiteX1" fmla="*/ 93320 w 669583"/>
                  <a:gd name="connsiteY1" fmla="*/ 438150 h 833438"/>
                  <a:gd name="connsiteX2" fmla="*/ 250483 w 669583"/>
                  <a:gd name="connsiteY2" fmla="*/ 833438 h 833438"/>
                  <a:gd name="connsiteX3" fmla="*/ 669583 w 669583"/>
                  <a:gd name="connsiteY3" fmla="*/ 581025 h 833438"/>
                  <a:gd name="connsiteX4" fmla="*/ 564808 w 669583"/>
                  <a:gd name="connsiteY4" fmla="*/ 290513 h 833438"/>
                  <a:gd name="connsiteX5" fmla="*/ 526708 w 669583"/>
                  <a:gd name="connsiteY5" fmla="*/ 0 h 833438"/>
                  <a:gd name="connsiteX6" fmla="*/ 26645 w 669583"/>
                  <a:gd name="connsiteY6" fmla="*/ 9525 h 833438"/>
                  <a:gd name="connsiteX0" fmla="*/ 26645 w 669583"/>
                  <a:gd name="connsiteY0" fmla="*/ 9525 h 833438"/>
                  <a:gd name="connsiteX1" fmla="*/ 93320 w 669583"/>
                  <a:gd name="connsiteY1" fmla="*/ 438150 h 833438"/>
                  <a:gd name="connsiteX2" fmla="*/ 250483 w 669583"/>
                  <a:gd name="connsiteY2" fmla="*/ 833438 h 833438"/>
                  <a:gd name="connsiteX3" fmla="*/ 669583 w 669583"/>
                  <a:gd name="connsiteY3" fmla="*/ 581025 h 833438"/>
                  <a:gd name="connsiteX4" fmla="*/ 564808 w 669583"/>
                  <a:gd name="connsiteY4" fmla="*/ 290513 h 833438"/>
                  <a:gd name="connsiteX5" fmla="*/ 526708 w 669583"/>
                  <a:gd name="connsiteY5" fmla="*/ 0 h 833438"/>
                  <a:gd name="connsiteX6" fmla="*/ 26645 w 669583"/>
                  <a:gd name="connsiteY6" fmla="*/ 9525 h 833438"/>
                  <a:gd name="connsiteX0" fmla="*/ 26645 w 669583"/>
                  <a:gd name="connsiteY0" fmla="*/ 9525 h 833438"/>
                  <a:gd name="connsiteX1" fmla="*/ 93320 w 669583"/>
                  <a:gd name="connsiteY1" fmla="*/ 438150 h 833438"/>
                  <a:gd name="connsiteX2" fmla="*/ 250483 w 669583"/>
                  <a:gd name="connsiteY2" fmla="*/ 833438 h 833438"/>
                  <a:gd name="connsiteX3" fmla="*/ 669583 w 669583"/>
                  <a:gd name="connsiteY3" fmla="*/ 581025 h 833438"/>
                  <a:gd name="connsiteX4" fmla="*/ 564808 w 669583"/>
                  <a:gd name="connsiteY4" fmla="*/ 290513 h 833438"/>
                  <a:gd name="connsiteX5" fmla="*/ 526708 w 669583"/>
                  <a:gd name="connsiteY5" fmla="*/ 0 h 833438"/>
                  <a:gd name="connsiteX6" fmla="*/ 26645 w 669583"/>
                  <a:gd name="connsiteY6" fmla="*/ 9525 h 833438"/>
                  <a:gd name="connsiteX0" fmla="*/ 0 w 642938"/>
                  <a:gd name="connsiteY0" fmla="*/ 9525 h 833438"/>
                  <a:gd name="connsiteX1" fmla="*/ 66675 w 642938"/>
                  <a:gd name="connsiteY1" fmla="*/ 438150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9525 h 833438"/>
                  <a:gd name="connsiteX1" fmla="*/ 66675 w 642938"/>
                  <a:gd name="connsiteY1" fmla="*/ 438150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55030"/>
                  <a:gd name="connsiteY0" fmla="*/ 9525 h 833438"/>
                  <a:gd name="connsiteX1" fmla="*/ 66675 w 655030"/>
                  <a:gd name="connsiteY1" fmla="*/ 438150 h 833438"/>
                  <a:gd name="connsiteX2" fmla="*/ 223838 w 655030"/>
                  <a:gd name="connsiteY2" fmla="*/ 833438 h 833438"/>
                  <a:gd name="connsiteX3" fmla="*/ 642938 w 655030"/>
                  <a:gd name="connsiteY3" fmla="*/ 581025 h 833438"/>
                  <a:gd name="connsiteX4" fmla="*/ 538163 w 655030"/>
                  <a:gd name="connsiteY4" fmla="*/ 290513 h 833438"/>
                  <a:gd name="connsiteX5" fmla="*/ 500063 w 655030"/>
                  <a:gd name="connsiteY5" fmla="*/ 0 h 833438"/>
                  <a:gd name="connsiteX6" fmla="*/ 0 w 655030"/>
                  <a:gd name="connsiteY6" fmla="*/ 9525 h 833438"/>
                  <a:gd name="connsiteX0" fmla="*/ 0 w 642938"/>
                  <a:gd name="connsiteY0" fmla="*/ 9525 h 833438"/>
                  <a:gd name="connsiteX1" fmla="*/ 66675 w 642938"/>
                  <a:gd name="connsiteY1" fmla="*/ 438150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9525 h 833438"/>
                  <a:gd name="connsiteX1" fmla="*/ 66675 w 642938"/>
                  <a:gd name="connsiteY1" fmla="*/ 438150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0 h 823913"/>
                  <a:gd name="connsiteX1" fmla="*/ 66675 w 642938"/>
                  <a:gd name="connsiteY1" fmla="*/ 428625 h 823913"/>
                  <a:gd name="connsiteX2" fmla="*/ 223838 w 642938"/>
                  <a:gd name="connsiteY2" fmla="*/ 823913 h 823913"/>
                  <a:gd name="connsiteX3" fmla="*/ 642938 w 642938"/>
                  <a:gd name="connsiteY3" fmla="*/ 571500 h 823913"/>
                  <a:gd name="connsiteX4" fmla="*/ 538163 w 642938"/>
                  <a:gd name="connsiteY4" fmla="*/ 280988 h 823913"/>
                  <a:gd name="connsiteX5" fmla="*/ 504825 w 642938"/>
                  <a:gd name="connsiteY5" fmla="*/ 0 h 823913"/>
                  <a:gd name="connsiteX6" fmla="*/ 0 w 642938"/>
                  <a:gd name="connsiteY6" fmla="*/ 0 h 823913"/>
                  <a:gd name="connsiteX0" fmla="*/ 0 w 642938"/>
                  <a:gd name="connsiteY0" fmla="*/ 0 h 823913"/>
                  <a:gd name="connsiteX1" fmla="*/ 66675 w 642938"/>
                  <a:gd name="connsiteY1" fmla="*/ 428625 h 823913"/>
                  <a:gd name="connsiteX2" fmla="*/ 223838 w 642938"/>
                  <a:gd name="connsiteY2" fmla="*/ 823913 h 823913"/>
                  <a:gd name="connsiteX3" fmla="*/ 642938 w 642938"/>
                  <a:gd name="connsiteY3" fmla="*/ 571500 h 823913"/>
                  <a:gd name="connsiteX4" fmla="*/ 538163 w 642938"/>
                  <a:gd name="connsiteY4" fmla="*/ 280988 h 823913"/>
                  <a:gd name="connsiteX5" fmla="*/ 504825 w 642938"/>
                  <a:gd name="connsiteY5" fmla="*/ 0 h 823913"/>
                  <a:gd name="connsiteX6" fmla="*/ 0 w 642938"/>
                  <a:gd name="connsiteY6" fmla="*/ 0 h 82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38" h="823913">
                    <a:moveTo>
                      <a:pt x="0" y="0"/>
                    </a:moveTo>
                    <a:cubicBezTo>
                      <a:pt x="15081" y="192881"/>
                      <a:pt x="29369" y="291306"/>
                      <a:pt x="66675" y="428625"/>
                    </a:cubicBezTo>
                    <a:cubicBezTo>
                      <a:pt x="103981" y="565944"/>
                      <a:pt x="134144" y="648495"/>
                      <a:pt x="223838" y="823913"/>
                    </a:cubicBezTo>
                    <a:lnTo>
                      <a:pt x="642938" y="571500"/>
                    </a:lnTo>
                    <a:cubicBezTo>
                      <a:pt x="604839" y="466726"/>
                      <a:pt x="561182" y="376238"/>
                      <a:pt x="538163" y="280988"/>
                    </a:cubicBezTo>
                    <a:cubicBezTo>
                      <a:pt x="515144" y="185738"/>
                      <a:pt x="494506" y="115887"/>
                      <a:pt x="504825" y="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p:cNvGrpSpPr/>
            <p:nvPr/>
          </p:nvGrpSpPr>
          <p:grpSpPr>
            <a:xfrm>
              <a:off x="3457575" y="2295525"/>
              <a:ext cx="2241550" cy="2254250"/>
              <a:chOff x="3457575" y="2295525"/>
              <a:chExt cx="2241550" cy="2254250"/>
            </a:xfrm>
            <a:gradFill flip="none" rotWithShape="1">
              <a:gsLst>
                <a:gs pos="13000">
                  <a:schemeClr val="bg1"/>
                </a:gs>
                <a:gs pos="82000">
                  <a:schemeClr val="tx1">
                    <a:lumMod val="75000"/>
                  </a:schemeClr>
                </a:gs>
              </a:gsLst>
              <a:path path="circle">
                <a:fillToRect l="50000" t="50000" r="50000" b="50000"/>
              </a:path>
              <a:tileRect/>
            </a:gradFill>
          </p:grpSpPr>
          <p:sp>
            <p:nvSpPr>
              <p:cNvPr id="55" name="Freeform 54"/>
              <p:cNvSpPr/>
              <p:nvPr/>
            </p:nvSpPr>
            <p:spPr>
              <a:xfrm>
                <a:off x="4578350" y="3409950"/>
                <a:ext cx="1117980" cy="568325"/>
              </a:xfrm>
              <a:custGeom>
                <a:avLst/>
                <a:gdLst>
                  <a:gd name="connsiteX0" fmla="*/ 0 w 1117600"/>
                  <a:gd name="connsiteY0" fmla="*/ 0 h 568325"/>
                  <a:gd name="connsiteX1" fmla="*/ 971550 w 1117600"/>
                  <a:gd name="connsiteY1" fmla="*/ 568325 h 568325"/>
                  <a:gd name="connsiteX2" fmla="*/ 1098550 w 1117600"/>
                  <a:gd name="connsiteY2" fmla="*/ 260350 h 568325"/>
                  <a:gd name="connsiteX3" fmla="*/ 1117600 w 1117600"/>
                  <a:gd name="connsiteY3" fmla="*/ 9525 h 568325"/>
                  <a:gd name="connsiteX4" fmla="*/ 0 w 1117600"/>
                  <a:gd name="connsiteY4" fmla="*/ 0 h 568325"/>
                  <a:gd name="connsiteX0" fmla="*/ 0 w 1199445"/>
                  <a:gd name="connsiteY0" fmla="*/ 0 h 573196"/>
                  <a:gd name="connsiteX1" fmla="*/ 971550 w 1199445"/>
                  <a:gd name="connsiteY1" fmla="*/ 568325 h 573196"/>
                  <a:gd name="connsiteX2" fmla="*/ 1098550 w 1199445"/>
                  <a:gd name="connsiteY2" fmla="*/ 260350 h 573196"/>
                  <a:gd name="connsiteX3" fmla="*/ 1117600 w 1199445"/>
                  <a:gd name="connsiteY3" fmla="*/ 9525 h 573196"/>
                  <a:gd name="connsiteX4" fmla="*/ 0 w 1199445"/>
                  <a:gd name="connsiteY4" fmla="*/ 0 h 573196"/>
                  <a:gd name="connsiteX0" fmla="*/ 0 w 1119022"/>
                  <a:gd name="connsiteY0" fmla="*/ 0 h 573196"/>
                  <a:gd name="connsiteX1" fmla="*/ 971550 w 1119022"/>
                  <a:gd name="connsiteY1" fmla="*/ 568325 h 573196"/>
                  <a:gd name="connsiteX2" fmla="*/ 1098550 w 1119022"/>
                  <a:gd name="connsiteY2" fmla="*/ 260350 h 573196"/>
                  <a:gd name="connsiteX3" fmla="*/ 1117600 w 1119022"/>
                  <a:gd name="connsiteY3" fmla="*/ 9525 h 573196"/>
                  <a:gd name="connsiteX4" fmla="*/ 0 w 1119022"/>
                  <a:gd name="connsiteY4" fmla="*/ 0 h 573196"/>
                  <a:gd name="connsiteX0" fmla="*/ 0 w 1119022"/>
                  <a:gd name="connsiteY0" fmla="*/ 0 h 568325"/>
                  <a:gd name="connsiteX1" fmla="*/ 971550 w 1119022"/>
                  <a:gd name="connsiteY1" fmla="*/ 568325 h 568325"/>
                  <a:gd name="connsiteX2" fmla="*/ 1098550 w 1119022"/>
                  <a:gd name="connsiteY2" fmla="*/ 260350 h 568325"/>
                  <a:gd name="connsiteX3" fmla="*/ 1117600 w 1119022"/>
                  <a:gd name="connsiteY3" fmla="*/ 9525 h 568325"/>
                  <a:gd name="connsiteX4" fmla="*/ 0 w 1119022"/>
                  <a:gd name="connsiteY4" fmla="*/ 0 h 568325"/>
                  <a:gd name="connsiteX0" fmla="*/ 0 w 1117980"/>
                  <a:gd name="connsiteY0" fmla="*/ 0 h 568325"/>
                  <a:gd name="connsiteX1" fmla="*/ 971550 w 1117980"/>
                  <a:gd name="connsiteY1" fmla="*/ 568325 h 568325"/>
                  <a:gd name="connsiteX2" fmla="*/ 1089025 w 1117980"/>
                  <a:gd name="connsiteY2" fmla="*/ 295275 h 568325"/>
                  <a:gd name="connsiteX3" fmla="*/ 1117600 w 1117980"/>
                  <a:gd name="connsiteY3" fmla="*/ 9525 h 568325"/>
                  <a:gd name="connsiteX4" fmla="*/ 0 w 1117980"/>
                  <a:gd name="connsiteY4" fmla="*/ 0 h 568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980" h="568325">
                    <a:moveTo>
                      <a:pt x="0" y="0"/>
                    </a:moveTo>
                    <a:lnTo>
                      <a:pt x="971550" y="568325"/>
                    </a:lnTo>
                    <a:cubicBezTo>
                      <a:pt x="1049867" y="418042"/>
                      <a:pt x="1064683" y="388408"/>
                      <a:pt x="1089025" y="295275"/>
                    </a:cubicBezTo>
                    <a:cubicBezTo>
                      <a:pt x="1113367" y="202142"/>
                      <a:pt x="1119717" y="113242"/>
                      <a:pt x="1117600" y="9525"/>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4575175" y="3403600"/>
                <a:ext cx="984250" cy="981075"/>
              </a:xfrm>
              <a:custGeom>
                <a:avLst/>
                <a:gdLst>
                  <a:gd name="connsiteX0" fmla="*/ 0 w 984250"/>
                  <a:gd name="connsiteY0" fmla="*/ 0 h 981075"/>
                  <a:gd name="connsiteX1" fmla="*/ 581025 w 984250"/>
                  <a:gd name="connsiteY1" fmla="*/ 981075 h 981075"/>
                  <a:gd name="connsiteX2" fmla="*/ 787400 w 984250"/>
                  <a:gd name="connsiteY2" fmla="*/ 822325 h 981075"/>
                  <a:gd name="connsiteX3" fmla="*/ 984250 w 984250"/>
                  <a:gd name="connsiteY3" fmla="*/ 571500 h 981075"/>
                  <a:gd name="connsiteX4" fmla="*/ 0 w 984250"/>
                  <a:gd name="connsiteY4" fmla="*/ 0 h 981075"/>
                  <a:gd name="connsiteX0" fmla="*/ 0 w 984250"/>
                  <a:gd name="connsiteY0" fmla="*/ 0 h 981075"/>
                  <a:gd name="connsiteX1" fmla="*/ 581025 w 984250"/>
                  <a:gd name="connsiteY1" fmla="*/ 981075 h 981075"/>
                  <a:gd name="connsiteX2" fmla="*/ 787400 w 984250"/>
                  <a:gd name="connsiteY2" fmla="*/ 822325 h 981075"/>
                  <a:gd name="connsiteX3" fmla="*/ 984250 w 984250"/>
                  <a:gd name="connsiteY3" fmla="*/ 571500 h 981075"/>
                  <a:gd name="connsiteX4" fmla="*/ 0 w 984250"/>
                  <a:gd name="connsiteY4" fmla="*/ 0 h 981075"/>
                  <a:gd name="connsiteX0" fmla="*/ 0 w 1020635"/>
                  <a:gd name="connsiteY0" fmla="*/ 0 h 1024181"/>
                  <a:gd name="connsiteX1" fmla="*/ 581025 w 1020635"/>
                  <a:gd name="connsiteY1" fmla="*/ 981075 h 1024181"/>
                  <a:gd name="connsiteX2" fmla="*/ 787400 w 1020635"/>
                  <a:gd name="connsiteY2" fmla="*/ 822325 h 1024181"/>
                  <a:gd name="connsiteX3" fmla="*/ 984250 w 1020635"/>
                  <a:gd name="connsiteY3" fmla="*/ 571500 h 1024181"/>
                  <a:gd name="connsiteX4" fmla="*/ 0 w 1020635"/>
                  <a:gd name="connsiteY4" fmla="*/ 0 h 1024181"/>
                  <a:gd name="connsiteX0" fmla="*/ 0 w 984250"/>
                  <a:gd name="connsiteY0" fmla="*/ 0 h 1024181"/>
                  <a:gd name="connsiteX1" fmla="*/ 581025 w 984250"/>
                  <a:gd name="connsiteY1" fmla="*/ 981075 h 1024181"/>
                  <a:gd name="connsiteX2" fmla="*/ 787400 w 984250"/>
                  <a:gd name="connsiteY2" fmla="*/ 822325 h 1024181"/>
                  <a:gd name="connsiteX3" fmla="*/ 984250 w 984250"/>
                  <a:gd name="connsiteY3" fmla="*/ 571500 h 1024181"/>
                  <a:gd name="connsiteX4" fmla="*/ 0 w 984250"/>
                  <a:gd name="connsiteY4" fmla="*/ 0 h 1024181"/>
                  <a:gd name="connsiteX0" fmla="*/ 0 w 984250"/>
                  <a:gd name="connsiteY0" fmla="*/ 0 h 981075"/>
                  <a:gd name="connsiteX1" fmla="*/ 581025 w 984250"/>
                  <a:gd name="connsiteY1" fmla="*/ 981075 h 981075"/>
                  <a:gd name="connsiteX2" fmla="*/ 787400 w 984250"/>
                  <a:gd name="connsiteY2" fmla="*/ 822325 h 981075"/>
                  <a:gd name="connsiteX3" fmla="*/ 984250 w 984250"/>
                  <a:gd name="connsiteY3" fmla="*/ 571500 h 981075"/>
                  <a:gd name="connsiteX4" fmla="*/ 0 w 984250"/>
                  <a:gd name="connsiteY4" fmla="*/ 0 h 981075"/>
                  <a:gd name="connsiteX0" fmla="*/ 0 w 984250"/>
                  <a:gd name="connsiteY0" fmla="*/ 0 h 981075"/>
                  <a:gd name="connsiteX1" fmla="*/ 581025 w 984250"/>
                  <a:gd name="connsiteY1" fmla="*/ 981075 h 981075"/>
                  <a:gd name="connsiteX2" fmla="*/ 787400 w 984250"/>
                  <a:gd name="connsiteY2" fmla="*/ 822325 h 981075"/>
                  <a:gd name="connsiteX3" fmla="*/ 984250 w 984250"/>
                  <a:gd name="connsiteY3" fmla="*/ 571500 h 981075"/>
                  <a:gd name="connsiteX4" fmla="*/ 0 w 984250"/>
                  <a:gd name="connsiteY4" fmla="*/ 0 h 981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250" h="981075">
                    <a:moveTo>
                      <a:pt x="0" y="0"/>
                    </a:moveTo>
                    <a:lnTo>
                      <a:pt x="581025" y="981075"/>
                    </a:lnTo>
                    <a:cubicBezTo>
                      <a:pt x="667808" y="921279"/>
                      <a:pt x="720196" y="890588"/>
                      <a:pt x="787400" y="822325"/>
                    </a:cubicBezTo>
                    <a:cubicBezTo>
                      <a:pt x="854604" y="754062"/>
                      <a:pt x="905933" y="699029"/>
                      <a:pt x="984250" y="57150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4578350" y="3406775"/>
                <a:ext cx="581025" cy="1139825"/>
              </a:xfrm>
              <a:custGeom>
                <a:avLst/>
                <a:gdLst>
                  <a:gd name="connsiteX0" fmla="*/ 0 w 581025"/>
                  <a:gd name="connsiteY0" fmla="*/ 0 h 1139825"/>
                  <a:gd name="connsiteX1" fmla="*/ 6350 w 581025"/>
                  <a:gd name="connsiteY1" fmla="*/ 1139825 h 1139825"/>
                  <a:gd name="connsiteX2" fmla="*/ 288925 w 581025"/>
                  <a:gd name="connsiteY2" fmla="*/ 1101725 h 1139825"/>
                  <a:gd name="connsiteX3" fmla="*/ 581025 w 581025"/>
                  <a:gd name="connsiteY3" fmla="*/ 984250 h 1139825"/>
                  <a:gd name="connsiteX4" fmla="*/ 0 w 581025"/>
                  <a:gd name="connsiteY4" fmla="*/ 0 h 1139825"/>
                  <a:gd name="connsiteX0" fmla="*/ 0 w 581025"/>
                  <a:gd name="connsiteY0" fmla="*/ 0 h 1139825"/>
                  <a:gd name="connsiteX1" fmla="*/ 6350 w 581025"/>
                  <a:gd name="connsiteY1" fmla="*/ 1139825 h 1139825"/>
                  <a:gd name="connsiteX2" fmla="*/ 288925 w 581025"/>
                  <a:gd name="connsiteY2" fmla="*/ 1101725 h 1139825"/>
                  <a:gd name="connsiteX3" fmla="*/ 581025 w 581025"/>
                  <a:gd name="connsiteY3" fmla="*/ 984250 h 1139825"/>
                  <a:gd name="connsiteX4" fmla="*/ 0 w 581025"/>
                  <a:gd name="connsiteY4" fmla="*/ 0 h 1139825"/>
                  <a:gd name="connsiteX0" fmla="*/ 0 w 587294"/>
                  <a:gd name="connsiteY0" fmla="*/ 0 h 1139825"/>
                  <a:gd name="connsiteX1" fmla="*/ 6350 w 587294"/>
                  <a:gd name="connsiteY1" fmla="*/ 1139825 h 1139825"/>
                  <a:gd name="connsiteX2" fmla="*/ 288925 w 587294"/>
                  <a:gd name="connsiteY2" fmla="*/ 1101725 h 1139825"/>
                  <a:gd name="connsiteX3" fmla="*/ 581025 w 587294"/>
                  <a:gd name="connsiteY3" fmla="*/ 984250 h 1139825"/>
                  <a:gd name="connsiteX4" fmla="*/ 0 w 587294"/>
                  <a:gd name="connsiteY4" fmla="*/ 0 h 1139825"/>
                  <a:gd name="connsiteX0" fmla="*/ 0 w 587240"/>
                  <a:gd name="connsiteY0" fmla="*/ 0 h 1139825"/>
                  <a:gd name="connsiteX1" fmla="*/ 6350 w 587240"/>
                  <a:gd name="connsiteY1" fmla="*/ 1139825 h 1139825"/>
                  <a:gd name="connsiteX2" fmla="*/ 288925 w 587240"/>
                  <a:gd name="connsiteY2" fmla="*/ 1101725 h 1139825"/>
                  <a:gd name="connsiteX3" fmla="*/ 581025 w 587240"/>
                  <a:gd name="connsiteY3" fmla="*/ 984250 h 1139825"/>
                  <a:gd name="connsiteX4" fmla="*/ 0 w 587240"/>
                  <a:gd name="connsiteY4" fmla="*/ 0 h 1139825"/>
                  <a:gd name="connsiteX0" fmla="*/ 0 w 587240"/>
                  <a:gd name="connsiteY0" fmla="*/ 0 h 1139825"/>
                  <a:gd name="connsiteX1" fmla="*/ 6350 w 587240"/>
                  <a:gd name="connsiteY1" fmla="*/ 1139825 h 1139825"/>
                  <a:gd name="connsiteX2" fmla="*/ 288925 w 587240"/>
                  <a:gd name="connsiteY2" fmla="*/ 1101725 h 1139825"/>
                  <a:gd name="connsiteX3" fmla="*/ 581025 w 587240"/>
                  <a:gd name="connsiteY3" fmla="*/ 984250 h 1139825"/>
                  <a:gd name="connsiteX4" fmla="*/ 0 w 587240"/>
                  <a:gd name="connsiteY4" fmla="*/ 0 h 1139825"/>
                  <a:gd name="connsiteX0" fmla="*/ 0 w 581025"/>
                  <a:gd name="connsiteY0" fmla="*/ 0 h 1139825"/>
                  <a:gd name="connsiteX1" fmla="*/ 6350 w 581025"/>
                  <a:gd name="connsiteY1" fmla="*/ 1139825 h 1139825"/>
                  <a:gd name="connsiteX2" fmla="*/ 288925 w 581025"/>
                  <a:gd name="connsiteY2" fmla="*/ 1101725 h 1139825"/>
                  <a:gd name="connsiteX3" fmla="*/ 581025 w 581025"/>
                  <a:gd name="connsiteY3" fmla="*/ 984250 h 1139825"/>
                  <a:gd name="connsiteX4" fmla="*/ 0 w 581025"/>
                  <a:gd name="connsiteY4" fmla="*/ 0 h 1139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5" h="1139825">
                    <a:moveTo>
                      <a:pt x="0" y="0"/>
                    </a:moveTo>
                    <a:cubicBezTo>
                      <a:pt x="2117" y="379942"/>
                      <a:pt x="4233" y="759883"/>
                      <a:pt x="6350" y="1139825"/>
                    </a:cubicBezTo>
                    <a:cubicBezTo>
                      <a:pt x="144992" y="1139825"/>
                      <a:pt x="194733" y="1127125"/>
                      <a:pt x="288925" y="1101725"/>
                    </a:cubicBezTo>
                    <a:cubicBezTo>
                      <a:pt x="384730" y="1075890"/>
                      <a:pt x="448204" y="1053571"/>
                      <a:pt x="581025" y="98425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581525" y="2298700"/>
                <a:ext cx="546100" cy="1114425"/>
              </a:xfrm>
              <a:custGeom>
                <a:avLst/>
                <a:gdLst>
                  <a:gd name="connsiteX0" fmla="*/ 0 w 546100"/>
                  <a:gd name="connsiteY0" fmla="*/ 0 h 1114425"/>
                  <a:gd name="connsiteX1" fmla="*/ 0 w 546100"/>
                  <a:gd name="connsiteY1" fmla="*/ 1114425 h 1114425"/>
                  <a:gd name="connsiteX2" fmla="*/ 546100 w 546100"/>
                  <a:gd name="connsiteY2" fmla="*/ 142875 h 1114425"/>
                  <a:gd name="connsiteX3" fmla="*/ 266700 w 546100"/>
                  <a:gd name="connsiteY3" fmla="*/ 31750 h 1114425"/>
                  <a:gd name="connsiteX4" fmla="*/ 0 w 546100"/>
                  <a:gd name="connsiteY4" fmla="*/ 0 h 1114425"/>
                  <a:gd name="connsiteX0" fmla="*/ 0 w 551682"/>
                  <a:gd name="connsiteY0" fmla="*/ 77405 h 1191830"/>
                  <a:gd name="connsiteX1" fmla="*/ 0 w 551682"/>
                  <a:gd name="connsiteY1" fmla="*/ 1191830 h 1191830"/>
                  <a:gd name="connsiteX2" fmla="*/ 546100 w 551682"/>
                  <a:gd name="connsiteY2" fmla="*/ 220280 h 1191830"/>
                  <a:gd name="connsiteX3" fmla="*/ 266700 w 551682"/>
                  <a:gd name="connsiteY3" fmla="*/ 109155 h 1191830"/>
                  <a:gd name="connsiteX4" fmla="*/ 0 w 551682"/>
                  <a:gd name="connsiteY4" fmla="*/ 77405 h 1191830"/>
                  <a:gd name="connsiteX0" fmla="*/ 0 w 551682"/>
                  <a:gd name="connsiteY0" fmla="*/ 0 h 1114425"/>
                  <a:gd name="connsiteX1" fmla="*/ 0 w 551682"/>
                  <a:gd name="connsiteY1" fmla="*/ 1114425 h 1114425"/>
                  <a:gd name="connsiteX2" fmla="*/ 546100 w 551682"/>
                  <a:gd name="connsiteY2" fmla="*/ 142875 h 1114425"/>
                  <a:gd name="connsiteX3" fmla="*/ 266700 w 551682"/>
                  <a:gd name="connsiteY3" fmla="*/ 31750 h 1114425"/>
                  <a:gd name="connsiteX4" fmla="*/ 0 w 551682"/>
                  <a:gd name="connsiteY4" fmla="*/ 0 h 1114425"/>
                  <a:gd name="connsiteX0" fmla="*/ 0 w 546100"/>
                  <a:gd name="connsiteY0" fmla="*/ 0 h 1114425"/>
                  <a:gd name="connsiteX1" fmla="*/ 0 w 546100"/>
                  <a:gd name="connsiteY1" fmla="*/ 1114425 h 1114425"/>
                  <a:gd name="connsiteX2" fmla="*/ 546100 w 546100"/>
                  <a:gd name="connsiteY2" fmla="*/ 142875 h 1114425"/>
                  <a:gd name="connsiteX3" fmla="*/ 266700 w 546100"/>
                  <a:gd name="connsiteY3" fmla="*/ 31750 h 1114425"/>
                  <a:gd name="connsiteX4" fmla="*/ 0 w 546100"/>
                  <a:gd name="connsiteY4" fmla="*/ 0 h 1114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00" h="1114425">
                    <a:moveTo>
                      <a:pt x="0" y="0"/>
                    </a:moveTo>
                    <a:lnTo>
                      <a:pt x="0" y="1114425"/>
                    </a:lnTo>
                    <a:lnTo>
                      <a:pt x="546100" y="142875"/>
                    </a:lnTo>
                    <a:cubicBezTo>
                      <a:pt x="409575" y="79904"/>
                      <a:pt x="357717" y="55562"/>
                      <a:pt x="266700" y="31750"/>
                    </a:cubicBezTo>
                    <a:cubicBezTo>
                      <a:pt x="175683" y="7938"/>
                      <a:pt x="139700" y="3704"/>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584700" y="2438400"/>
                <a:ext cx="968375" cy="968375"/>
              </a:xfrm>
              <a:custGeom>
                <a:avLst/>
                <a:gdLst>
                  <a:gd name="connsiteX0" fmla="*/ 546100 w 955675"/>
                  <a:gd name="connsiteY0" fmla="*/ 0 h 968375"/>
                  <a:gd name="connsiteX1" fmla="*/ 0 w 955675"/>
                  <a:gd name="connsiteY1" fmla="*/ 968375 h 968375"/>
                  <a:gd name="connsiteX2" fmla="*/ 955675 w 955675"/>
                  <a:gd name="connsiteY2" fmla="*/ 419100 h 968375"/>
                  <a:gd name="connsiteX3" fmla="*/ 774700 w 955675"/>
                  <a:gd name="connsiteY3" fmla="*/ 171450 h 968375"/>
                  <a:gd name="connsiteX4" fmla="*/ 546100 w 955675"/>
                  <a:gd name="connsiteY4" fmla="*/ 0 h 968375"/>
                  <a:gd name="connsiteX0" fmla="*/ 546100 w 993005"/>
                  <a:gd name="connsiteY0" fmla="*/ 40028 h 1008403"/>
                  <a:gd name="connsiteX1" fmla="*/ 0 w 993005"/>
                  <a:gd name="connsiteY1" fmla="*/ 1008403 h 1008403"/>
                  <a:gd name="connsiteX2" fmla="*/ 955675 w 993005"/>
                  <a:gd name="connsiteY2" fmla="*/ 459128 h 1008403"/>
                  <a:gd name="connsiteX3" fmla="*/ 774700 w 993005"/>
                  <a:gd name="connsiteY3" fmla="*/ 211478 h 1008403"/>
                  <a:gd name="connsiteX4" fmla="*/ 546100 w 993005"/>
                  <a:gd name="connsiteY4" fmla="*/ 40028 h 1008403"/>
                  <a:gd name="connsiteX0" fmla="*/ 546100 w 993005"/>
                  <a:gd name="connsiteY0" fmla="*/ 0 h 968375"/>
                  <a:gd name="connsiteX1" fmla="*/ 0 w 993005"/>
                  <a:gd name="connsiteY1" fmla="*/ 968375 h 968375"/>
                  <a:gd name="connsiteX2" fmla="*/ 955675 w 993005"/>
                  <a:gd name="connsiteY2" fmla="*/ 419100 h 968375"/>
                  <a:gd name="connsiteX3" fmla="*/ 774700 w 993005"/>
                  <a:gd name="connsiteY3" fmla="*/ 171450 h 968375"/>
                  <a:gd name="connsiteX4" fmla="*/ 546100 w 993005"/>
                  <a:gd name="connsiteY4" fmla="*/ 0 h 968375"/>
                  <a:gd name="connsiteX0" fmla="*/ 546100 w 955675"/>
                  <a:gd name="connsiteY0" fmla="*/ 0 h 968375"/>
                  <a:gd name="connsiteX1" fmla="*/ 0 w 955675"/>
                  <a:gd name="connsiteY1" fmla="*/ 968375 h 968375"/>
                  <a:gd name="connsiteX2" fmla="*/ 955675 w 955675"/>
                  <a:gd name="connsiteY2" fmla="*/ 419100 h 968375"/>
                  <a:gd name="connsiteX3" fmla="*/ 774700 w 955675"/>
                  <a:gd name="connsiteY3" fmla="*/ 171450 h 968375"/>
                  <a:gd name="connsiteX4" fmla="*/ 546100 w 955675"/>
                  <a:gd name="connsiteY4" fmla="*/ 0 h 968375"/>
                  <a:gd name="connsiteX0" fmla="*/ 546100 w 955675"/>
                  <a:gd name="connsiteY0" fmla="*/ 0 h 968375"/>
                  <a:gd name="connsiteX1" fmla="*/ 0 w 955675"/>
                  <a:gd name="connsiteY1" fmla="*/ 968375 h 968375"/>
                  <a:gd name="connsiteX2" fmla="*/ 955675 w 955675"/>
                  <a:gd name="connsiteY2" fmla="*/ 419100 h 968375"/>
                  <a:gd name="connsiteX3" fmla="*/ 774700 w 955675"/>
                  <a:gd name="connsiteY3" fmla="*/ 171450 h 968375"/>
                  <a:gd name="connsiteX4" fmla="*/ 546100 w 955675"/>
                  <a:gd name="connsiteY4" fmla="*/ 0 h 968375"/>
                  <a:gd name="connsiteX0" fmla="*/ 546100 w 968375"/>
                  <a:gd name="connsiteY0" fmla="*/ 0 h 968375"/>
                  <a:gd name="connsiteX1" fmla="*/ 0 w 968375"/>
                  <a:gd name="connsiteY1" fmla="*/ 968375 h 968375"/>
                  <a:gd name="connsiteX2" fmla="*/ 968375 w 968375"/>
                  <a:gd name="connsiteY2" fmla="*/ 412750 h 968375"/>
                  <a:gd name="connsiteX3" fmla="*/ 774700 w 968375"/>
                  <a:gd name="connsiteY3" fmla="*/ 171450 h 968375"/>
                  <a:gd name="connsiteX4" fmla="*/ 546100 w 968375"/>
                  <a:gd name="connsiteY4" fmla="*/ 0 h 96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375" h="968375">
                    <a:moveTo>
                      <a:pt x="546100" y="0"/>
                    </a:moveTo>
                    <a:lnTo>
                      <a:pt x="0" y="968375"/>
                    </a:lnTo>
                    <a:lnTo>
                      <a:pt x="968375" y="412750"/>
                    </a:lnTo>
                    <a:cubicBezTo>
                      <a:pt x="872067" y="273579"/>
                      <a:pt x="845079" y="240242"/>
                      <a:pt x="774700" y="171450"/>
                    </a:cubicBezTo>
                    <a:cubicBezTo>
                      <a:pt x="704321" y="102658"/>
                      <a:pt x="687917" y="95779"/>
                      <a:pt x="5461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584700" y="2854325"/>
                <a:ext cx="1114425" cy="565150"/>
              </a:xfrm>
              <a:custGeom>
                <a:avLst/>
                <a:gdLst>
                  <a:gd name="connsiteX0" fmla="*/ 958850 w 1114425"/>
                  <a:gd name="connsiteY0" fmla="*/ 0 h 565150"/>
                  <a:gd name="connsiteX1" fmla="*/ 0 w 1114425"/>
                  <a:gd name="connsiteY1" fmla="*/ 561975 h 565150"/>
                  <a:gd name="connsiteX2" fmla="*/ 1114425 w 1114425"/>
                  <a:gd name="connsiteY2" fmla="*/ 565150 h 565150"/>
                  <a:gd name="connsiteX3" fmla="*/ 1076325 w 1114425"/>
                  <a:gd name="connsiteY3" fmla="*/ 250825 h 565150"/>
                  <a:gd name="connsiteX4" fmla="*/ 958850 w 1114425"/>
                  <a:gd name="connsiteY4" fmla="*/ 0 h 565150"/>
                  <a:gd name="connsiteX0" fmla="*/ 958850 w 1190300"/>
                  <a:gd name="connsiteY0" fmla="*/ 8163 h 573313"/>
                  <a:gd name="connsiteX1" fmla="*/ 0 w 1190300"/>
                  <a:gd name="connsiteY1" fmla="*/ 570138 h 573313"/>
                  <a:gd name="connsiteX2" fmla="*/ 1114425 w 1190300"/>
                  <a:gd name="connsiteY2" fmla="*/ 573313 h 573313"/>
                  <a:gd name="connsiteX3" fmla="*/ 1076325 w 1190300"/>
                  <a:gd name="connsiteY3" fmla="*/ 258988 h 573313"/>
                  <a:gd name="connsiteX4" fmla="*/ 958850 w 1190300"/>
                  <a:gd name="connsiteY4" fmla="*/ 8163 h 573313"/>
                  <a:gd name="connsiteX0" fmla="*/ 958850 w 1114425"/>
                  <a:gd name="connsiteY0" fmla="*/ 8163 h 573313"/>
                  <a:gd name="connsiteX1" fmla="*/ 0 w 1114425"/>
                  <a:gd name="connsiteY1" fmla="*/ 570138 h 573313"/>
                  <a:gd name="connsiteX2" fmla="*/ 1114425 w 1114425"/>
                  <a:gd name="connsiteY2" fmla="*/ 573313 h 573313"/>
                  <a:gd name="connsiteX3" fmla="*/ 1076325 w 1114425"/>
                  <a:gd name="connsiteY3" fmla="*/ 258988 h 573313"/>
                  <a:gd name="connsiteX4" fmla="*/ 958850 w 1114425"/>
                  <a:gd name="connsiteY4" fmla="*/ 8163 h 573313"/>
                  <a:gd name="connsiteX0" fmla="*/ 958850 w 1114425"/>
                  <a:gd name="connsiteY0" fmla="*/ 0 h 565150"/>
                  <a:gd name="connsiteX1" fmla="*/ 0 w 1114425"/>
                  <a:gd name="connsiteY1" fmla="*/ 561975 h 565150"/>
                  <a:gd name="connsiteX2" fmla="*/ 1114425 w 1114425"/>
                  <a:gd name="connsiteY2" fmla="*/ 565150 h 565150"/>
                  <a:gd name="connsiteX3" fmla="*/ 1076325 w 1114425"/>
                  <a:gd name="connsiteY3" fmla="*/ 250825 h 565150"/>
                  <a:gd name="connsiteX4" fmla="*/ 958850 w 1114425"/>
                  <a:gd name="connsiteY4" fmla="*/ 0 h 565150"/>
                  <a:gd name="connsiteX0" fmla="*/ 958850 w 1114425"/>
                  <a:gd name="connsiteY0" fmla="*/ 0 h 565150"/>
                  <a:gd name="connsiteX1" fmla="*/ 0 w 1114425"/>
                  <a:gd name="connsiteY1" fmla="*/ 561975 h 565150"/>
                  <a:gd name="connsiteX2" fmla="*/ 1114425 w 1114425"/>
                  <a:gd name="connsiteY2" fmla="*/ 565150 h 565150"/>
                  <a:gd name="connsiteX3" fmla="*/ 1076325 w 1114425"/>
                  <a:gd name="connsiteY3" fmla="*/ 250825 h 565150"/>
                  <a:gd name="connsiteX4" fmla="*/ 958850 w 1114425"/>
                  <a:gd name="connsiteY4" fmla="*/ 0 h 56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565150">
                    <a:moveTo>
                      <a:pt x="958850" y="0"/>
                    </a:moveTo>
                    <a:lnTo>
                      <a:pt x="0" y="561975"/>
                    </a:lnTo>
                    <a:lnTo>
                      <a:pt x="1114425" y="565150"/>
                    </a:lnTo>
                    <a:cubicBezTo>
                      <a:pt x="1100138" y="373592"/>
                      <a:pt x="1102254" y="345017"/>
                      <a:pt x="1076325" y="250825"/>
                    </a:cubicBezTo>
                    <a:cubicBezTo>
                      <a:pt x="1050396" y="156633"/>
                      <a:pt x="1023938" y="106892"/>
                      <a:pt x="9588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3603625" y="3416300"/>
                <a:ext cx="977900" cy="987425"/>
              </a:xfrm>
              <a:custGeom>
                <a:avLst/>
                <a:gdLst>
                  <a:gd name="connsiteX0" fmla="*/ 0 w 977900"/>
                  <a:gd name="connsiteY0" fmla="*/ 571500 h 987425"/>
                  <a:gd name="connsiteX1" fmla="*/ 193675 w 977900"/>
                  <a:gd name="connsiteY1" fmla="*/ 825500 h 987425"/>
                  <a:gd name="connsiteX2" fmla="*/ 415925 w 977900"/>
                  <a:gd name="connsiteY2" fmla="*/ 987425 h 987425"/>
                  <a:gd name="connsiteX3" fmla="*/ 977900 w 977900"/>
                  <a:gd name="connsiteY3" fmla="*/ 0 h 987425"/>
                  <a:gd name="connsiteX4" fmla="*/ 0 w 977900"/>
                  <a:gd name="connsiteY4" fmla="*/ 571500 h 987425"/>
                  <a:gd name="connsiteX0" fmla="*/ 36704 w 1014604"/>
                  <a:gd name="connsiteY0" fmla="*/ 571500 h 1030463"/>
                  <a:gd name="connsiteX1" fmla="*/ 230379 w 1014604"/>
                  <a:gd name="connsiteY1" fmla="*/ 825500 h 1030463"/>
                  <a:gd name="connsiteX2" fmla="*/ 452629 w 1014604"/>
                  <a:gd name="connsiteY2" fmla="*/ 987425 h 1030463"/>
                  <a:gd name="connsiteX3" fmla="*/ 1014604 w 1014604"/>
                  <a:gd name="connsiteY3" fmla="*/ 0 h 1030463"/>
                  <a:gd name="connsiteX4" fmla="*/ 36704 w 1014604"/>
                  <a:gd name="connsiteY4" fmla="*/ 571500 h 1030463"/>
                  <a:gd name="connsiteX0" fmla="*/ 0 w 977900"/>
                  <a:gd name="connsiteY0" fmla="*/ 571500 h 1030463"/>
                  <a:gd name="connsiteX1" fmla="*/ 193675 w 977900"/>
                  <a:gd name="connsiteY1" fmla="*/ 825500 h 1030463"/>
                  <a:gd name="connsiteX2" fmla="*/ 415925 w 977900"/>
                  <a:gd name="connsiteY2" fmla="*/ 987425 h 1030463"/>
                  <a:gd name="connsiteX3" fmla="*/ 977900 w 977900"/>
                  <a:gd name="connsiteY3" fmla="*/ 0 h 1030463"/>
                  <a:gd name="connsiteX4" fmla="*/ 0 w 977900"/>
                  <a:gd name="connsiteY4" fmla="*/ 571500 h 1030463"/>
                  <a:gd name="connsiteX0" fmla="*/ 0 w 977900"/>
                  <a:gd name="connsiteY0" fmla="*/ 571500 h 987425"/>
                  <a:gd name="connsiteX1" fmla="*/ 193675 w 977900"/>
                  <a:gd name="connsiteY1" fmla="*/ 825500 h 987425"/>
                  <a:gd name="connsiteX2" fmla="*/ 415925 w 977900"/>
                  <a:gd name="connsiteY2" fmla="*/ 987425 h 987425"/>
                  <a:gd name="connsiteX3" fmla="*/ 977900 w 977900"/>
                  <a:gd name="connsiteY3" fmla="*/ 0 h 987425"/>
                  <a:gd name="connsiteX4" fmla="*/ 0 w 977900"/>
                  <a:gd name="connsiteY4" fmla="*/ 571500 h 987425"/>
                  <a:gd name="connsiteX0" fmla="*/ 0 w 977900"/>
                  <a:gd name="connsiteY0" fmla="*/ 571500 h 987425"/>
                  <a:gd name="connsiteX1" fmla="*/ 180975 w 977900"/>
                  <a:gd name="connsiteY1" fmla="*/ 819150 h 987425"/>
                  <a:gd name="connsiteX2" fmla="*/ 415925 w 977900"/>
                  <a:gd name="connsiteY2" fmla="*/ 987425 h 987425"/>
                  <a:gd name="connsiteX3" fmla="*/ 977900 w 977900"/>
                  <a:gd name="connsiteY3" fmla="*/ 0 h 987425"/>
                  <a:gd name="connsiteX4" fmla="*/ 0 w 977900"/>
                  <a:gd name="connsiteY4" fmla="*/ 571500 h 98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900" h="987425">
                    <a:moveTo>
                      <a:pt x="0" y="571500"/>
                    </a:moveTo>
                    <a:cubicBezTo>
                      <a:pt x="62971" y="674158"/>
                      <a:pt x="111654" y="749829"/>
                      <a:pt x="180975" y="819150"/>
                    </a:cubicBezTo>
                    <a:cubicBezTo>
                      <a:pt x="250296" y="888471"/>
                      <a:pt x="291571" y="912283"/>
                      <a:pt x="415925" y="987425"/>
                    </a:cubicBezTo>
                    <a:lnTo>
                      <a:pt x="977900" y="0"/>
                    </a:lnTo>
                    <a:lnTo>
                      <a:pt x="0" y="5715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4019550" y="3416300"/>
                <a:ext cx="568325" cy="1133475"/>
              </a:xfrm>
              <a:custGeom>
                <a:avLst/>
                <a:gdLst>
                  <a:gd name="connsiteX0" fmla="*/ 558800 w 568325"/>
                  <a:gd name="connsiteY0" fmla="*/ 0 h 1133475"/>
                  <a:gd name="connsiteX1" fmla="*/ 0 w 568325"/>
                  <a:gd name="connsiteY1" fmla="*/ 977900 h 1133475"/>
                  <a:gd name="connsiteX2" fmla="*/ 263525 w 568325"/>
                  <a:gd name="connsiteY2" fmla="*/ 1101725 h 1133475"/>
                  <a:gd name="connsiteX3" fmla="*/ 568325 w 568325"/>
                  <a:gd name="connsiteY3" fmla="*/ 1133475 h 1133475"/>
                  <a:gd name="connsiteX4" fmla="*/ 558800 w 568325"/>
                  <a:gd name="connsiteY4" fmla="*/ 0 h 1133475"/>
                  <a:gd name="connsiteX0" fmla="*/ 558800 w 568325"/>
                  <a:gd name="connsiteY0" fmla="*/ 0 h 1133475"/>
                  <a:gd name="connsiteX1" fmla="*/ 0 w 568325"/>
                  <a:gd name="connsiteY1" fmla="*/ 977900 h 1133475"/>
                  <a:gd name="connsiteX2" fmla="*/ 263525 w 568325"/>
                  <a:gd name="connsiteY2" fmla="*/ 1101725 h 1133475"/>
                  <a:gd name="connsiteX3" fmla="*/ 568325 w 568325"/>
                  <a:gd name="connsiteY3" fmla="*/ 1133475 h 1133475"/>
                  <a:gd name="connsiteX4" fmla="*/ 558800 w 568325"/>
                  <a:gd name="connsiteY4" fmla="*/ 0 h 1133475"/>
                  <a:gd name="connsiteX0" fmla="*/ 558800 w 568325"/>
                  <a:gd name="connsiteY0" fmla="*/ 0 h 1133475"/>
                  <a:gd name="connsiteX1" fmla="*/ 0 w 568325"/>
                  <a:gd name="connsiteY1" fmla="*/ 977900 h 1133475"/>
                  <a:gd name="connsiteX2" fmla="*/ 263525 w 568325"/>
                  <a:gd name="connsiteY2" fmla="*/ 1101725 h 1133475"/>
                  <a:gd name="connsiteX3" fmla="*/ 568325 w 568325"/>
                  <a:gd name="connsiteY3" fmla="*/ 1133475 h 1133475"/>
                  <a:gd name="connsiteX4" fmla="*/ 558800 w 568325"/>
                  <a:gd name="connsiteY4" fmla="*/ 0 h 1133475"/>
                  <a:gd name="connsiteX0" fmla="*/ 565937 w 575462"/>
                  <a:gd name="connsiteY0" fmla="*/ 0 h 1212728"/>
                  <a:gd name="connsiteX1" fmla="*/ 7137 w 575462"/>
                  <a:gd name="connsiteY1" fmla="*/ 977900 h 1212728"/>
                  <a:gd name="connsiteX2" fmla="*/ 270662 w 575462"/>
                  <a:gd name="connsiteY2" fmla="*/ 1101725 h 1212728"/>
                  <a:gd name="connsiteX3" fmla="*/ 575462 w 575462"/>
                  <a:gd name="connsiteY3" fmla="*/ 1133475 h 1212728"/>
                  <a:gd name="connsiteX4" fmla="*/ 565937 w 575462"/>
                  <a:gd name="connsiteY4" fmla="*/ 0 h 1212728"/>
                  <a:gd name="connsiteX0" fmla="*/ 558800 w 568325"/>
                  <a:gd name="connsiteY0" fmla="*/ 0 h 1212728"/>
                  <a:gd name="connsiteX1" fmla="*/ 0 w 568325"/>
                  <a:gd name="connsiteY1" fmla="*/ 977900 h 1212728"/>
                  <a:gd name="connsiteX2" fmla="*/ 263525 w 568325"/>
                  <a:gd name="connsiteY2" fmla="*/ 1101725 h 1212728"/>
                  <a:gd name="connsiteX3" fmla="*/ 568325 w 568325"/>
                  <a:gd name="connsiteY3" fmla="*/ 1133475 h 1212728"/>
                  <a:gd name="connsiteX4" fmla="*/ 558800 w 568325"/>
                  <a:gd name="connsiteY4" fmla="*/ 0 h 1212728"/>
                  <a:gd name="connsiteX0" fmla="*/ 558800 w 568325"/>
                  <a:gd name="connsiteY0" fmla="*/ 0 h 1133475"/>
                  <a:gd name="connsiteX1" fmla="*/ 0 w 568325"/>
                  <a:gd name="connsiteY1" fmla="*/ 977900 h 1133475"/>
                  <a:gd name="connsiteX2" fmla="*/ 263525 w 568325"/>
                  <a:gd name="connsiteY2" fmla="*/ 1101725 h 1133475"/>
                  <a:gd name="connsiteX3" fmla="*/ 568325 w 568325"/>
                  <a:gd name="connsiteY3" fmla="*/ 1133475 h 1133475"/>
                  <a:gd name="connsiteX4" fmla="*/ 558800 w 568325"/>
                  <a:gd name="connsiteY4" fmla="*/ 0 h 113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325" h="1133475">
                    <a:moveTo>
                      <a:pt x="558800" y="0"/>
                    </a:moveTo>
                    <a:lnTo>
                      <a:pt x="0" y="977900"/>
                    </a:lnTo>
                    <a:cubicBezTo>
                      <a:pt x="90487" y="1050396"/>
                      <a:pt x="168804" y="1075796"/>
                      <a:pt x="263525" y="1101725"/>
                    </a:cubicBezTo>
                    <a:cubicBezTo>
                      <a:pt x="358246" y="1127654"/>
                      <a:pt x="433387" y="1132946"/>
                      <a:pt x="568325" y="1133475"/>
                    </a:cubicBezTo>
                    <a:cubicBezTo>
                      <a:pt x="567267" y="756708"/>
                      <a:pt x="566208" y="379942"/>
                      <a:pt x="55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3600450" y="2445544"/>
                <a:ext cx="978694" cy="973931"/>
              </a:xfrm>
              <a:custGeom>
                <a:avLst/>
                <a:gdLst>
                  <a:gd name="connsiteX0" fmla="*/ 423863 w 978694"/>
                  <a:gd name="connsiteY0" fmla="*/ 0 h 973931"/>
                  <a:gd name="connsiteX1" fmla="*/ 180975 w 978694"/>
                  <a:gd name="connsiteY1" fmla="*/ 178594 h 973931"/>
                  <a:gd name="connsiteX2" fmla="*/ 0 w 978694"/>
                  <a:gd name="connsiteY2" fmla="*/ 421481 h 973931"/>
                  <a:gd name="connsiteX3" fmla="*/ 978694 w 978694"/>
                  <a:gd name="connsiteY3" fmla="*/ 973931 h 973931"/>
                  <a:gd name="connsiteX4" fmla="*/ 423863 w 978694"/>
                  <a:gd name="connsiteY4" fmla="*/ 0 h 973931"/>
                  <a:gd name="connsiteX0" fmla="*/ 462932 w 1017763"/>
                  <a:gd name="connsiteY0" fmla="*/ 39140 h 1013071"/>
                  <a:gd name="connsiteX1" fmla="*/ 220044 w 1017763"/>
                  <a:gd name="connsiteY1" fmla="*/ 217734 h 1013071"/>
                  <a:gd name="connsiteX2" fmla="*/ 39069 w 1017763"/>
                  <a:gd name="connsiteY2" fmla="*/ 460621 h 1013071"/>
                  <a:gd name="connsiteX3" fmla="*/ 1017763 w 1017763"/>
                  <a:gd name="connsiteY3" fmla="*/ 1013071 h 1013071"/>
                  <a:gd name="connsiteX4" fmla="*/ 462932 w 1017763"/>
                  <a:gd name="connsiteY4" fmla="*/ 39140 h 1013071"/>
                  <a:gd name="connsiteX0" fmla="*/ 423863 w 978694"/>
                  <a:gd name="connsiteY0" fmla="*/ 39140 h 1013071"/>
                  <a:gd name="connsiteX1" fmla="*/ 180975 w 978694"/>
                  <a:gd name="connsiteY1" fmla="*/ 217734 h 1013071"/>
                  <a:gd name="connsiteX2" fmla="*/ 0 w 978694"/>
                  <a:gd name="connsiteY2" fmla="*/ 460621 h 1013071"/>
                  <a:gd name="connsiteX3" fmla="*/ 978694 w 978694"/>
                  <a:gd name="connsiteY3" fmla="*/ 1013071 h 1013071"/>
                  <a:gd name="connsiteX4" fmla="*/ 423863 w 978694"/>
                  <a:gd name="connsiteY4" fmla="*/ 39140 h 1013071"/>
                  <a:gd name="connsiteX0" fmla="*/ 423863 w 978694"/>
                  <a:gd name="connsiteY0" fmla="*/ 0 h 973931"/>
                  <a:gd name="connsiteX1" fmla="*/ 180975 w 978694"/>
                  <a:gd name="connsiteY1" fmla="*/ 178594 h 973931"/>
                  <a:gd name="connsiteX2" fmla="*/ 0 w 978694"/>
                  <a:gd name="connsiteY2" fmla="*/ 421481 h 973931"/>
                  <a:gd name="connsiteX3" fmla="*/ 978694 w 978694"/>
                  <a:gd name="connsiteY3" fmla="*/ 973931 h 973931"/>
                  <a:gd name="connsiteX4" fmla="*/ 423863 w 978694"/>
                  <a:gd name="connsiteY4" fmla="*/ 0 h 973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694" h="973931">
                    <a:moveTo>
                      <a:pt x="423863" y="0"/>
                    </a:moveTo>
                    <a:cubicBezTo>
                      <a:pt x="298054" y="65087"/>
                      <a:pt x="251619" y="108347"/>
                      <a:pt x="180975" y="178594"/>
                    </a:cubicBezTo>
                    <a:cubicBezTo>
                      <a:pt x="110331" y="248841"/>
                      <a:pt x="90885" y="267494"/>
                      <a:pt x="0" y="421481"/>
                    </a:cubicBezTo>
                    <a:lnTo>
                      <a:pt x="978694" y="973931"/>
                    </a:lnTo>
                    <a:lnTo>
                      <a:pt x="42386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013200" y="2295525"/>
                <a:ext cx="568325" cy="1120775"/>
              </a:xfrm>
              <a:custGeom>
                <a:avLst/>
                <a:gdLst>
                  <a:gd name="connsiteX0" fmla="*/ 568325 w 568325"/>
                  <a:gd name="connsiteY0" fmla="*/ 0 h 1120775"/>
                  <a:gd name="connsiteX1" fmla="*/ 307975 w 568325"/>
                  <a:gd name="connsiteY1" fmla="*/ 28575 h 1120775"/>
                  <a:gd name="connsiteX2" fmla="*/ 0 w 568325"/>
                  <a:gd name="connsiteY2" fmla="*/ 146050 h 1120775"/>
                  <a:gd name="connsiteX3" fmla="*/ 565150 w 568325"/>
                  <a:gd name="connsiteY3" fmla="*/ 1120775 h 1120775"/>
                  <a:gd name="connsiteX4" fmla="*/ 568325 w 568325"/>
                  <a:gd name="connsiteY4" fmla="*/ 0 h 1120775"/>
                  <a:gd name="connsiteX0" fmla="*/ 573119 w 573119"/>
                  <a:gd name="connsiteY0" fmla="*/ 78986 h 1199761"/>
                  <a:gd name="connsiteX1" fmla="*/ 312769 w 573119"/>
                  <a:gd name="connsiteY1" fmla="*/ 107561 h 1199761"/>
                  <a:gd name="connsiteX2" fmla="*/ 4794 w 573119"/>
                  <a:gd name="connsiteY2" fmla="*/ 225036 h 1199761"/>
                  <a:gd name="connsiteX3" fmla="*/ 569944 w 573119"/>
                  <a:gd name="connsiteY3" fmla="*/ 1199761 h 1199761"/>
                  <a:gd name="connsiteX4" fmla="*/ 573119 w 573119"/>
                  <a:gd name="connsiteY4" fmla="*/ 78986 h 1199761"/>
                  <a:gd name="connsiteX0" fmla="*/ 568325 w 568325"/>
                  <a:gd name="connsiteY0" fmla="*/ 78986 h 1199761"/>
                  <a:gd name="connsiteX1" fmla="*/ 307975 w 568325"/>
                  <a:gd name="connsiteY1" fmla="*/ 107561 h 1199761"/>
                  <a:gd name="connsiteX2" fmla="*/ 0 w 568325"/>
                  <a:gd name="connsiteY2" fmla="*/ 225036 h 1199761"/>
                  <a:gd name="connsiteX3" fmla="*/ 565150 w 568325"/>
                  <a:gd name="connsiteY3" fmla="*/ 1199761 h 1199761"/>
                  <a:gd name="connsiteX4" fmla="*/ 568325 w 568325"/>
                  <a:gd name="connsiteY4" fmla="*/ 78986 h 1199761"/>
                  <a:gd name="connsiteX0" fmla="*/ 568325 w 568325"/>
                  <a:gd name="connsiteY0" fmla="*/ 1044 h 1121819"/>
                  <a:gd name="connsiteX1" fmla="*/ 307975 w 568325"/>
                  <a:gd name="connsiteY1" fmla="*/ 29619 h 1121819"/>
                  <a:gd name="connsiteX2" fmla="*/ 0 w 568325"/>
                  <a:gd name="connsiteY2" fmla="*/ 147094 h 1121819"/>
                  <a:gd name="connsiteX3" fmla="*/ 565150 w 568325"/>
                  <a:gd name="connsiteY3" fmla="*/ 1121819 h 1121819"/>
                  <a:gd name="connsiteX4" fmla="*/ 568325 w 568325"/>
                  <a:gd name="connsiteY4" fmla="*/ 1044 h 1121819"/>
                  <a:gd name="connsiteX0" fmla="*/ 568325 w 568325"/>
                  <a:gd name="connsiteY0" fmla="*/ 0 h 1120775"/>
                  <a:gd name="connsiteX1" fmla="*/ 307975 w 568325"/>
                  <a:gd name="connsiteY1" fmla="*/ 28575 h 1120775"/>
                  <a:gd name="connsiteX2" fmla="*/ 0 w 568325"/>
                  <a:gd name="connsiteY2" fmla="*/ 146050 h 1120775"/>
                  <a:gd name="connsiteX3" fmla="*/ 565150 w 568325"/>
                  <a:gd name="connsiteY3" fmla="*/ 1120775 h 1120775"/>
                  <a:gd name="connsiteX4" fmla="*/ 568325 w 568325"/>
                  <a:gd name="connsiteY4" fmla="*/ 0 h 112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325" h="1120775">
                    <a:moveTo>
                      <a:pt x="568325" y="0"/>
                    </a:moveTo>
                    <a:cubicBezTo>
                      <a:pt x="439738" y="8467"/>
                      <a:pt x="402696" y="4233"/>
                      <a:pt x="307975" y="28575"/>
                    </a:cubicBezTo>
                    <a:cubicBezTo>
                      <a:pt x="213254" y="52917"/>
                      <a:pt x="169862" y="68792"/>
                      <a:pt x="0" y="146050"/>
                    </a:cubicBezTo>
                    <a:lnTo>
                      <a:pt x="565150" y="1120775"/>
                    </a:lnTo>
                    <a:cubicBezTo>
                      <a:pt x="566208" y="748242"/>
                      <a:pt x="567267" y="375708"/>
                      <a:pt x="5683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3462339" y="2862263"/>
                <a:ext cx="1104900" cy="554831"/>
              </a:xfrm>
              <a:custGeom>
                <a:avLst/>
                <a:gdLst>
                  <a:gd name="connsiteX0" fmla="*/ 1100137 w 1100137"/>
                  <a:gd name="connsiteY0" fmla="*/ 547687 h 552450"/>
                  <a:gd name="connsiteX1" fmla="*/ 138112 w 1100137"/>
                  <a:gd name="connsiteY1" fmla="*/ 0 h 552450"/>
                  <a:gd name="connsiteX2" fmla="*/ 28575 w 1100137"/>
                  <a:gd name="connsiteY2" fmla="*/ 252412 h 552450"/>
                  <a:gd name="connsiteX3" fmla="*/ 0 w 1100137"/>
                  <a:gd name="connsiteY3" fmla="*/ 552450 h 552450"/>
                  <a:gd name="connsiteX4" fmla="*/ 1100137 w 1100137"/>
                  <a:gd name="connsiteY4" fmla="*/ 547687 h 552450"/>
                  <a:gd name="connsiteX0" fmla="*/ 1177318 w 1177318"/>
                  <a:gd name="connsiteY0" fmla="*/ 555069 h 559832"/>
                  <a:gd name="connsiteX1" fmla="*/ 215293 w 1177318"/>
                  <a:gd name="connsiteY1" fmla="*/ 7382 h 559832"/>
                  <a:gd name="connsiteX2" fmla="*/ 105756 w 1177318"/>
                  <a:gd name="connsiteY2" fmla="*/ 259794 h 559832"/>
                  <a:gd name="connsiteX3" fmla="*/ 77181 w 1177318"/>
                  <a:gd name="connsiteY3" fmla="*/ 559832 h 559832"/>
                  <a:gd name="connsiteX4" fmla="*/ 1177318 w 1177318"/>
                  <a:gd name="connsiteY4" fmla="*/ 555069 h 559832"/>
                  <a:gd name="connsiteX0" fmla="*/ 1177318 w 1177318"/>
                  <a:gd name="connsiteY0" fmla="*/ 547687 h 552450"/>
                  <a:gd name="connsiteX1" fmla="*/ 215293 w 1177318"/>
                  <a:gd name="connsiteY1" fmla="*/ 0 h 552450"/>
                  <a:gd name="connsiteX2" fmla="*/ 105756 w 1177318"/>
                  <a:gd name="connsiteY2" fmla="*/ 252412 h 552450"/>
                  <a:gd name="connsiteX3" fmla="*/ 77181 w 1177318"/>
                  <a:gd name="connsiteY3" fmla="*/ 552450 h 552450"/>
                  <a:gd name="connsiteX4" fmla="*/ 1177318 w 1177318"/>
                  <a:gd name="connsiteY4" fmla="*/ 547687 h 552450"/>
                  <a:gd name="connsiteX0" fmla="*/ 1100137 w 1100137"/>
                  <a:gd name="connsiteY0" fmla="*/ 547687 h 552450"/>
                  <a:gd name="connsiteX1" fmla="*/ 138112 w 1100137"/>
                  <a:gd name="connsiteY1" fmla="*/ 0 h 552450"/>
                  <a:gd name="connsiteX2" fmla="*/ 28575 w 1100137"/>
                  <a:gd name="connsiteY2" fmla="*/ 252412 h 552450"/>
                  <a:gd name="connsiteX3" fmla="*/ 0 w 1100137"/>
                  <a:gd name="connsiteY3" fmla="*/ 552450 h 552450"/>
                  <a:gd name="connsiteX4" fmla="*/ 1100137 w 1100137"/>
                  <a:gd name="connsiteY4" fmla="*/ 547687 h 552450"/>
                  <a:gd name="connsiteX0" fmla="*/ 1100137 w 1100137"/>
                  <a:gd name="connsiteY0" fmla="*/ 547687 h 552450"/>
                  <a:gd name="connsiteX1" fmla="*/ 138112 w 1100137"/>
                  <a:gd name="connsiteY1" fmla="*/ 0 h 552450"/>
                  <a:gd name="connsiteX2" fmla="*/ 28575 w 1100137"/>
                  <a:gd name="connsiteY2" fmla="*/ 252412 h 552450"/>
                  <a:gd name="connsiteX3" fmla="*/ 0 w 1100137"/>
                  <a:gd name="connsiteY3" fmla="*/ 552450 h 552450"/>
                  <a:gd name="connsiteX4" fmla="*/ 1100137 w 1100137"/>
                  <a:gd name="connsiteY4" fmla="*/ 547687 h 552450"/>
                  <a:gd name="connsiteX0" fmla="*/ 1104900 w 1104900"/>
                  <a:gd name="connsiteY0" fmla="*/ 554831 h 554831"/>
                  <a:gd name="connsiteX1" fmla="*/ 138112 w 1104900"/>
                  <a:gd name="connsiteY1" fmla="*/ 0 h 554831"/>
                  <a:gd name="connsiteX2" fmla="*/ 28575 w 1104900"/>
                  <a:gd name="connsiteY2" fmla="*/ 252412 h 554831"/>
                  <a:gd name="connsiteX3" fmla="*/ 0 w 1104900"/>
                  <a:gd name="connsiteY3" fmla="*/ 552450 h 554831"/>
                  <a:gd name="connsiteX4" fmla="*/ 1104900 w 1104900"/>
                  <a:gd name="connsiteY4" fmla="*/ 554831 h 554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900" h="554831">
                    <a:moveTo>
                      <a:pt x="1104900" y="554831"/>
                    </a:moveTo>
                    <a:lnTo>
                      <a:pt x="138112" y="0"/>
                    </a:lnTo>
                    <a:cubicBezTo>
                      <a:pt x="83343" y="117475"/>
                      <a:pt x="51594" y="160337"/>
                      <a:pt x="28575" y="252412"/>
                    </a:cubicBezTo>
                    <a:cubicBezTo>
                      <a:pt x="5556" y="344487"/>
                      <a:pt x="7143" y="403225"/>
                      <a:pt x="0" y="552450"/>
                    </a:cubicBezTo>
                    <a:lnTo>
                      <a:pt x="1104900" y="55483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3457575" y="3417094"/>
                <a:ext cx="1114426" cy="578644"/>
              </a:xfrm>
              <a:custGeom>
                <a:avLst/>
                <a:gdLst>
                  <a:gd name="connsiteX0" fmla="*/ 1119188 w 1119188"/>
                  <a:gd name="connsiteY0" fmla="*/ 0 h 585788"/>
                  <a:gd name="connsiteX1" fmla="*/ 0 w 1119188"/>
                  <a:gd name="connsiteY1" fmla="*/ 9525 h 585788"/>
                  <a:gd name="connsiteX2" fmla="*/ 47625 w 1119188"/>
                  <a:gd name="connsiteY2" fmla="*/ 328613 h 585788"/>
                  <a:gd name="connsiteX3" fmla="*/ 152400 w 1119188"/>
                  <a:gd name="connsiteY3" fmla="*/ 585788 h 585788"/>
                  <a:gd name="connsiteX4" fmla="*/ 1119188 w 1119188"/>
                  <a:gd name="connsiteY4" fmla="*/ 0 h 585788"/>
                  <a:gd name="connsiteX0" fmla="*/ 1192464 w 1192464"/>
                  <a:gd name="connsiteY0" fmla="*/ 0 h 594556"/>
                  <a:gd name="connsiteX1" fmla="*/ 73276 w 1192464"/>
                  <a:gd name="connsiteY1" fmla="*/ 9525 h 594556"/>
                  <a:gd name="connsiteX2" fmla="*/ 120901 w 1192464"/>
                  <a:gd name="connsiteY2" fmla="*/ 328613 h 594556"/>
                  <a:gd name="connsiteX3" fmla="*/ 225676 w 1192464"/>
                  <a:gd name="connsiteY3" fmla="*/ 585788 h 594556"/>
                  <a:gd name="connsiteX4" fmla="*/ 1192464 w 1192464"/>
                  <a:gd name="connsiteY4" fmla="*/ 0 h 594556"/>
                  <a:gd name="connsiteX0" fmla="*/ 1119188 w 1119188"/>
                  <a:gd name="connsiteY0" fmla="*/ 0 h 594556"/>
                  <a:gd name="connsiteX1" fmla="*/ 0 w 1119188"/>
                  <a:gd name="connsiteY1" fmla="*/ 9525 h 594556"/>
                  <a:gd name="connsiteX2" fmla="*/ 47625 w 1119188"/>
                  <a:gd name="connsiteY2" fmla="*/ 328613 h 594556"/>
                  <a:gd name="connsiteX3" fmla="*/ 152400 w 1119188"/>
                  <a:gd name="connsiteY3" fmla="*/ 585788 h 594556"/>
                  <a:gd name="connsiteX4" fmla="*/ 1119188 w 1119188"/>
                  <a:gd name="connsiteY4" fmla="*/ 0 h 594556"/>
                  <a:gd name="connsiteX0" fmla="*/ 1119188 w 1119188"/>
                  <a:gd name="connsiteY0" fmla="*/ 0 h 585788"/>
                  <a:gd name="connsiteX1" fmla="*/ 0 w 1119188"/>
                  <a:gd name="connsiteY1" fmla="*/ 9525 h 585788"/>
                  <a:gd name="connsiteX2" fmla="*/ 47625 w 1119188"/>
                  <a:gd name="connsiteY2" fmla="*/ 328613 h 585788"/>
                  <a:gd name="connsiteX3" fmla="*/ 152400 w 1119188"/>
                  <a:gd name="connsiteY3" fmla="*/ 585788 h 585788"/>
                  <a:gd name="connsiteX4" fmla="*/ 1119188 w 1119188"/>
                  <a:gd name="connsiteY4" fmla="*/ 0 h 585788"/>
                  <a:gd name="connsiteX0" fmla="*/ 1114426 w 1114426"/>
                  <a:gd name="connsiteY0" fmla="*/ 0 h 578644"/>
                  <a:gd name="connsiteX1" fmla="*/ 0 w 1114426"/>
                  <a:gd name="connsiteY1" fmla="*/ 2381 h 578644"/>
                  <a:gd name="connsiteX2" fmla="*/ 47625 w 1114426"/>
                  <a:gd name="connsiteY2" fmla="*/ 321469 h 578644"/>
                  <a:gd name="connsiteX3" fmla="*/ 152400 w 1114426"/>
                  <a:gd name="connsiteY3" fmla="*/ 578644 h 578644"/>
                  <a:gd name="connsiteX4" fmla="*/ 1114426 w 1114426"/>
                  <a:gd name="connsiteY4" fmla="*/ 0 h 57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6" h="578644">
                    <a:moveTo>
                      <a:pt x="1114426" y="0"/>
                    </a:moveTo>
                    <a:lnTo>
                      <a:pt x="0" y="2381"/>
                    </a:lnTo>
                    <a:cubicBezTo>
                      <a:pt x="21431" y="138112"/>
                      <a:pt x="22225" y="225425"/>
                      <a:pt x="47625" y="321469"/>
                    </a:cubicBezTo>
                    <a:cubicBezTo>
                      <a:pt x="73025" y="417513"/>
                      <a:pt x="88106" y="457201"/>
                      <a:pt x="152400" y="578644"/>
                    </a:cubicBezTo>
                    <a:lnTo>
                      <a:pt x="111442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p:cNvGrpSpPr/>
            <p:nvPr/>
          </p:nvGrpSpPr>
          <p:grpSpPr>
            <a:xfrm>
              <a:off x="1677924" y="530227"/>
              <a:ext cx="5788152" cy="5788152"/>
              <a:chOff x="1677924" y="530227"/>
              <a:chExt cx="5788152" cy="5788152"/>
            </a:xfrm>
          </p:grpSpPr>
          <p:sp>
            <p:nvSpPr>
              <p:cNvPr id="5" name="Oval 4"/>
              <p:cNvSpPr/>
              <p:nvPr/>
            </p:nvSpPr>
            <p:spPr>
              <a:xfrm>
                <a:off x="1677924" y="530227"/>
                <a:ext cx="5788152" cy="5788152"/>
              </a:xfrm>
              <a:prstGeom prst="ellipse">
                <a:avLst/>
              </a:prstGeom>
              <a:no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80592" y="927652"/>
                <a:ext cx="5001768" cy="5001768"/>
              </a:xfrm>
              <a:prstGeom prst="ellipse">
                <a:avLst/>
              </a:prstGeom>
              <a:no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352260" y="1212572"/>
                <a:ext cx="4434840" cy="4432854"/>
              </a:xfrm>
              <a:prstGeom prst="ellipse">
                <a:avLst/>
              </a:prstGeom>
              <a:no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955228" y="1802288"/>
                <a:ext cx="3233537" cy="3236976"/>
              </a:xfrm>
              <a:prstGeom prst="ellipse">
                <a:avLst/>
              </a:prstGeom>
              <a:no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452180" y="2299240"/>
                <a:ext cx="2246255" cy="2249424"/>
              </a:xfrm>
              <a:prstGeom prst="ellipse">
                <a:avLst/>
              </a:prstGeom>
              <a:solidFill>
                <a:schemeClr val="bg2"/>
              </a:solid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p:cNvGrpSpPr/>
            <p:nvPr/>
          </p:nvGrpSpPr>
          <p:grpSpPr>
            <a:xfrm>
              <a:off x="1763886" y="632739"/>
              <a:ext cx="5612289" cy="5589467"/>
              <a:chOff x="1763886" y="632739"/>
              <a:chExt cx="5612289" cy="5589467"/>
            </a:xfrm>
          </p:grpSpPr>
          <p:cxnSp>
            <p:nvCxnSpPr>
              <p:cNvPr id="13" name="Straight Connector 12"/>
              <p:cNvCxnSpPr>
                <a:stCxn id="9" idx="0"/>
                <a:endCxn id="9" idx="4"/>
              </p:cNvCxnSpPr>
              <p:nvPr/>
            </p:nvCxnSpPr>
            <p:spPr>
              <a:xfrm>
                <a:off x="4581476" y="927652"/>
                <a:ext cx="0" cy="5001768"/>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1" idx="2"/>
                <a:endCxn id="9" idx="6"/>
              </p:cNvCxnSpPr>
              <p:nvPr/>
            </p:nvCxnSpPr>
            <p:spPr>
              <a:xfrm>
                <a:off x="2955228" y="3420776"/>
                <a:ext cx="4127132" cy="0"/>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413220" y="2160106"/>
                <a:ext cx="4305963" cy="2526194"/>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413220" y="2190585"/>
                <a:ext cx="3560860" cy="2030895"/>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778250" y="1250672"/>
                <a:ext cx="2019935" cy="3568978"/>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768725" y="2014538"/>
                <a:ext cx="2083435" cy="3555682"/>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0" idx="2"/>
                <a:endCxn id="9" idx="2"/>
              </p:cNvCxnSpPr>
              <p:nvPr/>
            </p:nvCxnSpPr>
            <p:spPr>
              <a:xfrm flipH="1" flipV="1">
                <a:off x="2080592" y="3428536"/>
                <a:ext cx="271668" cy="463"/>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763886" y="2687968"/>
                <a:ext cx="398289" cy="107620"/>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525579" y="1385025"/>
                <a:ext cx="272391" cy="279468"/>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3315985" y="1273969"/>
                <a:ext cx="136196" cy="230981"/>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811285" y="632739"/>
                <a:ext cx="101109" cy="376911"/>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03031" y="632739"/>
                <a:ext cx="96536" cy="376910"/>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6330820" y="1363596"/>
                <a:ext cx="268553" cy="282262"/>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6989506" y="2657474"/>
                <a:ext cx="368556" cy="98590"/>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007619" y="4046702"/>
                <a:ext cx="368556" cy="96673"/>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505175" y="4518190"/>
                <a:ext cx="248050" cy="137154"/>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60847" y="5184940"/>
                <a:ext cx="277877" cy="265741"/>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246537" y="5839784"/>
                <a:ext cx="94607" cy="363372"/>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3857627" y="5858834"/>
                <a:ext cx="88107" cy="363372"/>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3345658" y="5362576"/>
                <a:ext cx="124152" cy="240506"/>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2542246" y="5213595"/>
                <a:ext cx="287505" cy="273796"/>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1790707" y="4083843"/>
                <a:ext cx="369087" cy="109281"/>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grpSp>
        <p:grpSp>
          <p:nvGrpSpPr>
            <p:cNvPr id="144" name="Group 143"/>
            <p:cNvGrpSpPr/>
            <p:nvPr/>
          </p:nvGrpSpPr>
          <p:grpSpPr>
            <a:xfrm>
              <a:off x="2124575" y="1084974"/>
              <a:ext cx="4831007" cy="4734095"/>
              <a:chOff x="2124575" y="1084974"/>
              <a:chExt cx="4831007" cy="4734095"/>
            </a:xfrm>
          </p:grpSpPr>
          <p:sp>
            <p:nvSpPr>
              <p:cNvPr id="99" name="TextBox 98"/>
              <p:cNvSpPr txBox="1"/>
              <p:nvPr/>
            </p:nvSpPr>
            <p:spPr>
              <a:xfrm>
                <a:off x="3779020" y="1085106"/>
                <a:ext cx="32285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12</a:t>
                </a:r>
              </a:p>
            </p:txBody>
          </p:sp>
          <p:sp>
            <p:nvSpPr>
              <p:cNvPr id="100" name="TextBox 99"/>
              <p:cNvSpPr txBox="1"/>
              <p:nvPr/>
            </p:nvSpPr>
            <p:spPr>
              <a:xfrm>
                <a:off x="2710360" y="1715165"/>
                <a:ext cx="32285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11</a:t>
                </a:r>
              </a:p>
            </p:txBody>
          </p:sp>
          <p:sp>
            <p:nvSpPr>
              <p:cNvPr id="101" name="TextBox 100"/>
              <p:cNvSpPr txBox="1"/>
              <p:nvPr/>
            </p:nvSpPr>
            <p:spPr>
              <a:xfrm>
                <a:off x="4964640" y="1084974"/>
                <a:ext cx="32285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1</a:t>
                </a:r>
              </a:p>
            </p:txBody>
          </p:sp>
          <p:sp>
            <p:nvSpPr>
              <p:cNvPr id="102" name="TextBox 101"/>
              <p:cNvSpPr txBox="1"/>
              <p:nvPr/>
            </p:nvSpPr>
            <p:spPr>
              <a:xfrm>
                <a:off x="6106215" y="1663700"/>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2</a:t>
                </a:r>
              </a:p>
            </p:txBody>
          </p:sp>
          <p:sp>
            <p:nvSpPr>
              <p:cNvPr id="103" name="TextBox 102"/>
              <p:cNvSpPr txBox="1"/>
              <p:nvPr/>
            </p:nvSpPr>
            <p:spPr>
              <a:xfrm>
                <a:off x="2124575" y="2771031"/>
                <a:ext cx="32285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10</a:t>
                </a:r>
              </a:p>
            </p:txBody>
          </p:sp>
          <p:sp>
            <p:nvSpPr>
              <p:cNvPr id="117" name="TextBox 116"/>
              <p:cNvSpPr txBox="1"/>
              <p:nvPr/>
            </p:nvSpPr>
            <p:spPr>
              <a:xfrm>
                <a:off x="6772275" y="2720944"/>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3</a:t>
                </a:r>
              </a:p>
            </p:txBody>
          </p:sp>
          <p:sp>
            <p:nvSpPr>
              <p:cNvPr id="118" name="TextBox 117"/>
              <p:cNvSpPr txBox="1"/>
              <p:nvPr/>
            </p:nvSpPr>
            <p:spPr>
              <a:xfrm>
                <a:off x="6778472" y="3934978"/>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4</a:t>
                </a:r>
              </a:p>
            </p:txBody>
          </p:sp>
          <p:sp>
            <p:nvSpPr>
              <p:cNvPr id="119" name="TextBox 118"/>
              <p:cNvSpPr txBox="1"/>
              <p:nvPr/>
            </p:nvSpPr>
            <p:spPr>
              <a:xfrm>
                <a:off x="6172890" y="5011303"/>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5</a:t>
                </a:r>
              </a:p>
            </p:txBody>
          </p:sp>
          <p:sp>
            <p:nvSpPr>
              <p:cNvPr id="120" name="TextBox 119"/>
              <p:cNvSpPr txBox="1"/>
              <p:nvPr/>
            </p:nvSpPr>
            <p:spPr>
              <a:xfrm>
                <a:off x="5119439" y="5633600"/>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6</a:t>
                </a:r>
              </a:p>
            </p:txBody>
          </p:sp>
          <p:sp>
            <p:nvSpPr>
              <p:cNvPr id="121" name="TextBox 120"/>
              <p:cNvSpPr txBox="1"/>
              <p:nvPr/>
            </p:nvSpPr>
            <p:spPr>
              <a:xfrm>
                <a:off x="3886758" y="5656268"/>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7</a:t>
                </a:r>
              </a:p>
            </p:txBody>
          </p:sp>
          <p:sp>
            <p:nvSpPr>
              <p:cNvPr id="122" name="TextBox 121"/>
              <p:cNvSpPr txBox="1"/>
              <p:nvPr/>
            </p:nvSpPr>
            <p:spPr>
              <a:xfrm>
                <a:off x="2833689" y="5044371"/>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8</a:t>
                </a:r>
              </a:p>
            </p:txBody>
          </p:sp>
          <p:sp>
            <p:nvSpPr>
              <p:cNvPr id="123" name="TextBox 122"/>
              <p:cNvSpPr txBox="1"/>
              <p:nvPr/>
            </p:nvSpPr>
            <p:spPr>
              <a:xfrm>
                <a:off x="2194481" y="3931796"/>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9</a:t>
                </a:r>
              </a:p>
            </p:txBody>
          </p:sp>
        </p:grpSp>
        <p:grpSp>
          <p:nvGrpSpPr>
            <p:cNvPr id="147" name="Group 146"/>
            <p:cNvGrpSpPr/>
            <p:nvPr/>
          </p:nvGrpSpPr>
          <p:grpSpPr>
            <a:xfrm>
              <a:off x="3130215" y="1959245"/>
              <a:ext cx="2908409" cy="2929575"/>
              <a:chOff x="3130215" y="1959245"/>
              <a:chExt cx="2908409" cy="2929575"/>
            </a:xfrm>
          </p:grpSpPr>
          <p:sp>
            <p:nvSpPr>
              <p:cNvPr id="108" name="TextBox 107"/>
              <p:cNvSpPr txBox="1"/>
              <p:nvPr/>
            </p:nvSpPr>
            <p:spPr>
              <a:xfrm rot="17314268">
                <a:off x="2948768" y="2927438"/>
                <a:ext cx="578337" cy="215444"/>
              </a:xfrm>
              <a:prstGeom prst="rect">
                <a:avLst/>
              </a:prstGeom>
              <a:noFill/>
            </p:spPr>
            <p:txBody>
              <a:bodyPr wrap="square" lIns="0" tIns="0" rIns="0" bIns="0" rtlCol="0">
                <a:spAutoFit/>
              </a:bodyPr>
              <a:lstStyle/>
              <a:p>
                <a:pPr algn="ctr"/>
                <a:r>
                  <a:rPr lang="en-US" sz="1400" b="1" dirty="0" err="1">
                    <a:solidFill>
                      <a:srgbClr val="010000"/>
                    </a:solidFill>
                    <a:latin typeface="Calibri" panose="020F0502020204030204" pitchFamily="34" charset="0"/>
                    <a:cs typeface="Calibri" panose="020F0502020204030204" pitchFamily="34" charset="0"/>
                  </a:rPr>
                  <a:t>Tebeth</a:t>
                </a:r>
                <a:endParaRPr lang="en-US" sz="1400" b="1" dirty="0">
                  <a:solidFill>
                    <a:srgbClr val="010000"/>
                  </a:solidFill>
                  <a:latin typeface="Calibri" panose="020F0502020204030204" pitchFamily="34" charset="0"/>
                  <a:cs typeface="Calibri" panose="020F0502020204030204" pitchFamily="34" charset="0"/>
                </a:endParaRPr>
              </a:p>
            </p:txBody>
          </p:sp>
          <p:sp>
            <p:nvSpPr>
              <p:cNvPr id="109" name="TextBox 108"/>
              <p:cNvSpPr txBox="1"/>
              <p:nvPr/>
            </p:nvSpPr>
            <p:spPr>
              <a:xfrm rot="18843358">
                <a:off x="3309570" y="2316213"/>
                <a:ext cx="578337" cy="215444"/>
              </a:xfrm>
              <a:prstGeom prst="rect">
                <a:avLst/>
              </a:prstGeom>
              <a:noFill/>
            </p:spPr>
            <p:txBody>
              <a:bodyPr wrap="square" lIns="0" tIns="0" rIns="0" bIns="0" rtlCol="0">
                <a:spAutoFit/>
              </a:bodyPr>
              <a:lstStyle/>
              <a:p>
                <a:pPr algn="ctr"/>
                <a:r>
                  <a:rPr lang="en-US" sz="1400" b="1" dirty="0" err="1">
                    <a:solidFill>
                      <a:srgbClr val="010000"/>
                    </a:solidFill>
                    <a:latin typeface="Calibri" panose="020F0502020204030204" pitchFamily="34" charset="0"/>
                    <a:cs typeface="Calibri" panose="020F0502020204030204" pitchFamily="34" charset="0"/>
                  </a:rPr>
                  <a:t>Shebat</a:t>
                </a:r>
                <a:endParaRPr lang="en-US" sz="1400" b="1" dirty="0">
                  <a:solidFill>
                    <a:srgbClr val="010000"/>
                  </a:solidFill>
                  <a:latin typeface="Calibri" panose="020F0502020204030204" pitchFamily="34" charset="0"/>
                  <a:cs typeface="Calibri" panose="020F0502020204030204" pitchFamily="34" charset="0"/>
                </a:endParaRPr>
              </a:p>
            </p:txBody>
          </p:sp>
          <p:sp>
            <p:nvSpPr>
              <p:cNvPr id="110" name="TextBox 109"/>
              <p:cNvSpPr txBox="1"/>
              <p:nvPr/>
            </p:nvSpPr>
            <p:spPr>
              <a:xfrm rot="20908558">
                <a:off x="3923975" y="1988097"/>
                <a:ext cx="57833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Adar</a:t>
                </a:r>
              </a:p>
            </p:txBody>
          </p:sp>
          <p:sp>
            <p:nvSpPr>
              <p:cNvPr id="111" name="TextBox 110"/>
              <p:cNvSpPr txBox="1"/>
              <p:nvPr/>
            </p:nvSpPr>
            <p:spPr>
              <a:xfrm rot="973802">
                <a:off x="4644570" y="1959245"/>
                <a:ext cx="57833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Nisan</a:t>
                </a:r>
              </a:p>
            </p:txBody>
          </p:sp>
          <p:sp>
            <p:nvSpPr>
              <p:cNvPr id="112" name="TextBox 111"/>
              <p:cNvSpPr txBox="1"/>
              <p:nvPr/>
            </p:nvSpPr>
            <p:spPr>
              <a:xfrm rot="2717574">
                <a:off x="5267082" y="2342098"/>
                <a:ext cx="578337" cy="215444"/>
              </a:xfrm>
              <a:prstGeom prst="rect">
                <a:avLst/>
              </a:prstGeom>
              <a:noFill/>
            </p:spPr>
            <p:txBody>
              <a:bodyPr wrap="square" lIns="0" tIns="0" rIns="0" bIns="0" rtlCol="0">
                <a:spAutoFit/>
              </a:bodyPr>
              <a:lstStyle/>
              <a:p>
                <a:pPr algn="ctr"/>
                <a:r>
                  <a:rPr lang="en-US" sz="1400" b="1" dirty="0" err="1">
                    <a:solidFill>
                      <a:srgbClr val="010000"/>
                    </a:solidFill>
                    <a:latin typeface="Calibri" panose="020F0502020204030204" pitchFamily="34" charset="0"/>
                    <a:cs typeface="Calibri" panose="020F0502020204030204" pitchFamily="34" charset="0"/>
                  </a:rPr>
                  <a:t>Ziv</a:t>
                </a:r>
                <a:endParaRPr lang="en-US" sz="1400" b="1" dirty="0">
                  <a:solidFill>
                    <a:srgbClr val="010000"/>
                  </a:solidFill>
                  <a:latin typeface="Calibri" panose="020F0502020204030204" pitchFamily="34" charset="0"/>
                  <a:cs typeface="Calibri" panose="020F0502020204030204" pitchFamily="34" charset="0"/>
                </a:endParaRPr>
              </a:p>
            </p:txBody>
          </p:sp>
          <p:sp>
            <p:nvSpPr>
              <p:cNvPr id="115" name="TextBox 114"/>
              <p:cNvSpPr txBox="1"/>
              <p:nvPr/>
            </p:nvSpPr>
            <p:spPr>
              <a:xfrm rot="4477711">
                <a:off x="5703702" y="2939371"/>
                <a:ext cx="451220"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Sivan</a:t>
                </a:r>
              </a:p>
            </p:txBody>
          </p:sp>
          <p:sp>
            <p:nvSpPr>
              <p:cNvPr id="127" name="TextBox 126"/>
              <p:cNvSpPr txBox="1"/>
              <p:nvPr/>
            </p:nvSpPr>
            <p:spPr>
              <a:xfrm rot="15430845">
                <a:off x="2950585" y="3670933"/>
                <a:ext cx="578337" cy="215444"/>
              </a:xfrm>
              <a:prstGeom prst="rect">
                <a:avLst/>
              </a:prstGeom>
              <a:noFill/>
            </p:spPr>
            <p:txBody>
              <a:bodyPr wrap="square" lIns="0" tIns="0" rIns="0" bIns="0" rtlCol="0">
                <a:spAutoFit/>
              </a:bodyPr>
              <a:lstStyle/>
              <a:p>
                <a:pPr algn="ctr"/>
                <a:r>
                  <a:rPr lang="en-US" sz="1400" b="1" dirty="0" err="1">
                    <a:solidFill>
                      <a:srgbClr val="010000"/>
                    </a:solidFill>
                    <a:latin typeface="Calibri" panose="020F0502020204030204" pitchFamily="34" charset="0"/>
                    <a:cs typeface="Calibri" panose="020F0502020204030204" pitchFamily="34" charset="0"/>
                  </a:rPr>
                  <a:t>Chislev</a:t>
                </a:r>
                <a:endParaRPr lang="en-US" sz="1400" b="1" dirty="0">
                  <a:solidFill>
                    <a:srgbClr val="010000"/>
                  </a:solidFill>
                  <a:latin typeface="Calibri" panose="020F0502020204030204" pitchFamily="34" charset="0"/>
                  <a:cs typeface="Calibri" panose="020F0502020204030204" pitchFamily="34" charset="0"/>
                </a:endParaRPr>
              </a:p>
            </p:txBody>
          </p:sp>
          <p:sp>
            <p:nvSpPr>
              <p:cNvPr id="128" name="TextBox 127"/>
              <p:cNvSpPr txBox="1"/>
              <p:nvPr/>
            </p:nvSpPr>
            <p:spPr>
              <a:xfrm rot="6246131">
                <a:off x="5584743" y="3655165"/>
                <a:ext cx="692318"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Tammuz</a:t>
                </a:r>
              </a:p>
            </p:txBody>
          </p:sp>
          <p:sp>
            <p:nvSpPr>
              <p:cNvPr id="129" name="TextBox 128"/>
              <p:cNvSpPr txBox="1"/>
              <p:nvPr/>
            </p:nvSpPr>
            <p:spPr>
              <a:xfrm rot="7851573">
                <a:off x="5407368" y="4269855"/>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Ab</a:t>
                </a:r>
              </a:p>
            </p:txBody>
          </p:sp>
          <p:sp>
            <p:nvSpPr>
              <p:cNvPr id="130" name="TextBox 129"/>
              <p:cNvSpPr txBox="1"/>
              <p:nvPr/>
            </p:nvSpPr>
            <p:spPr>
              <a:xfrm rot="9857704">
                <a:off x="4781969" y="4670846"/>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Elul</a:t>
                </a:r>
              </a:p>
            </p:txBody>
          </p:sp>
          <p:sp>
            <p:nvSpPr>
              <p:cNvPr id="131" name="TextBox 130"/>
              <p:cNvSpPr txBox="1"/>
              <p:nvPr/>
            </p:nvSpPr>
            <p:spPr>
              <a:xfrm rot="11813252">
                <a:off x="3975226" y="4673376"/>
                <a:ext cx="511832"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Tishri</a:t>
                </a:r>
              </a:p>
            </p:txBody>
          </p:sp>
          <p:sp>
            <p:nvSpPr>
              <p:cNvPr id="132" name="TextBox 131"/>
              <p:cNvSpPr txBox="1"/>
              <p:nvPr/>
            </p:nvSpPr>
            <p:spPr>
              <a:xfrm rot="13470205">
                <a:off x="3221199" y="4294974"/>
                <a:ext cx="765835" cy="215444"/>
              </a:xfrm>
              <a:prstGeom prst="rect">
                <a:avLst/>
              </a:prstGeom>
              <a:noFill/>
            </p:spPr>
            <p:txBody>
              <a:bodyPr wrap="square" lIns="0" tIns="0" rIns="0" bIns="0" rtlCol="0">
                <a:spAutoFit/>
              </a:bodyPr>
              <a:lstStyle/>
              <a:p>
                <a:pPr algn="ctr"/>
                <a:r>
                  <a:rPr lang="en-US" sz="1400" b="1" dirty="0" err="1">
                    <a:solidFill>
                      <a:srgbClr val="010000"/>
                    </a:solidFill>
                    <a:latin typeface="Calibri" panose="020F0502020204030204" pitchFamily="34" charset="0"/>
                    <a:cs typeface="Calibri" panose="020F0502020204030204" pitchFamily="34" charset="0"/>
                  </a:rPr>
                  <a:t>Bul</a:t>
                </a:r>
                <a:endParaRPr lang="en-US" sz="1400" b="1" dirty="0">
                  <a:solidFill>
                    <a:srgbClr val="010000"/>
                  </a:solidFill>
                  <a:latin typeface="Calibri" panose="020F0502020204030204" pitchFamily="34" charset="0"/>
                  <a:cs typeface="Calibri" panose="020F0502020204030204" pitchFamily="34" charset="0"/>
                </a:endParaRPr>
              </a:p>
            </p:txBody>
          </p:sp>
        </p:grpSp>
        <p:grpSp>
          <p:nvGrpSpPr>
            <p:cNvPr id="146" name="Group 145"/>
            <p:cNvGrpSpPr/>
            <p:nvPr/>
          </p:nvGrpSpPr>
          <p:grpSpPr>
            <a:xfrm>
              <a:off x="2544475" y="1407419"/>
              <a:ext cx="4113759" cy="4068170"/>
              <a:chOff x="2544475" y="1407419"/>
              <a:chExt cx="4113759" cy="4068170"/>
            </a:xfrm>
          </p:grpSpPr>
          <p:sp>
            <p:nvSpPr>
              <p:cNvPr id="96" name="TextBox 95"/>
              <p:cNvSpPr txBox="1"/>
              <p:nvPr/>
            </p:nvSpPr>
            <p:spPr>
              <a:xfrm rot="19754760">
                <a:off x="3074987" y="1611766"/>
                <a:ext cx="1054100" cy="316690"/>
              </a:xfrm>
              <a:prstGeom prst="rect">
                <a:avLst/>
              </a:prstGeom>
              <a:noFill/>
            </p:spPr>
            <p:txBody>
              <a:bodyPr wrap="square" lIns="0" tIns="0" rIns="0" bIns="0" rtlCol="0">
                <a:spAutoFit/>
              </a:bodyPr>
              <a:lstStyle/>
              <a:p>
                <a:pPr algn="ctr">
                  <a:lnSpc>
                    <a:spcPts val="1200"/>
                  </a:lnSpc>
                </a:pPr>
                <a:r>
                  <a:rPr lang="en-US" sz="1400" i="1" dirty="0">
                    <a:solidFill>
                      <a:srgbClr val="010000"/>
                    </a:solidFill>
                    <a:latin typeface="Calibri" panose="020F0502020204030204" pitchFamily="34" charset="0"/>
                    <a:cs typeface="Calibri" panose="020F0502020204030204" pitchFamily="34" charset="0"/>
                  </a:rPr>
                  <a:t>Late </a:t>
                </a:r>
              </a:p>
              <a:p>
                <a:pPr algn="ctr">
                  <a:lnSpc>
                    <a:spcPts val="1200"/>
                  </a:lnSpc>
                </a:pPr>
                <a:r>
                  <a:rPr lang="en-US" sz="1400" i="1" dirty="0">
                    <a:solidFill>
                      <a:srgbClr val="010000"/>
                    </a:solidFill>
                    <a:latin typeface="Calibri" panose="020F0502020204030204" pitchFamily="34" charset="0"/>
                    <a:cs typeface="Calibri" panose="020F0502020204030204" pitchFamily="34" charset="0"/>
                  </a:rPr>
                  <a:t>seedtime</a:t>
                </a:r>
              </a:p>
            </p:txBody>
          </p:sp>
          <p:sp>
            <p:nvSpPr>
              <p:cNvPr id="97" name="TextBox 96"/>
              <p:cNvSpPr txBox="1"/>
              <p:nvPr/>
            </p:nvSpPr>
            <p:spPr>
              <a:xfrm rot="909027">
                <a:off x="4542544" y="1407419"/>
                <a:ext cx="1054100" cy="316690"/>
              </a:xfrm>
              <a:prstGeom prst="rect">
                <a:avLst/>
              </a:prstGeom>
              <a:noFill/>
            </p:spPr>
            <p:txBody>
              <a:bodyPr wrap="square" lIns="0" tIns="0" rIns="0" bIns="0" rtlCol="0">
                <a:spAutoFit/>
              </a:bodyPr>
              <a:lstStyle/>
              <a:p>
                <a:pPr algn="ctr">
                  <a:lnSpc>
                    <a:spcPts val="1200"/>
                  </a:lnSpc>
                </a:pPr>
                <a:r>
                  <a:rPr lang="en-US" sz="1400" i="1" dirty="0">
                    <a:solidFill>
                      <a:srgbClr val="010000"/>
                    </a:solidFill>
                    <a:latin typeface="Calibri" panose="020F0502020204030204" pitchFamily="34" charset="0"/>
                    <a:cs typeface="Calibri" panose="020F0502020204030204" pitchFamily="34" charset="0"/>
                  </a:rPr>
                  <a:t>Flax</a:t>
                </a:r>
              </a:p>
              <a:p>
                <a:pPr algn="ctr">
                  <a:lnSpc>
                    <a:spcPts val="1200"/>
                  </a:lnSpc>
                </a:pPr>
                <a:r>
                  <a:rPr lang="en-US" sz="1400" i="1" dirty="0">
                    <a:solidFill>
                      <a:srgbClr val="010000"/>
                    </a:solidFill>
                    <a:latin typeface="Calibri" panose="020F0502020204030204" pitchFamily="34" charset="0"/>
                    <a:cs typeface="Calibri" panose="020F0502020204030204" pitchFamily="34" charset="0"/>
                  </a:rPr>
                  <a:t>gathering</a:t>
                </a:r>
              </a:p>
            </p:txBody>
          </p:sp>
          <p:sp>
            <p:nvSpPr>
              <p:cNvPr id="98" name="TextBox 97"/>
              <p:cNvSpPr txBox="1"/>
              <p:nvPr/>
            </p:nvSpPr>
            <p:spPr>
              <a:xfrm rot="2639111">
                <a:off x="5510644" y="1902273"/>
                <a:ext cx="774634" cy="316690"/>
              </a:xfrm>
              <a:prstGeom prst="rect">
                <a:avLst/>
              </a:prstGeom>
              <a:noFill/>
            </p:spPr>
            <p:txBody>
              <a:bodyPr wrap="square" lIns="0" tIns="0" rIns="0" bIns="0" rtlCol="0">
                <a:spAutoFit/>
              </a:bodyPr>
              <a:lstStyle/>
              <a:p>
                <a:pPr algn="ctr">
                  <a:lnSpc>
                    <a:spcPts val="1200"/>
                  </a:lnSpc>
                </a:pPr>
                <a:r>
                  <a:rPr lang="en-US" sz="1400" i="1" dirty="0">
                    <a:solidFill>
                      <a:srgbClr val="010000"/>
                    </a:solidFill>
                    <a:latin typeface="Calibri" panose="020F0502020204030204" pitchFamily="34" charset="0"/>
                    <a:cs typeface="Calibri" panose="020F0502020204030204" pitchFamily="34" charset="0"/>
                  </a:rPr>
                  <a:t>Barley harvest</a:t>
                </a:r>
              </a:p>
            </p:txBody>
          </p:sp>
          <p:sp>
            <p:nvSpPr>
              <p:cNvPr id="107" name="TextBox 106"/>
              <p:cNvSpPr txBox="1"/>
              <p:nvPr/>
            </p:nvSpPr>
            <p:spPr>
              <a:xfrm rot="16200000">
                <a:off x="2196738" y="3302867"/>
                <a:ext cx="910917" cy="215444"/>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Seedtime</a:t>
                </a:r>
              </a:p>
            </p:txBody>
          </p:sp>
          <p:sp>
            <p:nvSpPr>
              <p:cNvPr id="116" name="TextBox 115"/>
              <p:cNvSpPr txBox="1"/>
              <p:nvPr/>
            </p:nvSpPr>
            <p:spPr>
              <a:xfrm rot="4543979">
                <a:off x="6120604" y="2677261"/>
                <a:ext cx="644373" cy="430887"/>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Wheat harvest</a:t>
                </a:r>
              </a:p>
            </p:txBody>
          </p:sp>
          <p:sp>
            <p:nvSpPr>
              <p:cNvPr id="133" name="TextBox 132"/>
              <p:cNvSpPr txBox="1"/>
              <p:nvPr/>
            </p:nvSpPr>
            <p:spPr>
              <a:xfrm rot="12469964">
                <a:off x="3167047" y="4981804"/>
                <a:ext cx="928431" cy="215444"/>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Ingathering</a:t>
                </a:r>
              </a:p>
            </p:txBody>
          </p:sp>
          <p:sp>
            <p:nvSpPr>
              <p:cNvPr id="134" name="TextBox 133"/>
              <p:cNvSpPr txBox="1"/>
              <p:nvPr/>
            </p:nvSpPr>
            <p:spPr>
              <a:xfrm rot="9928788">
                <a:off x="4720908" y="5044702"/>
                <a:ext cx="765835" cy="430887"/>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Summer fruits</a:t>
                </a:r>
              </a:p>
            </p:txBody>
          </p:sp>
          <p:sp>
            <p:nvSpPr>
              <p:cNvPr id="135" name="TextBox 134"/>
              <p:cNvSpPr txBox="1"/>
              <p:nvPr/>
            </p:nvSpPr>
            <p:spPr>
              <a:xfrm rot="7947899">
                <a:off x="5592460" y="4635446"/>
                <a:ext cx="765835" cy="215444"/>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Pruning</a:t>
                </a:r>
              </a:p>
            </p:txBody>
          </p:sp>
          <p:sp>
            <p:nvSpPr>
              <p:cNvPr id="140" name="TextBox 139"/>
              <p:cNvSpPr txBox="1"/>
              <p:nvPr/>
            </p:nvSpPr>
            <p:spPr>
              <a:xfrm rot="6246131">
                <a:off x="6100774" y="3827256"/>
                <a:ext cx="692318" cy="215444"/>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Pruning</a:t>
                </a:r>
              </a:p>
            </p:txBody>
          </p:sp>
        </p:grpSp>
        <p:grpSp>
          <p:nvGrpSpPr>
            <p:cNvPr id="145" name="Group 144"/>
            <p:cNvGrpSpPr/>
            <p:nvPr/>
          </p:nvGrpSpPr>
          <p:grpSpPr>
            <a:xfrm>
              <a:off x="1778121" y="615840"/>
              <a:ext cx="5618071" cy="5620730"/>
              <a:chOff x="1778121" y="615840"/>
              <a:chExt cx="5618071" cy="5620730"/>
            </a:xfrm>
          </p:grpSpPr>
          <p:sp>
            <p:nvSpPr>
              <p:cNvPr id="94" name="TextBox 93"/>
              <p:cNvSpPr txBox="1"/>
              <p:nvPr/>
            </p:nvSpPr>
            <p:spPr>
              <a:xfrm rot="19618975">
                <a:off x="2745062" y="995614"/>
                <a:ext cx="91091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February</a:t>
                </a:r>
              </a:p>
            </p:txBody>
          </p:sp>
          <p:sp>
            <p:nvSpPr>
              <p:cNvPr id="95" name="TextBox 94"/>
              <p:cNvSpPr txBox="1"/>
              <p:nvPr/>
            </p:nvSpPr>
            <p:spPr>
              <a:xfrm>
                <a:off x="4210050" y="615840"/>
                <a:ext cx="647700"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March</a:t>
                </a:r>
              </a:p>
            </p:txBody>
          </p:sp>
          <p:sp>
            <p:nvSpPr>
              <p:cNvPr id="104" name="TextBox 103"/>
              <p:cNvSpPr txBox="1"/>
              <p:nvPr/>
            </p:nvSpPr>
            <p:spPr>
              <a:xfrm rot="1641402">
                <a:off x="5556750" y="927652"/>
                <a:ext cx="647700"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April</a:t>
                </a:r>
              </a:p>
            </p:txBody>
          </p:sp>
          <p:sp>
            <p:nvSpPr>
              <p:cNvPr id="105" name="TextBox 104"/>
              <p:cNvSpPr txBox="1"/>
              <p:nvPr/>
            </p:nvSpPr>
            <p:spPr>
              <a:xfrm rot="17963567">
                <a:off x="1770887" y="1984239"/>
                <a:ext cx="91091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January</a:t>
                </a:r>
              </a:p>
            </p:txBody>
          </p:sp>
          <p:sp>
            <p:nvSpPr>
              <p:cNvPr id="106" name="TextBox 105"/>
              <p:cNvSpPr txBox="1"/>
              <p:nvPr/>
            </p:nvSpPr>
            <p:spPr>
              <a:xfrm rot="16200000">
                <a:off x="1430384" y="3322429"/>
                <a:ext cx="91091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December</a:t>
                </a:r>
              </a:p>
            </p:txBody>
          </p:sp>
          <p:sp>
            <p:nvSpPr>
              <p:cNvPr id="136" name="TextBox 135"/>
              <p:cNvSpPr txBox="1"/>
              <p:nvPr/>
            </p:nvSpPr>
            <p:spPr>
              <a:xfrm rot="8926755">
                <a:off x="5597369" y="5615224"/>
                <a:ext cx="765835"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August</a:t>
                </a:r>
              </a:p>
            </p:txBody>
          </p:sp>
          <p:sp>
            <p:nvSpPr>
              <p:cNvPr id="137" name="TextBox 136"/>
              <p:cNvSpPr txBox="1"/>
              <p:nvPr/>
            </p:nvSpPr>
            <p:spPr>
              <a:xfrm rot="10800000">
                <a:off x="4200321" y="6021126"/>
                <a:ext cx="8231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September</a:t>
                </a:r>
              </a:p>
            </p:txBody>
          </p:sp>
          <p:sp>
            <p:nvSpPr>
              <p:cNvPr id="138" name="TextBox 137"/>
              <p:cNvSpPr txBox="1"/>
              <p:nvPr/>
            </p:nvSpPr>
            <p:spPr>
              <a:xfrm rot="12612045">
                <a:off x="2823456" y="5664108"/>
                <a:ext cx="8231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October</a:t>
                </a:r>
              </a:p>
            </p:txBody>
          </p:sp>
          <p:sp>
            <p:nvSpPr>
              <p:cNvPr id="139" name="TextBox 138"/>
              <p:cNvSpPr txBox="1"/>
              <p:nvPr/>
            </p:nvSpPr>
            <p:spPr>
              <a:xfrm rot="14432490">
                <a:off x="1831774" y="4667388"/>
                <a:ext cx="8231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November</a:t>
                </a:r>
              </a:p>
            </p:txBody>
          </p:sp>
          <p:sp>
            <p:nvSpPr>
              <p:cNvPr id="141" name="TextBox 140"/>
              <p:cNvSpPr txBox="1"/>
              <p:nvPr/>
            </p:nvSpPr>
            <p:spPr>
              <a:xfrm rot="7080976">
                <a:off x="6744721" y="4618274"/>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July</a:t>
                </a:r>
              </a:p>
            </p:txBody>
          </p:sp>
          <p:sp>
            <p:nvSpPr>
              <p:cNvPr id="142" name="TextBox 141"/>
              <p:cNvSpPr txBox="1"/>
              <p:nvPr/>
            </p:nvSpPr>
            <p:spPr>
              <a:xfrm rot="5400000">
                <a:off x="7099162" y="3302867"/>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June</a:t>
                </a:r>
              </a:p>
            </p:txBody>
          </p:sp>
          <p:sp>
            <p:nvSpPr>
              <p:cNvPr id="143" name="TextBox 142"/>
              <p:cNvSpPr txBox="1"/>
              <p:nvPr/>
            </p:nvSpPr>
            <p:spPr>
              <a:xfrm rot="3566775">
                <a:off x="6728334" y="1922137"/>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May</a:t>
                </a:r>
              </a:p>
            </p:txBody>
          </p:sp>
        </p:grpSp>
        <p:sp>
          <p:nvSpPr>
            <p:cNvPr id="153" name="Oval 152"/>
            <p:cNvSpPr/>
            <p:nvPr/>
          </p:nvSpPr>
          <p:spPr>
            <a:xfrm>
              <a:off x="3452870" y="2299240"/>
              <a:ext cx="2246255" cy="2249424"/>
            </a:xfrm>
            <a:prstGeom prst="ellipse">
              <a:avLst/>
            </a:prstGeom>
            <a:solidFill>
              <a:srgbClr val="BEBFBF"/>
            </a:solid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FFFF"/>
                </a:solidFill>
              </a:endParaRPr>
            </a:p>
          </p:txBody>
        </p:sp>
        <p:cxnSp>
          <p:nvCxnSpPr>
            <p:cNvPr id="91" name="Straight Connector 90"/>
            <p:cNvCxnSpPr/>
            <p:nvPr/>
          </p:nvCxnSpPr>
          <p:spPr>
            <a:xfrm flipH="1">
              <a:off x="5246537" y="2929070"/>
              <a:ext cx="443063" cy="205846"/>
            </a:xfrm>
            <a:prstGeom prst="line">
              <a:avLst/>
            </a:prstGeom>
            <a:ln w="12700">
              <a:solidFill>
                <a:srgbClr val="010000"/>
              </a:solidFill>
            </a:ln>
          </p:spPr>
          <p:style>
            <a:lnRef idx="1">
              <a:schemeClr val="accent1"/>
            </a:lnRef>
            <a:fillRef idx="0">
              <a:schemeClr val="accent1"/>
            </a:fillRef>
            <a:effectRef idx="0">
              <a:schemeClr val="accent1"/>
            </a:effectRef>
            <a:fontRef idx="minor">
              <a:schemeClr val="tx1"/>
            </a:fontRef>
          </p:style>
        </p:cxnSp>
        <p:sp>
          <p:nvSpPr>
            <p:cNvPr id="157" name="TextBox 156"/>
            <p:cNvSpPr txBox="1"/>
            <p:nvPr/>
          </p:nvSpPr>
          <p:spPr>
            <a:xfrm>
              <a:off x="4088737" y="3139299"/>
              <a:ext cx="1378946" cy="307777"/>
            </a:xfrm>
            <a:prstGeom prst="rect">
              <a:avLst/>
            </a:prstGeom>
            <a:noFill/>
          </p:spPr>
          <p:txBody>
            <a:bodyPr wrap="square" lIns="0" tIns="0" rIns="0" bIns="0" rtlCol="0">
              <a:spAutoFit/>
            </a:bodyPr>
            <a:lstStyle/>
            <a:p>
              <a:pPr algn="ctr">
                <a:lnSpc>
                  <a:spcPts val="1200"/>
                </a:lnSpc>
              </a:pPr>
              <a:r>
                <a:rPr lang="en-US" sz="1200" i="1" dirty="0">
                  <a:solidFill>
                    <a:srgbClr val="010000"/>
                  </a:solidFill>
                  <a:latin typeface="Calibri" panose="020F0502020204030204" pitchFamily="34" charset="0"/>
                  <a:cs typeface="Calibri" panose="020F0502020204030204" pitchFamily="34" charset="0"/>
                </a:rPr>
                <a:t>6th: Shavuot (Pentecost)</a:t>
              </a:r>
            </a:p>
          </p:txBody>
        </p:sp>
        <p:sp>
          <p:nvSpPr>
            <p:cNvPr id="158" name="TextBox 157"/>
            <p:cNvSpPr txBox="1"/>
            <p:nvPr/>
          </p:nvSpPr>
          <p:spPr>
            <a:xfrm>
              <a:off x="4135939" y="2805711"/>
              <a:ext cx="1049100" cy="156068"/>
            </a:xfrm>
            <a:prstGeom prst="rect">
              <a:avLst/>
            </a:prstGeom>
            <a:noFill/>
          </p:spPr>
          <p:txBody>
            <a:bodyPr wrap="square" lIns="0" tIns="0" rIns="0" bIns="0" rtlCol="0">
              <a:spAutoFit/>
            </a:bodyPr>
            <a:lstStyle/>
            <a:p>
              <a:pPr>
                <a:lnSpc>
                  <a:spcPts val="1200"/>
                </a:lnSpc>
              </a:pPr>
              <a:r>
                <a:rPr lang="en-US" sz="1200" i="1" dirty="0">
                  <a:solidFill>
                    <a:srgbClr val="010000"/>
                  </a:solidFill>
                  <a:latin typeface="Calibri" panose="020F0502020204030204" pitchFamily="34" charset="0"/>
                  <a:cs typeface="Calibri" panose="020F0502020204030204" pitchFamily="34" charset="0"/>
                </a:rPr>
                <a:t>14th: Passover</a:t>
              </a:r>
            </a:p>
          </p:txBody>
        </p:sp>
        <p:sp>
          <p:nvSpPr>
            <p:cNvPr id="159" name="Oval 158"/>
            <p:cNvSpPr/>
            <p:nvPr/>
          </p:nvSpPr>
          <p:spPr>
            <a:xfrm>
              <a:off x="4712801" y="2145030"/>
              <a:ext cx="94151" cy="91440"/>
            </a:xfrm>
            <a:prstGeom prst="ellipse">
              <a:avLst/>
            </a:prstGeom>
            <a:solidFill>
              <a:srgbClr val="FEFF00"/>
            </a:solidFill>
            <a:ln w="1270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2" name="Straight Connector 161"/>
            <p:cNvCxnSpPr/>
            <p:nvPr/>
          </p:nvCxnSpPr>
          <p:spPr>
            <a:xfrm flipH="1">
              <a:off x="4679122" y="2236470"/>
              <a:ext cx="75996" cy="519594"/>
            </a:xfrm>
            <a:prstGeom prst="line">
              <a:avLst/>
            </a:prstGeom>
            <a:ln w="12700">
              <a:solidFill>
                <a:srgbClr val="010000"/>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5663868" y="2867851"/>
              <a:ext cx="94151" cy="91440"/>
            </a:xfrm>
            <a:prstGeom prst="ellipse">
              <a:avLst/>
            </a:prstGeom>
            <a:solidFill>
              <a:srgbClr val="FEFF00"/>
            </a:solidFill>
            <a:ln w="1270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p:cNvSpPr txBox="1"/>
            <p:nvPr/>
          </p:nvSpPr>
          <p:spPr>
            <a:xfrm>
              <a:off x="3820709" y="3729235"/>
              <a:ext cx="1378946" cy="307777"/>
            </a:xfrm>
            <a:prstGeom prst="rect">
              <a:avLst/>
            </a:prstGeom>
            <a:noFill/>
          </p:spPr>
          <p:txBody>
            <a:bodyPr wrap="square" lIns="0" tIns="0" rIns="0" bIns="0" rtlCol="0">
              <a:spAutoFit/>
            </a:bodyPr>
            <a:lstStyle/>
            <a:p>
              <a:pPr algn="ctr">
                <a:lnSpc>
                  <a:spcPts val="1200"/>
                </a:lnSpc>
              </a:pPr>
              <a:r>
                <a:rPr lang="en-US" sz="1200" i="1" dirty="0">
                  <a:solidFill>
                    <a:srgbClr val="010000"/>
                  </a:solidFill>
                  <a:latin typeface="Calibri" panose="020F0502020204030204" pitchFamily="34" charset="0"/>
                  <a:cs typeface="Calibri" panose="020F0502020204030204" pitchFamily="34" charset="0"/>
                </a:rPr>
                <a:t>15th: Sukkot (Tabernacles)</a:t>
              </a:r>
            </a:p>
          </p:txBody>
        </p:sp>
        <p:cxnSp>
          <p:nvCxnSpPr>
            <p:cNvPr id="166" name="Straight Connector 165"/>
            <p:cNvCxnSpPr/>
            <p:nvPr/>
          </p:nvCxnSpPr>
          <p:spPr>
            <a:xfrm flipH="1">
              <a:off x="4250251" y="4087018"/>
              <a:ext cx="99499" cy="467631"/>
            </a:xfrm>
            <a:prstGeom prst="line">
              <a:avLst/>
            </a:prstGeom>
            <a:ln w="12700">
              <a:solidFill>
                <a:srgbClr val="010000"/>
              </a:solidFill>
            </a:ln>
          </p:spPr>
          <p:style>
            <a:lnRef idx="1">
              <a:schemeClr val="accent1"/>
            </a:lnRef>
            <a:fillRef idx="0">
              <a:schemeClr val="accent1"/>
            </a:fillRef>
            <a:effectRef idx="0">
              <a:schemeClr val="accent1"/>
            </a:effectRef>
            <a:fontRef idx="minor">
              <a:schemeClr val="tx1"/>
            </a:fontRef>
          </p:style>
        </p:cxnSp>
        <p:sp>
          <p:nvSpPr>
            <p:cNvPr id="167" name="Oval 166"/>
            <p:cNvSpPr/>
            <p:nvPr/>
          </p:nvSpPr>
          <p:spPr>
            <a:xfrm>
              <a:off x="4193650" y="4551474"/>
              <a:ext cx="94151" cy="91440"/>
            </a:xfrm>
            <a:prstGeom prst="ellipse">
              <a:avLst/>
            </a:prstGeom>
            <a:solidFill>
              <a:srgbClr val="FEFF00"/>
            </a:solidFill>
            <a:ln w="1270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p:cNvSpPr>
            <a:spLocks noGrp="1"/>
          </p:cNvSpPr>
          <p:nvPr>
            <p:ph type="body" sz="quarter" idx="10"/>
          </p:nvPr>
        </p:nvSpPr>
        <p:spPr/>
        <p:txBody>
          <a:bodyPr/>
          <a:lstStyle/>
          <a:p>
            <a:r>
              <a:rPr lang="en-US" dirty="0"/>
              <a:t>Hebrew calendar with the three major festivals</a:t>
            </a:r>
          </a:p>
        </p:txBody>
      </p:sp>
      <p:sp>
        <p:nvSpPr>
          <p:cNvPr id="3" name="Text Placeholder 2"/>
          <p:cNvSpPr>
            <a:spLocks noGrp="1"/>
          </p:cNvSpPr>
          <p:nvPr>
            <p:ph type="body" sz="quarter" idx="12"/>
          </p:nvPr>
        </p:nvSpPr>
        <p:spPr/>
        <p:txBody>
          <a:bodyPr/>
          <a:lstStyle/>
          <a:p>
            <a:r>
              <a:rPr lang="en-US"/>
              <a:t>2:1</a:t>
            </a:r>
            <a:endParaRPr lang="en-US" dirty="0"/>
          </a:p>
        </p:txBody>
      </p:sp>
      <p:sp>
        <p:nvSpPr>
          <p:cNvPr id="4" name="Title 3"/>
          <p:cNvSpPr>
            <a:spLocks noGrp="1"/>
          </p:cNvSpPr>
          <p:nvPr>
            <p:ph type="title"/>
          </p:nvPr>
        </p:nvSpPr>
        <p:spPr/>
        <p:txBody>
          <a:bodyPr/>
          <a:lstStyle/>
          <a:p>
            <a:r>
              <a:rPr lang="en-US" dirty="0"/>
              <a:t>It came about in the month Nisan</a:t>
            </a:r>
          </a:p>
        </p:txBody>
      </p:sp>
      <p:pic>
        <p:nvPicPr>
          <p:cNvPr id="3074" name="Picture 2" descr="C:\Users\Kris\Downloads\First month nis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603" y="369331"/>
            <a:ext cx="6156794" cy="6150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5258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Proposed tomb of the House of David</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The city, the place of my fathers’ tombs, lies desolate</a:t>
            </a:r>
          </a:p>
        </p:txBody>
      </p:sp>
      <p:pic>
        <p:nvPicPr>
          <p:cNvPr id="5" name="Picture 4" descr="Proposed tomb of House of David, tb123011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26480"/>
          </a:xfrm>
          <a:prstGeom prst="rect">
            <a:avLst/>
          </a:prstGeom>
        </p:spPr>
      </p:pic>
    </p:spTree>
    <p:extLst>
      <p:ext uri="{BB962C8B-B14F-4D97-AF65-F5344CB8AC3E}">
        <p14:creationId xmlns:p14="http://schemas.microsoft.com/office/powerpoint/2010/main" val="25907269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cuments\Bolen\01b PLBL, PCB size\03 Jerusalem\Tombs of Jerusalem\Proposed tomb of House of David, tb0126032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Proposed tomb of the House of David</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The city, the place of my fathers’ tombs, lies desolate</a:t>
            </a:r>
          </a:p>
        </p:txBody>
      </p:sp>
    </p:spTree>
    <p:extLst>
      <p:ext uri="{BB962C8B-B14F-4D97-AF65-F5344CB8AC3E}">
        <p14:creationId xmlns:p14="http://schemas.microsoft.com/office/powerpoint/2010/main" val="1031081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ris\Documents\Bolen\01b PLBL, PCB size\03 Jerusalem\Tombs of Jerusalem\View south from proposed tombs of House of David, tb0126032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View from the proposed tomb of the House of David (from the north)</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The city, the place of my fathers’ tombs, lies desolate</a:t>
            </a:r>
          </a:p>
        </p:txBody>
      </p:sp>
    </p:spTree>
    <p:extLst>
      <p:ext uri="{BB962C8B-B14F-4D97-AF65-F5344CB8AC3E}">
        <p14:creationId xmlns:p14="http://schemas.microsoft.com/office/powerpoint/2010/main" val="11979388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3045CD-C8D0-0E18-CEEE-AD1C53B6A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2" name="Text Placeholder 1"/>
          <p:cNvSpPr>
            <a:spLocks noGrp="1"/>
          </p:cNvSpPr>
          <p:nvPr>
            <p:ph type="body" sz="quarter" idx="10"/>
          </p:nvPr>
        </p:nvSpPr>
        <p:spPr/>
        <p:txBody>
          <a:bodyPr/>
          <a:lstStyle/>
          <a:p>
            <a:r>
              <a:rPr lang="en-US" dirty="0"/>
              <a:t>Hinnom Valley (aerial view from the north)</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The city, the place of my fathers’ tombs, lies desolate</a:t>
            </a:r>
          </a:p>
        </p:txBody>
      </p:sp>
    </p:spTree>
    <p:extLst>
      <p:ext uri="{BB962C8B-B14F-4D97-AF65-F5344CB8AC3E}">
        <p14:creationId xmlns:p14="http://schemas.microsoft.com/office/powerpoint/2010/main" val="13938895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3045CD-C8D0-0E18-CEEE-AD1C53B6A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2" name="Text Placeholder 1"/>
          <p:cNvSpPr>
            <a:spLocks noGrp="1"/>
          </p:cNvSpPr>
          <p:nvPr>
            <p:ph type="body" sz="quarter" idx="10"/>
          </p:nvPr>
        </p:nvSpPr>
        <p:spPr/>
        <p:txBody>
          <a:bodyPr/>
          <a:lstStyle/>
          <a:p>
            <a:r>
              <a:rPr lang="en-US" dirty="0"/>
              <a:t>Hinnom Valley (aerial view from the north)</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The city, the place of my fathers’ tombs, lies desolate</a:t>
            </a:r>
          </a:p>
        </p:txBody>
      </p:sp>
      <p:sp>
        <p:nvSpPr>
          <p:cNvPr id="5" name="Text Box 7">
            <a:extLst>
              <a:ext uri="{FF2B5EF4-FFF2-40B4-BE49-F238E27FC236}">
                <a16:creationId xmlns:a16="http://schemas.microsoft.com/office/drawing/2014/main" id="{9B2E0794-53C9-AEA5-D692-9FD0CA2CECD2}"/>
              </a:ext>
            </a:extLst>
          </p:cNvPr>
          <p:cNvSpPr txBox="1">
            <a:spLocks noChangeArrowheads="1"/>
          </p:cNvSpPr>
          <p:nvPr/>
        </p:nvSpPr>
        <p:spPr bwMode="auto">
          <a:xfrm>
            <a:off x="5094226" y="2738618"/>
            <a:ext cx="2345515" cy="400110"/>
          </a:xfrm>
          <a:prstGeom prst="rect">
            <a:avLst/>
          </a:prstGeom>
          <a:noFill/>
          <a:ln w="9525">
            <a:noFill/>
            <a:miter lim="800000"/>
            <a:headEnd/>
            <a:tailEnd/>
          </a:ln>
          <a:effectLst/>
        </p:spPr>
        <p:txBody>
          <a:bodyPr wrap="none">
            <a:spAutoFit/>
          </a:bodyPr>
          <a:lstStyle/>
          <a:p>
            <a:pPr algn="ctr">
              <a:defRPr/>
            </a:pPr>
            <a:r>
              <a:rPr lang="en-US" sz="2000" kern="0" dirty="0">
                <a:solidFill>
                  <a:srgbClr val="FFFFFF"/>
                </a:solidFill>
                <a:effectLst>
                  <a:glow rad="127000">
                    <a:srgbClr val="000000"/>
                  </a:glow>
                </a:effectLst>
                <a:latin typeface="Calibri" pitchFamily="34" charset="0"/>
                <a:cs typeface="Calibri" pitchFamily="34" charset="0"/>
              </a:rPr>
              <a:t>Ketef Hinnom tombs</a:t>
            </a:r>
          </a:p>
        </p:txBody>
      </p:sp>
      <p:sp>
        <p:nvSpPr>
          <p:cNvPr id="6" name="Line 8">
            <a:extLst>
              <a:ext uri="{FF2B5EF4-FFF2-40B4-BE49-F238E27FC236}">
                <a16:creationId xmlns:a16="http://schemas.microsoft.com/office/drawing/2014/main" id="{EB2F522B-4592-D400-EDDF-D4600BFB3257}"/>
              </a:ext>
            </a:extLst>
          </p:cNvPr>
          <p:cNvSpPr>
            <a:spLocks noChangeShapeType="1"/>
          </p:cNvSpPr>
          <p:nvPr/>
        </p:nvSpPr>
        <p:spPr bwMode="auto">
          <a:xfrm flipH="1">
            <a:off x="6162409" y="3155795"/>
            <a:ext cx="104575" cy="498088"/>
          </a:xfrm>
          <a:prstGeom prst="line">
            <a:avLst/>
          </a:prstGeom>
          <a:noFill/>
          <a:ln w="22225" cap="flat" cmpd="sng" algn="ctr">
            <a:solidFill>
              <a:srgbClr val="FF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8" name="Text Box 7">
            <a:extLst>
              <a:ext uri="{FF2B5EF4-FFF2-40B4-BE49-F238E27FC236}">
                <a16:creationId xmlns:a16="http://schemas.microsoft.com/office/drawing/2014/main" id="{EDFCE339-0F5C-6CD4-FAA1-9F37C6A33BCF}"/>
              </a:ext>
            </a:extLst>
          </p:cNvPr>
          <p:cNvSpPr txBox="1">
            <a:spLocks noChangeArrowheads="1"/>
          </p:cNvSpPr>
          <p:nvPr/>
        </p:nvSpPr>
        <p:spPr bwMode="auto">
          <a:xfrm>
            <a:off x="889734" y="3653883"/>
            <a:ext cx="1476686" cy="400110"/>
          </a:xfrm>
          <a:prstGeom prst="rect">
            <a:avLst/>
          </a:prstGeom>
          <a:noFill/>
          <a:ln w="9525">
            <a:noFill/>
            <a:miter lim="800000"/>
            <a:headEnd/>
            <a:tailEnd/>
          </a:ln>
          <a:effectLst/>
        </p:spPr>
        <p:txBody>
          <a:bodyPr wrap="none">
            <a:spAutoFit/>
          </a:bodyPr>
          <a:lstStyle/>
          <a:p>
            <a:pPr algn="ctr">
              <a:defRPr/>
            </a:pPr>
            <a:r>
              <a:rPr lang="en-US" sz="2000" kern="0" dirty="0">
                <a:solidFill>
                  <a:srgbClr val="FFFFFF"/>
                </a:solidFill>
                <a:effectLst>
                  <a:glow rad="127000">
                    <a:srgbClr val="000000"/>
                  </a:glow>
                </a:effectLst>
                <a:latin typeface="Calibri" pitchFamily="34" charset="0"/>
                <a:cs typeface="Calibri" pitchFamily="34" charset="0"/>
              </a:rPr>
              <a:t>Western Hill</a:t>
            </a:r>
          </a:p>
        </p:txBody>
      </p:sp>
      <p:sp>
        <p:nvSpPr>
          <p:cNvPr id="9" name="Text Box 7">
            <a:extLst>
              <a:ext uri="{FF2B5EF4-FFF2-40B4-BE49-F238E27FC236}">
                <a16:creationId xmlns:a16="http://schemas.microsoft.com/office/drawing/2014/main" id="{F48AF927-AA0C-C23A-713E-D2C5ED160991}"/>
              </a:ext>
            </a:extLst>
          </p:cNvPr>
          <p:cNvSpPr txBox="1">
            <a:spLocks noChangeArrowheads="1"/>
          </p:cNvSpPr>
          <p:nvPr/>
        </p:nvSpPr>
        <p:spPr bwMode="auto">
          <a:xfrm>
            <a:off x="458367" y="2522361"/>
            <a:ext cx="862737" cy="400110"/>
          </a:xfrm>
          <a:prstGeom prst="rect">
            <a:avLst/>
          </a:prstGeom>
          <a:noFill/>
          <a:ln w="9525">
            <a:noFill/>
            <a:miter lim="800000"/>
            <a:headEnd/>
            <a:tailEnd/>
          </a:ln>
          <a:effectLst/>
        </p:spPr>
        <p:txBody>
          <a:bodyPr wrap="none">
            <a:spAutoFit/>
          </a:bodyPr>
          <a:lstStyle/>
          <a:p>
            <a:pPr algn="ctr">
              <a:defRPr/>
            </a:pPr>
            <a:r>
              <a:rPr lang="en-US" sz="2000" kern="0" dirty="0">
                <a:solidFill>
                  <a:srgbClr val="FFFFFF"/>
                </a:solidFill>
                <a:effectLst>
                  <a:glow rad="127000">
                    <a:srgbClr val="000000"/>
                  </a:glow>
                </a:effectLst>
                <a:latin typeface="Calibri" pitchFamily="34" charset="0"/>
                <a:cs typeface="Calibri" pitchFamily="34" charset="0"/>
              </a:rPr>
              <a:t>Silwan</a:t>
            </a:r>
          </a:p>
        </p:txBody>
      </p:sp>
    </p:spTree>
    <p:extLst>
      <p:ext uri="{BB962C8B-B14F-4D97-AF65-F5344CB8AC3E}">
        <p14:creationId xmlns:p14="http://schemas.microsoft.com/office/powerpoint/2010/main" val="21288836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FA461B-F3C9-8DD4-4716-92773F5F2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Cave 24 of the Ketef Hinnom necropolis</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The city, the place of my fathers’ tombs, lies desolate</a:t>
            </a:r>
          </a:p>
        </p:txBody>
      </p:sp>
    </p:spTree>
    <p:extLst>
      <p:ext uri="{BB962C8B-B14F-4D97-AF65-F5344CB8AC3E}">
        <p14:creationId xmlns:p14="http://schemas.microsoft.com/office/powerpoint/2010/main" val="15020318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022574-C77B-E36B-BE34-A8D01281E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Ketef Hinnom tomb</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The city, the place of my fathers’ tombs, lies desolate</a:t>
            </a:r>
          </a:p>
        </p:txBody>
      </p:sp>
    </p:spTree>
    <p:extLst>
      <p:ext uri="{BB962C8B-B14F-4D97-AF65-F5344CB8AC3E}">
        <p14:creationId xmlns:p14="http://schemas.microsoft.com/office/powerpoint/2010/main" val="25020847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St Etienne’s </a:t>
            </a:r>
            <a:r>
              <a:rPr lang="en-US" dirty="0"/>
              <a:t>Cave 1 courtyard and burial chambers</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The city, the place of my fathers’ tombs, lies desolate</a:t>
            </a:r>
          </a:p>
        </p:txBody>
      </p:sp>
      <p:pic>
        <p:nvPicPr>
          <p:cNvPr id="6" name="Picture 5">
            <a:extLst>
              <a:ext uri="{FF2B5EF4-FFF2-40B4-BE49-F238E27FC236}">
                <a16:creationId xmlns:a16="http://schemas.microsoft.com/office/drawing/2014/main" id="{640EBE26-6745-5037-D04D-AAD928B13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spTree>
    <p:extLst>
      <p:ext uri="{BB962C8B-B14F-4D97-AF65-F5344CB8AC3E}">
        <p14:creationId xmlns:p14="http://schemas.microsoft.com/office/powerpoint/2010/main" val="41037296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83022A-DB32-28B3-ED1F-E6F14F9B4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sp>
        <p:nvSpPr>
          <p:cNvPr id="2" name="Text Placeholder 1"/>
          <p:cNvSpPr>
            <a:spLocks noGrp="1"/>
          </p:cNvSpPr>
          <p:nvPr>
            <p:ph type="body" sz="quarter" idx="10"/>
          </p:nvPr>
        </p:nvSpPr>
        <p:spPr/>
        <p:txBody>
          <a:bodyPr/>
          <a:lstStyle/>
          <a:p>
            <a:r>
              <a:rPr lang="en-US" dirty="0"/>
              <a:t>St Etienne’s Cave 1 burial chamber</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The city, the place of my fathers’ tombs, lies desolate</a:t>
            </a:r>
          </a:p>
        </p:txBody>
      </p:sp>
    </p:spTree>
    <p:extLst>
      <p:ext uri="{BB962C8B-B14F-4D97-AF65-F5344CB8AC3E}">
        <p14:creationId xmlns:p14="http://schemas.microsoft.com/office/powerpoint/2010/main" val="29163782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The royal necropolis of Persepolis at </a:t>
            </a:r>
            <a:r>
              <a:rPr lang="en-US" dirty="0" err="1"/>
              <a:t>Naqsh</a:t>
            </a:r>
            <a:r>
              <a:rPr lang="en-US" dirty="0"/>
              <a:t>-e Rostam</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The city, the place of my fathers’ tombs, lies desolate</a:t>
            </a:r>
          </a:p>
        </p:txBody>
      </p:sp>
      <p:pic>
        <p:nvPicPr>
          <p:cNvPr id="5" name="Picture 4">
            <a:extLst>
              <a:ext uri="{FF2B5EF4-FFF2-40B4-BE49-F238E27FC236}">
                <a16:creationId xmlns:a16="http://schemas.microsoft.com/office/drawing/2014/main" id="{F86F5D2D-E468-3D94-62E3-45B451D66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4102216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7BC616-7531-4A50-AF44-31982DDA1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372"/>
            <a:ext cx="9144000" cy="6143256"/>
          </a:xfrm>
          <a:prstGeom prst="rect">
            <a:avLst/>
          </a:prstGeom>
        </p:spPr>
      </p:pic>
      <p:sp>
        <p:nvSpPr>
          <p:cNvPr id="2" name="Text Placeholder 1">
            <a:extLst>
              <a:ext uri="{FF2B5EF4-FFF2-40B4-BE49-F238E27FC236}">
                <a16:creationId xmlns:a16="http://schemas.microsoft.com/office/drawing/2014/main" id="{2CDECAFB-AB22-462D-9B9B-08E76C2A0D81}"/>
              </a:ext>
            </a:extLst>
          </p:cNvPr>
          <p:cNvSpPr>
            <a:spLocks noGrp="1"/>
          </p:cNvSpPr>
          <p:nvPr>
            <p:ph type="body" sz="quarter" idx="10"/>
          </p:nvPr>
        </p:nvSpPr>
        <p:spPr/>
        <p:txBody>
          <a:bodyPr/>
          <a:lstStyle/>
          <a:p>
            <a:r>
              <a:rPr lang="en-US" dirty="0"/>
              <a:t>Silver </a:t>
            </a:r>
            <a:r>
              <a:rPr lang="en-US" i="1" dirty="0"/>
              <a:t>siglos</a:t>
            </a:r>
            <a:r>
              <a:rPr lang="en-US" dirty="0"/>
              <a:t> coin of Artaxerxes I, with the king holding a spear and a bow</a:t>
            </a:r>
            <a:r>
              <a:rPr lang="en-US"/>
              <a:t>, 465–425 </a:t>
            </a:r>
            <a:r>
              <a:rPr lang="en-US" dirty="0"/>
              <a:t>BC</a:t>
            </a:r>
          </a:p>
        </p:txBody>
      </p:sp>
      <p:sp>
        <p:nvSpPr>
          <p:cNvPr id="3" name="Text Placeholder 2">
            <a:extLst>
              <a:ext uri="{FF2B5EF4-FFF2-40B4-BE49-F238E27FC236}">
                <a16:creationId xmlns:a16="http://schemas.microsoft.com/office/drawing/2014/main" id="{9C4FF8E0-4EBB-4267-A534-86EAFEA30FF4}"/>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0F03CF3C-D3C8-4FF9-AAE0-74822205326E}"/>
              </a:ext>
            </a:extLst>
          </p:cNvPr>
          <p:cNvSpPr>
            <a:spLocks noGrp="1"/>
          </p:cNvSpPr>
          <p:nvPr>
            <p:ph type="title"/>
          </p:nvPr>
        </p:nvSpPr>
        <p:spPr/>
        <p:txBody>
          <a:bodyPr/>
          <a:lstStyle/>
          <a:p>
            <a:r>
              <a:rPr lang="en-US" dirty="0"/>
              <a:t>It came about in the month Nisan, in the twentieth year of King Artaxerxes</a:t>
            </a:r>
          </a:p>
        </p:txBody>
      </p:sp>
    </p:spTree>
    <p:extLst>
      <p:ext uri="{BB962C8B-B14F-4D97-AF65-F5344CB8AC3E}">
        <p14:creationId xmlns:p14="http://schemas.microsoft.com/office/powerpoint/2010/main" val="42058840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The royal necropolis of Persepolis at </a:t>
            </a:r>
            <a:r>
              <a:rPr lang="en-US" dirty="0" err="1"/>
              <a:t>Naqsh</a:t>
            </a:r>
            <a:r>
              <a:rPr lang="en-US" dirty="0"/>
              <a:t>-e Rostam</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The city, the place of my fathers’ tombs, lies desolate</a:t>
            </a:r>
          </a:p>
        </p:txBody>
      </p:sp>
      <p:pic>
        <p:nvPicPr>
          <p:cNvPr id="5" name="Picture 4">
            <a:extLst>
              <a:ext uri="{FF2B5EF4-FFF2-40B4-BE49-F238E27FC236}">
                <a16:creationId xmlns:a16="http://schemas.microsoft.com/office/drawing/2014/main" id="{F86F5D2D-E468-3D94-62E3-45B451D66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7" name="Text Box 16">
            <a:extLst>
              <a:ext uri="{FF2B5EF4-FFF2-40B4-BE49-F238E27FC236}">
                <a16:creationId xmlns:a16="http://schemas.microsoft.com/office/drawing/2014/main" id="{B8E27D6B-2B75-0E3B-D52D-A9EDDA426073}"/>
              </a:ext>
            </a:extLst>
          </p:cNvPr>
          <p:cNvSpPr txBox="1">
            <a:spLocks noChangeArrowheads="1"/>
          </p:cNvSpPr>
          <p:nvPr/>
        </p:nvSpPr>
        <p:spPr bwMode="auto">
          <a:xfrm>
            <a:off x="4671950" y="4429652"/>
            <a:ext cx="971741"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Darius I</a:t>
            </a:r>
          </a:p>
        </p:txBody>
      </p:sp>
      <p:sp>
        <p:nvSpPr>
          <p:cNvPr id="8" name="Line 9">
            <a:extLst>
              <a:ext uri="{FF2B5EF4-FFF2-40B4-BE49-F238E27FC236}">
                <a16:creationId xmlns:a16="http://schemas.microsoft.com/office/drawing/2014/main" id="{A9F16E7F-482A-6C18-3F5A-C328BD99E5BA}"/>
              </a:ext>
            </a:extLst>
          </p:cNvPr>
          <p:cNvSpPr>
            <a:spLocks noChangeShapeType="1"/>
          </p:cNvSpPr>
          <p:nvPr/>
        </p:nvSpPr>
        <p:spPr bwMode="auto">
          <a:xfrm flipH="1" flipV="1">
            <a:off x="4864215" y="3792496"/>
            <a:ext cx="109992" cy="637155"/>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Text Box 16">
            <a:extLst>
              <a:ext uri="{FF2B5EF4-FFF2-40B4-BE49-F238E27FC236}">
                <a16:creationId xmlns:a16="http://schemas.microsoft.com/office/drawing/2014/main" id="{7351B61C-2CB2-FCA3-4CD3-152C0DBC54E7}"/>
              </a:ext>
            </a:extLst>
          </p:cNvPr>
          <p:cNvSpPr txBox="1">
            <a:spLocks noChangeArrowheads="1"/>
          </p:cNvSpPr>
          <p:nvPr/>
        </p:nvSpPr>
        <p:spPr bwMode="auto">
          <a:xfrm>
            <a:off x="2004950" y="4551064"/>
            <a:ext cx="1035861"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Darius II</a:t>
            </a:r>
          </a:p>
        </p:txBody>
      </p:sp>
      <p:sp>
        <p:nvSpPr>
          <p:cNvPr id="10" name="Line 9">
            <a:extLst>
              <a:ext uri="{FF2B5EF4-FFF2-40B4-BE49-F238E27FC236}">
                <a16:creationId xmlns:a16="http://schemas.microsoft.com/office/drawing/2014/main" id="{E3B64C24-3125-7320-5C8A-12A2869C9F9D}"/>
              </a:ext>
            </a:extLst>
          </p:cNvPr>
          <p:cNvSpPr>
            <a:spLocks noChangeShapeType="1"/>
          </p:cNvSpPr>
          <p:nvPr/>
        </p:nvSpPr>
        <p:spPr bwMode="auto">
          <a:xfrm flipH="1" flipV="1">
            <a:off x="2229275" y="3913908"/>
            <a:ext cx="109992" cy="637155"/>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Text Box 16">
            <a:extLst>
              <a:ext uri="{FF2B5EF4-FFF2-40B4-BE49-F238E27FC236}">
                <a16:creationId xmlns:a16="http://schemas.microsoft.com/office/drawing/2014/main" id="{E9BD1DE8-61E5-5C93-A44E-EFF84809AAF0}"/>
              </a:ext>
            </a:extLst>
          </p:cNvPr>
          <p:cNvSpPr txBox="1">
            <a:spLocks noChangeArrowheads="1"/>
          </p:cNvSpPr>
          <p:nvPr/>
        </p:nvSpPr>
        <p:spPr bwMode="auto">
          <a:xfrm>
            <a:off x="3217591" y="4428198"/>
            <a:ext cx="1301959"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ysClr val="window" lastClr="FFFFFF"/>
                </a:solidFill>
                <a:effectLst>
                  <a:glow rad="76200">
                    <a:sysClr val="windowText" lastClr="000000">
                      <a:alpha val="60000"/>
                    </a:sysClr>
                  </a:glow>
                </a:effectLst>
                <a:latin typeface="Calibri" pitchFamily="34" charset="0"/>
                <a:cs typeface="Calibri" pitchFamily="34" charset="0"/>
              </a:rPr>
              <a:t>Artaxerxes</a:t>
            </a:r>
            <a:endPar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endParaRPr>
          </a:p>
        </p:txBody>
      </p:sp>
      <p:sp>
        <p:nvSpPr>
          <p:cNvPr id="12" name="Line 9">
            <a:extLst>
              <a:ext uri="{FF2B5EF4-FFF2-40B4-BE49-F238E27FC236}">
                <a16:creationId xmlns:a16="http://schemas.microsoft.com/office/drawing/2014/main" id="{742FA6C9-2E25-6BF4-02FD-EC2BC4064EAF}"/>
              </a:ext>
            </a:extLst>
          </p:cNvPr>
          <p:cNvSpPr>
            <a:spLocks noChangeShapeType="1"/>
          </p:cNvSpPr>
          <p:nvPr/>
        </p:nvSpPr>
        <p:spPr bwMode="auto">
          <a:xfrm flipH="1" flipV="1">
            <a:off x="3574965" y="3791042"/>
            <a:ext cx="109992" cy="637155"/>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Text Box 16">
            <a:extLst>
              <a:ext uri="{FF2B5EF4-FFF2-40B4-BE49-F238E27FC236}">
                <a16:creationId xmlns:a16="http://schemas.microsoft.com/office/drawing/2014/main" id="{1F02EC35-EED3-FBB0-1DFB-F0E50B81FF83}"/>
              </a:ext>
            </a:extLst>
          </p:cNvPr>
          <p:cNvSpPr txBox="1">
            <a:spLocks noChangeArrowheads="1"/>
          </p:cNvSpPr>
          <p:nvPr/>
        </p:nvSpPr>
        <p:spPr bwMode="auto">
          <a:xfrm>
            <a:off x="7789361" y="4732998"/>
            <a:ext cx="997389"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Xerxes I</a:t>
            </a:r>
          </a:p>
        </p:txBody>
      </p:sp>
      <p:sp>
        <p:nvSpPr>
          <p:cNvPr id="14" name="Line 9">
            <a:extLst>
              <a:ext uri="{FF2B5EF4-FFF2-40B4-BE49-F238E27FC236}">
                <a16:creationId xmlns:a16="http://schemas.microsoft.com/office/drawing/2014/main" id="{8459AEE0-35D9-B2C5-3C24-8936926F1EB0}"/>
              </a:ext>
            </a:extLst>
          </p:cNvPr>
          <p:cNvSpPr>
            <a:spLocks noChangeShapeType="1"/>
          </p:cNvSpPr>
          <p:nvPr/>
        </p:nvSpPr>
        <p:spPr bwMode="auto">
          <a:xfrm flipH="1" flipV="1">
            <a:off x="7994450" y="4095842"/>
            <a:ext cx="109992" cy="637155"/>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3752205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cuments\Bolen\PCB size\British Museum 2019-pcb\Assyria\Relief of Assyrians attacking Memphis, fire, burning city gate,  667 BC, from north palace at Nineveh, 645-635 BC, tb0929197314.jpg"/>
          <p:cNvPicPr>
            <a:picLocks noChangeAspect="1" noChangeArrowheads="1"/>
          </p:cNvPicPr>
          <p:nvPr/>
        </p:nvPicPr>
        <p:blipFill rotWithShape="1">
          <a:blip r:embed="rId3">
            <a:extLst>
              <a:ext uri="{28A0092B-C50C-407E-A947-70E740481C1C}">
                <a14:useLocalDpi xmlns:a14="http://schemas.microsoft.com/office/drawing/2010/main" val="0"/>
              </a:ext>
            </a:extLst>
          </a:blip>
          <a:srcRect r="832"/>
          <a:stretch/>
        </p:blipFill>
        <p:spPr bwMode="auto">
          <a:xfrm>
            <a:off x="0" y="369333"/>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0"/>
          </p:nvPr>
        </p:nvSpPr>
        <p:spPr/>
        <p:txBody>
          <a:bodyPr/>
          <a:lstStyle/>
          <a:p>
            <a:r>
              <a:rPr lang="en-US" dirty="0"/>
              <a:t>Assyrians setting fire to a city gate, from Nineveh, 7th century BC</a:t>
            </a:r>
          </a:p>
        </p:txBody>
      </p:sp>
      <p:sp>
        <p:nvSpPr>
          <p:cNvPr id="9" name="Text Placeholder 8"/>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And its gates have been consumed by fire</a:t>
            </a:r>
          </a:p>
        </p:txBody>
      </p:sp>
    </p:spTree>
    <p:extLst>
      <p:ext uri="{BB962C8B-B14F-4D97-AF65-F5344CB8AC3E}">
        <p14:creationId xmlns:p14="http://schemas.microsoft.com/office/powerpoint/2010/main" val="38304235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588"/>
            <a:ext cx="9144000" cy="6592824"/>
          </a:xfrm>
          <a:prstGeom prst="rect">
            <a:avLst/>
          </a:prstGeom>
        </p:spPr>
      </p:pic>
      <p:sp>
        <p:nvSpPr>
          <p:cNvPr id="2" name="Text Placeholder 1"/>
          <p:cNvSpPr>
            <a:spLocks noGrp="1"/>
          </p:cNvSpPr>
          <p:nvPr>
            <p:ph type="body" sz="quarter" idx="10"/>
          </p:nvPr>
        </p:nvSpPr>
        <p:spPr/>
        <p:txBody>
          <a:bodyPr/>
          <a:lstStyle/>
          <a:p>
            <a:r>
              <a:rPr lang="en-US" dirty="0"/>
              <a:t>Relief depicting the destruction of the city of </a:t>
            </a:r>
            <a:r>
              <a:rPr lang="en-US" dirty="0" err="1"/>
              <a:t>Hamanu</a:t>
            </a:r>
            <a:r>
              <a:rPr lang="en-US" dirty="0"/>
              <a:t> in Elam by Ashurbanipal, 645–640 BC</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And its gates have been consumed by fire</a:t>
            </a:r>
          </a:p>
        </p:txBody>
      </p:sp>
    </p:spTree>
    <p:extLst>
      <p:ext uri="{BB962C8B-B14F-4D97-AF65-F5344CB8AC3E}">
        <p14:creationId xmlns:p14="http://schemas.microsoft.com/office/powerpoint/2010/main" val="10661622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rea G from north"/>
          <p:cNvPicPr preferRelativeResize="0">
            <a:picLocks noChangeAspect="1" noChangeArrowheads="1"/>
          </p:cNvPicPr>
          <p:nvPr>
            <p:custDataLst>
              <p:tags r:id="rId1"/>
            </p:custDataLst>
          </p:nvPr>
        </p:nvPicPr>
        <p:blipFill>
          <a:blip r:embed="rId4"/>
          <a:srcRect/>
          <a:stretch>
            <a:fillRect/>
          </a:stretch>
        </p:blipFill>
        <p:spPr bwMode="auto">
          <a:xfrm>
            <a:off x="0" y="-1588"/>
            <a:ext cx="9144000" cy="6861176"/>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Eastern slope of the City of David (Area G)</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And its gates have been consumed by fire</a:t>
            </a:r>
          </a:p>
        </p:txBody>
      </p:sp>
    </p:spTree>
    <p:extLst>
      <p:ext uri="{BB962C8B-B14F-4D97-AF65-F5344CB8AC3E}">
        <p14:creationId xmlns:p14="http://schemas.microsoft.com/office/powerpoint/2010/main" val="42022623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ity of David Area G, House of Ahiel, tb1230054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House of </a:t>
            </a:r>
            <a:r>
              <a:rPr lang="en-US" dirty="0" err="1"/>
              <a:t>Ahiel</a:t>
            </a:r>
            <a:r>
              <a:rPr lang="en-US" dirty="0"/>
              <a:t> on the eastern slope of the City of David</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And its gates have been consumed by fire</a:t>
            </a:r>
          </a:p>
        </p:txBody>
      </p:sp>
    </p:spTree>
    <p:extLst>
      <p:ext uri="{BB962C8B-B14F-4D97-AF65-F5344CB8AC3E}">
        <p14:creationId xmlns:p14="http://schemas.microsoft.com/office/powerpoint/2010/main" val="19391660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House of </a:t>
            </a:r>
            <a:r>
              <a:rPr lang="en-US" dirty="0" err="1"/>
              <a:t>Ahiel</a:t>
            </a:r>
            <a:r>
              <a:rPr lang="en-US" dirty="0"/>
              <a:t> on the eastern slope of the City of David</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And its gates have been consumed by fire</a:t>
            </a:r>
          </a:p>
        </p:txBody>
      </p:sp>
      <p:pic>
        <p:nvPicPr>
          <p:cNvPr id="6" name="Picture 5" descr="City of David Area G, House of Ahiel from above, df0907012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26480"/>
          </a:xfrm>
          <a:prstGeom prst="rect">
            <a:avLst/>
          </a:prstGeom>
        </p:spPr>
      </p:pic>
    </p:spTree>
    <p:extLst>
      <p:ext uri="{BB962C8B-B14F-4D97-AF65-F5344CB8AC3E}">
        <p14:creationId xmlns:p14="http://schemas.microsoft.com/office/powerpoint/2010/main" val="723650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rea G House of Bullae from north"/>
          <p:cNvPicPr preferRelativeResize="0">
            <a:picLocks noChangeAspect="1" noChangeArrowheads="1"/>
          </p:cNvPicPr>
          <p:nvPr>
            <p:custDataLst>
              <p:tags r:id="rId1"/>
            </p:custDataLst>
          </p:nvPr>
        </p:nvPicPr>
        <p:blipFill>
          <a:blip r:embed="rId4"/>
          <a:srcRect/>
          <a:stretch>
            <a:fillRect/>
          </a:stretch>
        </p:blipFill>
        <p:spPr bwMode="auto">
          <a:xfrm>
            <a:off x="0" y="0"/>
            <a:ext cx="9143999" cy="6858394"/>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House of Bullae on the eastern slope of the City of David (from the north)</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And its gates have been consumed by fire</a:t>
            </a:r>
          </a:p>
        </p:txBody>
      </p:sp>
    </p:spTree>
    <p:extLst>
      <p:ext uri="{BB962C8B-B14F-4D97-AF65-F5344CB8AC3E}">
        <p14:creationId xmlns:p14="http://schemas.microsoft.com/office/powerpoint/2010/main" val="30377561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Area G Burnt Chamber, tb q091102"/>
          <p:cNvPicPr>
            <a:picLocks noChangeAspect="1" noChangeArrowheads="1"/>
          </p:cNvPicPr>
          <p:nvPr/>
        </p:nvPicPr>
        <p:blipFill>
          <a:blip r:embed="rId3"/>
          <a:srcRect/>
          <a:stretch>
            <a:fillRect/>
          </a:stretch>
        </p:blipFill>
        <p:spPr bwMode="auto">
          <a:xfrm>
            <a:off x="0" y="-4763"/>
            <a:ext cx="9144000" cy="6864351"/>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Burnt Chamber on the eastern slope of the City of David</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And its gates have been consumed by fire</a:t>
            </a:r>
          </a:p>
        </p:txBody>
      </p:sp>
    </p:spTree>
    <p:extLst>
      <p:ext uri="{BB962C8B-B14F-4D97-AF65-F5344CB8AC3E}">
        <p14:creationId xmlns:p14="http://schemas.microsoft.com/office/powerpoint/2010/main" val="1415415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sky, field&#10;&#10;Description automatically generated">
            <a:extLst>
              <a:ext uri="{FF2B5EF4-FFF2-40B4-BE49-F238E27FC236}">
                <a16:creationId xmlns:a16="http://schemas.microsoft.com/office/drawing/2014/main" id="{358CCC35-021A-485A-A876-B57EC1288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9570"/>
            <a:ext cx="9144000" cy="6118860"/>
          </a:xfrm>
          <a:prstGeom prst="rect">
            <a:avLst/>
          </a:prstGeom>
        </p:spPr>
      </p:pic>
      <p:sp>
        <p:nvSpPr>
          <p:cNvPr id="2" name="Text Placeholder 1">
            <a:extLst>
              <a:ext uri="{FF2B5EF4-FFF2-40B4-BE49-F238E27FC236}">
                <a16:creationId xmlns:a16="http://schemas.microsoft.com/office/drawing/2014/main" id="{8E8E81B5-7A9F-4B7B-809F-D44C87F84278}"/>
              </a:ext>
            </a:extLst>
          </p:cNvPr>
          <p:cNvSpPr>
            <a:spLocks noGrp="1"/>
          </p:cNvSpPr>
          <p:nvPr>
            <p:ph type="body" sz="quarter" idx="10"/>
          </p:nvPr>
        </p:nvSpPr>
        <p:spPr/>
        <p:txBody>
          <a:bodyPr/>
          <a:lstStyle/>
          <a:p>
            <a:r>
              <a:rPr lang="en-US" dirty="0"/>
              <a:t>Ruins on the summit of </a:t>
            </a:r>
            <a:r>
              <a:rPr lang="en-US" dirty="0" err="1"/>
              <a:t>Debir</a:t>
            </a:r>
            <a:r>
              <a:rPr lang="en-US" dirty="0"/>
              <a:t> (Khirbet </a:t>
            </a:r>
            <a:r>
              <a:rPr lang="en-US" dirty="0" err="1"/>
              <a:t>Rabud</a:t>
            </a:r>
            <a:r>
              <a:rPr lang="en-US" dirty="0"/>
              <a:t>)</a:t>
            </a:r>
          </a:p>
        </p:txBody>
      </p:sp>
      <p:sp>
        <p:nvSpPr>
          <p:cNvPr id="3" name="Text Placeholder 2">
            <a:extLst>
              <a:ext uri="{FF2B5EF4-FFF2-40B4-BE49-F238E27FC236}">
                <a16:creationId xmlns:a16="http://schemas.microsoft.com/office/drawing/2014/main" id="{3B7D8A4F-1B55-44EF-B129-4D24A31388F8}"/>
              </a:ext>
            </a:extLst>
          </p:cNvPr>
          <p:cNvSpPr>
            <a:spLocks noGrp="1"/>
          </p:cNvSpPr>
          <p:nvPr>
            <p:ph type="body" sz="quarter" idx="12"/>
          </p:nvPr>
        </p:nvSpPr>
        <p:spPr/>
        <p:txBody>
          <a:bodyPr/>
          <a:lstStyle/>
          <a:p>
            <a:r>
              <a:rPr lang="en-US" dirty="0"/>
              <a:t>2:3</a:t>
            </a:r>
          </a:p>
        </p:txBody>
      </p:sp>
      <p:sp>
        <p:nvSpPr>
          <p:cNvPr id="4" name="Title 3">
            <a:extLst>
              <a:ext uri="{FF2B5EF4-FFF2-40B4-BE49-F238E27FC236}">
                <a16:creationId xmlns:a16="http://schemas.microsoft.com/office/drawing/2014/main" id="{9416ECF4-B0DA-4CAA-B658-DAC73B219EE2}"/>
              </a:ext>
            </a:extLst>
          </p:cNvPr>
          <p:cNvSpPr>
            <a:spLocks noGrp="1"/>
          </p:cNvSpPr>
          <p:nvPr>
            <p:ph type="title"/>
          </p:nvPr>
        </p:nvSpPr>
        <p:spPr/>
        <p:txBody>
          <a:bodyPr/>
          <a:lstStyle/>
          <a:p>
            <a:r>
              <a:rPr lang="en-US" dirty="0"/>
              <a:t>And its gates have been consumed by fire</a:t>
            </a:r>
          </a:p>
        </p:txBody>
      </p:sp>
    </p:spTree>
    <p:extLst>
      <p:ext uri="{BB962C8B-B14F-4D97-AF65-F5344CB8AC3E}">
        <p14:creationId xmlns:p14="http://schemas.microsoft.com/office/powerpoint/2010/main" val="31759910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rock, sky, outdoor, rocky&#10;&#10;Description automatically generated">
            <a:extLst>
              <a:ext uri="{FF2B5EF4-FFF2-40B4-BE49-F238E27FC236}">
                <a16:creationId xmlns:a16="http://schemas.microsoft.com/office/drawing/2014/main" id="{68D326E0-65A3-4B20-B68C-2FE3CA738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a:extLst>
              <a:ext uri="{FF2B5EF4-FFF2-40B4-BE49-F238E27FC236}">
                <a16:creationId xmlns:a16="http://schemas.microsoft.com/office/drawing/2014/main" id="{8E8E81B5-7A9F-4B7B-809F-D44C87F84278}"/>
              </a:ext>
            </a:extLst>
          </p:cNvPr>
          <p:cNvSpPr>
            <a:spLocks noGrp="1"/>
          </p:cNvSpPr>
          <p:nvPr>
            <p:ph type="body" sz="quarter" idx="10"/>
          </p:nvPr>
        </p:nvSpPr>
        <p:spPr/>
        <p:txBody>
          <a:bodyPr/>
          <a:lstStyle/>
          <a:p>
            <a:r>
              <a:rPr lang="en-US" dirty="0"/>
              <a:t>Ruins at </a:t>
            </a:r>
            <a:r>
              <a:rPr lang="en-US" dirty="0" err="1"/>
              <a:t>Zobah</a:t>
            </a:r>
            <a:endParaRPr lang="en-US" dirty="0"/>
          </a:p>
        </p:txBody>
      </p:sp>
      <p:sp>
        <p:nvSpPr>
          <p:cNvPr id="3" name="Text Placeholder 2">
            <a:extLst>
              <a:ext uri="{FF2B5EF4-FFF2-40B4-BE49-F238E27FC236}">
                <a16:creationId xmlns:a16="http://schemas.microsoft.com/office/drawing/2014/main" id="{3B7D8A4F-1B55-44EF-B129-4D24A31388F8}"/>
              </a:ext>
            </a:extLst>
          </p:cNvPr>
          <p:cNvSpPr>
            <a:spLocks noGrp="1"/>
          </p:cNvSpPr>
          <p:nvPr>
            <p:ph type="body" sz="quarter" idx="12"/>
          </p:nvPr>
        </p:nvSpPr>
        <p:spPr/>
        <p:txBody>
          <a:bodyPr/>
          <a:lstStyle/>
          <a:p>
            <a:r>
              <a:rPr lang="en-US" dirty="0"/>
              <a:t>2:3</a:t>
            </a:r>
          </a:p>
        </p:txBody>
      </p:sp>
      <p:sp>
        <p:nvSpPr>
          <p:cNvPr id="4" name="Title 3">
            <a:extLst>
              <a:ext uri="{FF2B5EF4-FFF2-40B4-BE49-F238E27FC236}">
                <a16:creationId xmlns:a16="http://schemas.microsoft.com/office/drawing/2014/main" id="{9416ECF4-B0DA-4CAA-B658-DAC73B219EE2}"/>
              </a:ext>
            </a:extLst>
          </p:cNvPr>
          <p:cNvSpPr>
            <a:spLocks noGrp="1"/>
          </p:cNvSpPr>
          <p:nvPr>
            <p:ph type="title"/>
          </p:nvPr>
        </p:nvSpPr>
        <p:spPr/>
        <p:txBody>
          <a:bodyPr/>
          <a:lstStyle/>
          <a:p>
            <a:r>
              <a:rPr lang="en-US" dirty="0"/>
              <a:t>And its gates have been consumed by fire</a:t>
            </a:r>
          </a:p>
        </p:txBody>
      </p:sp>
    </p:spTree>
    <p:extLst>
      <p:ext uri="{BB962C8B-B14F-4D97-AF65-F5344CB8AC3E}">
        <p14:creationId xmlns:p14="http://schemas.microsoft.com/office/powerpoint/2010/main" val="1352080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PCB size\19 Persia-pcb\Reza Abbasi Museum\Plate with Old Persian cuneiform and rosette design, with name of Artaxerxes I, silver, 465-425 BC, tb05141834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4788"/>
            <a:ext cx="9144000" cy="644683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Silver plate with the name of Artaxerxes I in Old Persian cuneiform, 465–424 BC</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It came about in the month Nisan, in the twentieth year of King Artaxerxes</a:t>
            </a:r>
          </a:p>
        </p:txBody>
      </p:sp>
    </p:spTree>
    <p:extLst>
      <p:ext uri="{BB962C8B-B14F-4D97-AF65-F5344CB8AC3E}">
        <p14:creationId xmlns:p14="http://schemas.microsoft.com/office/powerpoint/2010/main" val="2597196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nature, rock&#10;&#10;Description automatically generated">
            <a:extLst>
              <a:ext uri="{FF2B5EF4-FFF2-40B4-BE49-F238E27FC236}">
                <a16:creationId xmlns:a16="http://schemas.microsoft.com/office/drawing/2014/main" id="{7A6765F5-5188-4504-9832-6C6DCBA371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9570"/>
            <a:ext cx="9144000" cy="6118860"/>
          </a:xfrm>
          <a:prstGeom prst="rect">
            <a:avLst/>
          </a:prstGeom>
        </p:spPr>
      </p:pic>
      <p:sp>
        <p:nvSpPr>
          <p:cNvPr id="2" name="Text Placeholder 1">
            <a:extLst>
              <a:ext uri="{FF2B5EF4-FFF2-40B4-BE49-F238E27FC236}">
                <a16:creationId xmlns:a16="http://schemas.microsoft.com/office/drawing/2014/main" id="{8E8E81B5-7A9F-4B7B-809F-D44C87F84278}"/>
              </a:ext>
            </a:extLst>
          </p:cNvPr>
          <p:cNvSpPr>
            <a:spLocks noGrp="1"/>
          </p:cNvSpPr>
          <p:nvPr>
            <p:ph type="body" sz="quarter" idx="10"/>
          </p:nvPr>
        </p:nvSpPr>
        <p:spPr/>
        <p:txBody>
          <a:bodyPr/>
          <a:lstStyle/>
          <a:p>
            <a:r>
              <a:rPr lang="en-US" dirty="0"/>
              <a:t>Remains of the west gate at Khirbet </a:t>
            </a:r>
            <a:r>
              <a:rPr lang="en-US" dirty="0" err="1"/>
              <a:t>Qeiyafa</a:t>
            </a:r>
            <a:endParaRPr lang="en-US" dirty="0"/>
          </a:p>
        </p:txBody>
      </p:sp>
      <p:sp>
        <p:nvSpPr>
          <p:cNvPr id="3" name="Text Placeholder 2">
            <a:extLst>
              <a:ext uri="{FF2B5EF4-FFF2-40B4-BE49-F238E27FC236}">
                <a16:creationId xmlns:a16="http://schemas.microsoft.com/office/drawing/2014/main" id="{3B7D8A4F-1B55-44EF-B129-4D24A31388F8}"/>
              </a:ext>
            </a:extLst>
          </p:cNvPr>
          <p:cNvSpPr>
            <a:spLocks noGrp="1"/>
          </p:cNvSpPr>
          <p:nvPr>
            <p:ph type="body" sz="quarter" idx="12"/>
          </p:nvPr>
        </p:nvSpPr>
        <p:spPr/>
        <p:txBody>
          <a:bodyPr/>
          <a:lstStyle/>
          <a:p>
            <a:r>
              <a:rPr lang="en-US" dirty="0"/>
              <a:t>2:3</a:t>
            </a:r>
          </a:p>
        </p:txBody>
      </p:sp>
      <p:sp>
        <p:nvSpPr>
          <p:cNvPr id="4" name="Title 3">
            <a:extLst>
              <a:ext uri="{FF2B5EF4-FFF2-40B4-BE49-F238E27FC236}">
                <a16:creationId xmlns:a16="http://schemas.microsoft.com/office/drawing/2014/main" id="{9416ECF4-B0DA-4CAA-B658-DAC73B219EE2}"/>
              </a:ext>
            </a:extLst>
          </p:cNvPr>
          <p:cNvSpPr>
            <a:spLocks noGrp="1"/>
          </p:cNvSpPr>
          <p:nvPr>
            <p:ph type="title"/>
          </p:nvPr>
        </p:nvSpPr>
        <p:spPr/>
        <p:txBody>
          <a:bodyPr/>
          <a:lstStyle/>
          <a:p>
            <a:r>
              <a:rPr lang="en-US" dirty="0"/>
              <a:t>And its gates have been consumed by fire</a:t>
            </a:r>
          </a:p>
        </p:txBody>
      </p:sp>
    </p:spTree>
    <p:extLst>
      <p:ext uri="{BB962C8B-B14F-4D97-AF65-F5344CB8AC3E}">
        <p14:creationId xmlns:p14="http://schemas.microsoft.com/office/powerpoint/2010/main" val="425649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old, armor, stone&#10;&#10;Description automatically generated">
            <a:extLst>
              <a:ext uri="{FF2B5EF4-FFF2-40B4-BE49-F238E27FC236}">
                <a16:creationId xmlns:a16="http://schemas.microsoft.com/office/drawing/2014/main" id="{8B599541-9939-4C59-AE8F-71A757C14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2" name="Text Placeholder 1">
            <a:extLst>
              <a:ext uri="{FF2B5EF4-FFF2-40B4-BE49-F238E27FC236}">
                <a16:creationId xmlns:a16="http://schemas.microsoft.com/office/drawing/2014/main" id="{4BE19114-7088-4287-A2CC-0382E1F4E6FB}"/>
              </a:ext>
            </a:extLst>
          </p:cNvPr>
          <p:cNvSpPr>
            <a:spLocks noGrp="1"/>
          </p:cNvSpPr>
          <p:nvPr>
            <p:ph type="body" sz="quarter" idx="10"/>
          </p:nvPr>
        </p:nvSpPr>
        <p:spPr/>
        <p:txBody>
          <a:bodyPr/>
          <a:lstStyle/>
          <a:p>
            <a:r>
              <a:rPr lang="en-US" dirty="0" err="1"/>
              <a:t>Pharnaces</a:t>
            </a:r>
            <a:r>
              <a:rPr lang="en-US" dirty="0"/>
              <a:t> approaching Darius I, from the audience room at Persepolis, 522–486 BC</a:t>
            </a:r>
          </a:p>
        </p:txBody>
      </p:sp>
      <p:sp>
        <p:nvSpPr>
          <p:cNvPr id="3" name="Text Placeholder 2">
            <a:extLst>
              <a:ext uri="{FF2B5EF4-FFF2-40B4-BE49-F238E27FC236}">
                <a16:creationId xmlns:a16="http://schemas.microsoft.com/office/drawing/2014/main" id="{8EE92961-5DD2-4C95-949B-2A6F0721AD3C}"/>
              </a:ext>
            </a:extLst>
          </p:cNvPr>
          <p:cNvSpPr>
            <a:spLocks noGrp="1"/>
          </p:cNvSpPr>
          <p:nvPr>
            <p:ph type="body" sz="quarter" idx="12"/>
          </p:nvPr>
        </p:nvSpPr>
        <p:spPr/>
        <p:txBody>
          <a:bodyPr/>
          <a:lstStyle/>
          <a:p>
            <a:r>
              <a:rPr lang="en-US" dirty="0"/>
              <a:t>2:4</a:t>
            </a:r>
          </a:p>
        </p:txBody>
      </p:sp>
      <p:sp>
        <p:nvSpPr>
          <p:cNvPr id="4" name="Title 3">
            <a:extLst>
              <a:ext uri="{FF2B5EF4-FFF2-40B4-BE49-F238E27FC236}">
                <a16:creationId xmlns:a16="http://schemas.microsoft.com/office/drawing/2014/main" id="{81325B1C-A97A-480A-BF22-FB772A08B44E}"/>
              </a:ext>
            </a:extLst>
          </p:cNvPr>
          <p:cNvSpPr>
            <a:spLocks noGrp="1"/>
          </p:cNvSpPr>
          <p:nvPr>
            <p:ph type="title"/>
          </p:nvPr>
        </p:nvSpPr>
        <p:spPr/>
        <p:txBody>
          <a:bodyPr/>
          <a:lstStyle/>
          <a:p>
            <a:r>
              <a:rPr lang="en-US" dirty="0"/>
              <a:t>Then the king asked me, “What would you request?”</a:t>
            </a:r>
          </a:p>
        </p:txBody>
      </p:sp>
    </p:spTree>
    <p:extLst>
      <p:ext uri="{BB962C8B-B14F-4D97-AF65-F5344CB8AC3E}">
        <p14:creationId xmlns:p14="http://schemas.microsoft.com/office/powerpoint/2010/main" val="37366688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E119E8-3D69-0D1E-DDAD-95A6DCAD3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2389"/>
            <a:ext cx="9143999" cy="6713219"/>
          </a:xfrm>
          <a:prstGeom prst="rect">
            <a:avLst/>
          </a:prstGeom>
        </p:spPr>
      </p:pic>
      <p:sp>
        <p:nvSpPr>
          <p:cNvPr id="2" name="Text Placeholder 1">
            <a:extLst>
              <a:ext uri="{FF2B5EF4-FFF2-40B4-BE49-F238E27FC236}">
                <a16:creationId xmlns:a16="http://schemas.microsoft.com/office/drawing/2014/main" id="{4BE19114-7088-4287-A2CC-0382E1F4E6FB}"/>
              </a:ext>
            </a:extLst>
          </p:cNvPr>
          <p:cNvSpPr>
            <a:spLocks noGrp="1"/>
          </p:cNvSpPr>
          <p:nvPr>
            <p:ph type="body" sz="quarter" idx="10"/>
          </p:nvPr>
        </p:nvSpPr>
        <p:spPr/>
        <p:txBody>
          <a:bodyPr/>
          <a:lstStyle/>
          <a:p>
            <a:r>
              <a:rPr lang="en-US" dirty="0"/>
              <a:t>Dedicatory inscription to </a:t>
            </a:r>
            <a:r>
              <a:rPr lang="en-US" dirty="0" err="1"/>
              <a:t>Baalshamim</a:t>
            </a:r>
            <a:r>
              <a:rPr lang="en-US" dirty="0"/>
              <a:t>, “Lord of the heavens,” from Umm </a:t>
            </a:r>
            <a:r>
              <a:rPr lang="en-US" dirty="0" err="1"/>
              <a:t>el-Amed</a:t>
            </a:r>
            <a:r>
              <a:rPr lang="en-US" dirty="0"/>
              <a:t>, 132–131 BC</a:t>
            </a:r>
          </a:p>
        </p:txBody>
      </p:sp>
      <p:sp>
        <p:nvSpPr>
          <p:cNvPr id="3" name="Text Placeholder 2">
            <a:extLst>
              <a:ext uri="{FF2B5EF4-FFF2-40B4-BE49-F238E27FC236}">
                <a16:creationId xmlns:a16="http://schemas.microsoft.com/office/drawing/2014/main" id="{8EE92961-5DD2-4C95-949B-2A6F0721AD3C}"/>
              </a:ext>
            </a:extLst>
          </p:cNvPr>
          <p:cNvSpPr>
            <a:spLocks noGrp="1"/>
          </p:cNvSpPr>
          <p:nvPr>
            <p:ph type="body" sz="quarter" idx="12"/>
          </p:nvPr>
        </p:nvSpPr>
        <p:spPr/>
        <p:txBody>
          <a:bodyPr/>
          <a:lstStyle/>
          <a:p>
            <a:r>
              <a:rPr lang="en-US" dirty="0"/>
              <a:t>2:4</a:t>
            </a:r>
          </a:p>
        </p:txBody>
      </p:sp>
      <p:sp>
        <p:nvSpPr>
          <p:cNvPr id="4" name="Title 3">
            <a:extLst>
              <a:ext uri="{FF2B5EF4-FFF2-40B4-BE49-F238E27FC236}">
                <a16:creationId xmlns:a16="http://schemas.microsoft.com/office/drawing/2014/main" id="{81325B1C-A97A-480A-BF22-FB772A08B44E}"/>
              </a:ext>
            </a:extLst>
          </p:cNvPr>
          <p:cNvSpPr>
            <a:spLocks noGrp="1"/>
          </p:cNvSpPr>
          <p:nvPr>
            <p:ph type="title"/>
          </p:nvPr>
        </p:nvSpPr>
        <p:spPr/>
        <p:txBody>
          <a:bodyPr/>
          <a:lstStyle/>
          <a:p>
            <a:r>
              <a:rPr lang="en-US" dirty="0"/>
              <a:t>So I prayed to the God of heaven</a:t>
            </a:r>
          </a:p>
        </p:txBody>
      </p:sp>
      <p:sp>
        <p:nvSpPr>
          <p:cNvPr id="5" name="Rectangle 4"/>
          <p:cNvSpPr/>
          <p:nvPr/>
        </p:nvSpPr>
        <p:spPr>
          <a:xfrm>
            <a:off x="4391025" y="1119188"/>
            <a:ext cx="1831975" cy="557763"/>
          </a:xfrm>
          <a:prstGeom prst="rect">
            <a:avLst/>
          </a:prstGeom>
          <a:noFill/>
          <a:ln>
            <a:solidFill>
              <a:srgbClr val="FE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455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tone&#10;&#10;Description automatically generated">
            <a:extLst>
              <a:ext uri="{FF2B5EF4-FFF2-40B4-BE49-F238E27FC236}">
                <a16:creationId xmlns:a16="http://schemas.microsoft.com/office/drawing/2014/main" id="{705AEAB0-6C22-31B5-72A1-15E0F6B16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690"/>
            <a:ext cx="9144000" cy="6484620"/>
          </a:xfrm>
          <a:prstGeom prst="rect">
            <a:avLst/>
          </a:prstGeom>
        </p:spPr>
      </p:pic>
      <p:sp>
        <p:nvSpPr>
          <p:cNvPr id="2" name="Text Placeholder 1">
            <a:extLst>
              <a:ext uri="{FF2B5EF4-FFF2-40B4-BE49-F238E27FC236}">
                <a16:creationId xmlns:a16="http://schemas.microsoft.com/office/drawing/2014/main" id="{4BE19114-7088-4287-A2CC-0382E1F4E6FB}"/>
              </a:ext>
            </a:extLst>
          </p:cNvPr>
          <p:cNvSpPr>
            <a:spLocks noGrp="1"/>
          </p:cNvSpPr>
          <p:nvPr>
            <p:ph type="body" sz="quarter" idx="10"/>
          </p:nvPr>
        </p:nvSpPr>
        <p:spPr/>
        <p:txBody>
          <a:bodyPr/>
          <a:lstStyle/>
          <a:p>
            <a:r>
              <a:rPr lang="en-US" dirty="0"/>
              <a:t>Dedicatory inscription to </a:t>
            </a:r>
            <a:r>
              <a:rPr lang="en-US" dirty="0" err="1"/>
              <a:t>Baalshamim</a:t>
            </a:r>
            <a:r>
              <a:rPr lang="en-US" dirty="0"/>
              <a:t>, “Lord of the heavens,” from Umm </a:t>
            </a:r>
            <a:r>
              <a:rPr lang="en-US" dirty="0" err="1"/>
              <a:t>el-Amed</a:t>
            </a:r>
            <a:r>
              <a:rPr lang="en-US" dirty="0"/>
              <a:t>, 132–131 BC</a:t>
            </a:r>
          </a:p>
        </p:txBody>
      </p:sp>
      <p:sp>
        <p:nvSpPr>
          <p:cNvPr id="3" name="Text Placeholder 2">
            <a:extLst>
              <a:ext uri="{FF2B5EF4-FFF2-40B4-BE49-F238E27FC236}">
                <a16:creationId xmlns:a16="http://schemas.microsoft.com/office/drawing/2014/main" id="{8EE92961-5DD2-4C95-949B-2A6F0721AD3C}"/>
              </a:ext>
            </a:extLst>
          </p:cNvPr>
          <p:cNvSpPr>
            <a:spLocks noGrp="1"/>
          </p:cNvSpPr>
          <p:nvPr>
            <p:ph type="body" sz="quarter" idx="12"/>
          </p:nvPr>
        </p:nvSpPr>
        <p:spPr/>
        <p:txBody>
          <a:bodyPr/>
          <a:lstStyle/>
          <a:p>
            <a:r>
              <a:rPr lang="en-US" dirty="0"/>
              <a:t>2:4</a:t>
            </a:r>
          </a:p>
        </p:txBody>
      </p:sp>
      <p:sp>
        <p:nvSpPr>
          <p:cNvPr id="4" name="Title 3">
            <a:extLst>
              <a:ext uri="{FF2B5EF4-FFF2-40B4-BE49-F238E27FC236}">
                <a16:creationId xmlns:a16="http://schemas.microsoft.com/office/drawing/2014/main" id="{81325B1C-A97A-480A-BF22-FB772A08B44E}"/>
              </a:ext>
            </a:extLst>
          </p:cNvPr>
          <p:cNvSpPr>
            <a:spLocks noGrp="1"/>
          </p:cNvSpPr>
          <p:nvPr>
            <p:ph type="title"/>
          </p:nvPr>
        </p:nvSpPr>
        <p:spPr/>
        <p:txBody>
          <a:bodyPr/>
          <a:lstStyle/>
          <a:p>
            <a:r>
              <a:rPr lang="en-US" dirty="0"/>
              <a:t>So I prayed to the God of heaven</a:t>
            </a:r>
          </a:p>
        </p:txBody>
      </p:sp>
    </p:spTree>
    <p:extLst>
      <p:ext uri="{BB962C8B-B14F-4D97-AF65-F5344CB8AC3E}">
        <p14:creationId xmlns:p14="http://schemas.microsoft.com/office/powerpoint/2010/main" val="41802338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24F025E-C00C-4653-0440-AE0F88D2D41D}"/>
              </a:ext>
            </a:extLst>
          </p:cNvPr>
          <p:cNvGrpSpPr/>
          <p:nvPr/>
        </p:nvGrpSpPr>
        <p:grpSpPr>
          <a:xfrm>
            <a:off x="0" y="186690"/>
            <a:ext cx="9144000" cy="6484620"/>
            <a:chOff x="0" y="186690"/>
            <a:chExt cx="9144000" cy="6484620"/>
          </a:xfrm>
        </p:grpSpPr>
        <p:pic>
          <p:nvPicPr>
            <p:cNvPr id="7" name="Picture 6" descr="A picture containing outdoor, stone&#10;&#10;Description automatically generated">
              <a:extLst>
                <a:ext uri="{FF2B5EF4-FFF2-40B4-BE49-F238E27FC236}">
                  <a16:creationId xmlns:a16="http://schemas.microsoft.com/office/drawing/2014/main" id="{705AEAB0-6C22-31B5-72A1-15E0F6B16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690"/>
              <a:ext cx="9144000" cy="6484620"/>
            </a:xfrm>
            <a:prstGeom prst="rect">
              <a:avLst/>
            </a:prstGeom>
          </p:spPr>
        </p:pic>
        <p:sp>
          <p:nvSpPr>
            <p:cNvPr id="9" name="Freeform: Shape 8">
              <a:extLst>
                <a:ext uri="{FF2B5EF4-FFF2-40B4-BE49-F238E27FC236}">
                  <a16:creationId xmlns:a16="http://schemas.microsoft.com/office/drawing/2014/main" id="{51E41C06-AD72-6D8A-CF7E-6EDB4364F370}"/>
                </a:ext>
              </a:extLst>
            </p:cNvPr>
            <p:cNvSpPr/>
            <p:nvPr/>
          </p:nvSpPr>
          <p:spPr>
            <a:xfrm>
              <a:off x="4716779" y="1805940"/>
              <a:ext cx="300037" cy="662940"/>
            </a:xfrm>
            <a:custGeom>
              <a:avLst/>
              <a:gdLst>
                <a:gd name="connsiteX0" fmla="*/ 45720 w 304800"/>
                <a:gd name="connsiteY0" fmla="*/ 662940 h 662940"/>
                <a:gd name="connsiteX1" fmla="*/ 304800 w 304800"/>
                <a:gd name="connsiteY1" fmla="*/ 259080 h 662940"/>
                <a:gd name="connsiteX2" fmla="*/ 152400 w 304800"/>
                <a:gd name="connsiteY2" fmla="*/ 220980 h 662940"/>
                <a:gd name="connsiteX3" fmla="*/ 220980 w 304800"/>
                <a:gd name="connsiteY3" fmla="*/ 30480 h 662940"/>
                <a:gd name="connsiteX4" fmla="*/ 68580 w 304800"/>
                <a:gd name="connsiteY4" fmla="*/ 419100 h 662940"/>
                <a:gd name="connsiteX5" fmla="*/ 137160 w 304800"/>
                <a:gd name="connsiteY5" fmla="*/ 228600 h 662940"/>
                <a:gd name="connsiteX6" fmla="*/ 0 w 304800"/>
                <a:gd name="connsiteY6" fmla="*/ 144780 h 662940"/>
                <a:gd name="connsiteX7" fmla="*/ 68580 w 304800"/>
                <a:gd name="connsiteY7" fmla="*/ 0 h 662940"/>
                <a:gd name="connsiteX0" fmla="*/ 45720 w 304800"/>
                <a:gd name="connsiteY0" fmla="*/ 662940 h 662940"/>
                <a:gd name="connsiteX1" fmla="*/ 304800 w 304800"/>
                <a:gd name="connsiteY1" fmla="*/ 259080 h 662940"/>
                <a:gd name="connsiteX2" fmla="*/ 152400 w 304800"/>
                <a:gd name="connsiteY2" fmla="*/ 220980 h 662940"/>
                <a:gd name="connsiteX3" fmla="*/ 220980 w 304800"/>
                <a:gd name="connsiteY3" fmla="*/ 30480 h 662940"/>
                <a:gd name="connsiteX4" fmla="*/ 68580 w 304800"/>
                <a:gd name="connsiteY4" fmla="*/ 419100 h 662940"/>
                <a:gd name="connsiteX5" fmla="*/ 151448 w 304800"/>
                <a:gd name="connsiteY5" fmla="*/ 221456 h 662940"/>
                <a:gd name="connsiteX6" fmla="*/ 0 w 304800"/>
                <a:gd name="connsiteY6" fmla="*/ 144780 h 662940"/>
                <a:gd name="connsiteX7" fmla="*/ 68580 w 304800"/>
                <a:gd name="connsiteY7" fmla="*/ 0 h 662940"/>
                <a:gd name="connsiteX0" fmla="*/ 45720 w 304800"/>
                <a:gd name="connsiteY0" fmla="*/ 662940 h 662940"/>
                <a:gd name="connsiteX1" fmla="*/ 304800 w 304800"/>
                <a:gd name="connsiteY1" fmla="*/ 259080 h 662940"/>
                <a:gd name="connsiteX2" fmla="*/ 152400 w 304800"/>
                <a:gd name="connsiteY2" fmla="*/ 220980 h 662940"/>
                <a:gd name="connsiteX3" fmla="*/ 220980 w 304800"/>
                <a:gd name="connsiteY3" fmla="*/ 30480 h 662940"/>
                <a:gd name="connsiteX4" fmla="*/ 68580 w 304800"/>
                <a:gd name="connsiteY4" fmla="*/ 419100 h 662940"/>
                <a:gd name="connsiteX5" fmla="*/ 151448 w 304800"/>
                <a:gd name="connsiteY5" fmla="*/ 221456 h 662940"/>
                <a:gd name="connsiteX6" fmla="*/ 0 w 304800"/>
                <a:gd name="connsiteY6" fmla="*/ 144780 h 662940"/>
                <a:gd name="connsiteX7" fmla="*/ 68580 w 304800"/>
                <a:gd name="connsiteY7" fmla="*/ 0 h 662940"/>
                <a:gd name="connsiteX0" fmla="*/ 45720 w 304800"/>
                <a:gd name="connsiteY0" fmla="*/ 662940 h 662940"/>
                <a:gd name="connsiteX1" fmla="*/ 304800 w 304800"/>
                <a:gd name="connsiteY1" fmla="*/ 259080 h 662940"/>
                <a:gd name="connsiteX2" fmla="*/ 152400 w 304800"/>
                <a:gd name="connsiteY2" fmla="*/ 220980 h 662940"/>
                <a:gd name="connsiteX3" fmla="*/ 220980 w 304800"/>
                <a:gd name="connsiteY3" fmla="*/ 30480 h 662940"/>
                <a:gd name="connsiteX4" fmla="*/ 68580 w 304800"/>
                <a:gd name="connsiteY4" fmla="*/ 419100 h 662940"/>
                <a:gd name="connsiteX5" fmla="*/ 151448 w 304800"/>
                <a:gd name="connsiteY5" fmla="*/ 221456 h 662940"/>
                <a:gd name="connsiteX6" fmla="*/ 0 w 304800"/>
                <a:gd name="connsiteY6" fmla="*/ 144780 h 662940"/>
                <a:gd name="connsiteX7" fmla="*/ 68580 w 304800"/>
                <a:gd name="connsiteY7" fmla="*/ 0 h 662940"/>
                <a:gd name="connsiteX0" fmla="*/ 45720 w 304800"/>
                <a:gd name="connsiteY0" fmla="*/ 662940 h 662940"/>
                <a:gd name="connsiteX1" fmla="*/ 304800 w 304800"/>
                <a:gd name="connsiteY1" fmla="*/ 259080 h 662940"/>
                <a:gd name="connsiteX2" fmla="*/ 152400 w 304800"/>
                <a:gd name="connsiteY2" fmla="*/ 220980 h 662940"/>
                <a:gd name="connsiteX3" fmla="*/ 220980 w 304800"/>
                <a:gd name="connsiteY3" fmla="*/ 30480 h 662940"/>
                <a:gd name="connsiteX4" fmla="*/ 68580 w 304800"/>
                <a:gd name="connsiteY4" fmla="*/ 419100 h 662940"/>
                <a:gd name="connsiteX5" fmla="*/ 151448 w 304800"/>
                <a:gd name="connsiteY5" fmla="*/ 221456 h 662940"/>
                <a:gd name="connsiteX6" fmla="*/ 0 w 304800"/>
                <a:gd name="connsiteY6" fmla="*/ 144780 h 662940"/>
                <a:gd name="connsiteX7" fmla="*/ 68580 w 304800"/>
                <a:gd name="connsiteY7" fmla="*/ 0 h 662940"/>
                <a:gd name="connsiteX0" fmla="*/ 45720 w 304800"/>
                <a:gd name="connsiteY0" fmla="*/ 662940 h 662940"/>
                <a:gd name="connsiteX1" fmla="*/ 304800 w 304800"/>
                <a:gd name="connsiteY1" fmla="*/ 259080 h 662940"/>
                <a:gd name="connsiteX2" fmla="*/ 152400 w 304800"/>
                <a:gd name="connsiteY2" fmla="*/ 220980 h 662940"/>
                <a:gd name="connsiteX3" fmla="*/ 220980 w 304800"/>
                <a:gd name="connsiteY3" fmla="*/ 30480 h 662940"/>
                <a:gd name="connsiteX4" fmla="*/ 68580 w 304800"/>
                <a:gd name="connsiteY4" fmla="*/ 419100 h 662940"/>
                <a:gd name="connsiteX5" fmla="*/ 151448 w 304800"/>
                <a:gd name="connsiteY5" fmla="*/ 221456 h 662940"/>
                <a:gd name="connsiteX6" fmla="*/ 0 w 304800"/>
                <a:gd name="connsiteY6" fmla="*/ 144780 h 662940"/>
                <a:gd name="connsiteX7" fmla="*/ 68580 w 304800"/>
                <a:gd name="connsiteY7" fmla="*/ 0 h 662940"/>
                <a:gd name="connsiteX0" fmla="*/ 45720 w 300037"/>
                <a:gd name="connsiteY0" fmla="*/ 662940 h 662940"/>
                <a:gd name="connsiteX1" fmla="*/ 300037 w 300037"/>
                <a:gd name="connsiteY1" fmla="*/ 256699 h 662940"/>
                <a:gd name="connsiteX2" fmla="*/ 152400 w 300037"/>
                <a:gd name="connsiteY2" fmla="*/ 220980 h 662940"/>
                <a:gd name="connsiteX3" fmla="*/ 220980 w 300037"/>
                <a:gd name="connsiteY3" fmla="*/ 30480 h 662940"/>
                <a:gd name="connsiteX4" fmla="*/ 68580 w 300037"/>
                <a:gd name="connsiteY4" fmla="*/ 419100 h 662940"/>
                <a:gd name="connsiteX5" fmla="*/ 151448 w 300037"/>
                <a:gd name="connsiteY5" fmla="*/ 221456 h 662940"/>
                <a:gd name="connsiteX6" fmla="*/ 0 w 300037"/>
                <a:gd name="connsiteY6" fmla="*/ 144780 h 662940"/>
                <a:gd name="connsiteX7" fmla="*/ 68580 w 300037"/>
                <a:gd name="connsiteY7" fmla="*/ 0 h 66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037" h="662940">
                  <a:moveTo>
                    <a:pt x="45720" y="662940"/>
                  </a:moveTo>
                  <a:cubicBezTo>
                    <a:pt x="136842" y="528320"/>
                    <a:pt x="213677" y="396082"/>
                    <a:pt x="300037" y="256699"/>
                  </a:cubicBezTo>
                  <a:lnTo>
                    <a:pt x="152400" y="220980"/>
                  </a:lnTo>
                  <a:lnTo>
                    <a:pt x="220980" y="30480"/>
                  </a:lnTo>
                  <a:lnTo>
                    <a:pt x="68580" y="419100"/>
                  </a:lnTo>
                  <a:lnTo>
                    <a:pt x="151448" y="221456"/>
                  </a:lnTo>
                  <a:cubicBezTo>
                    <a:pt x="91440" y="205422"/>
                    <a:pt x="14764" y="165577"/>
                    <a:pt x="0" y="144780"/>
                  </a:cubicBezTo>
                  <a:lnTo>
                    <a:pt x="68580" y="0"/>
                  </a:lnTo>
                </a:path>
              </a:pathLst>
            </a:custGeom>
            <a:noFill/>
            <a:ln w="31750" cap="rnd">
              <a:solidFill>
                <a:srgbClr val="01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ECD7AD-486E-D3DA-B973-C2EA462C4719}"/>
                </a:ext>
              </a:extLst>
            </p:cNvPr>
            <p:cNvSpPr/>
            <p:nvPr/>
          </p:nvSpPr>
          <p:spPr>
            <a:xfrm>
              <a:off x="5114924" y="1809750"/>
              <a:ext cx="285751" cy="709613"/>
            </a:xfrm>
            <a:custGeom>
              <a:avLst/>
              <a:gdLst>
                <a:gd name="connsiteX0" fmla="*/ 0 w 300038"/>
                <a:gd name="connsiteY0" fmla="*/ 709613 h 709613"/>
                <a:gd name="connsiteX1" fmla="*/ 300038 w 300038"/>
                <a:gd name="connsiteY1" fmla="*/ 235744 h 709613"/>
                <a:gd name="connsiteX2" fmla="*/ 128588 w 300038"/>
                <a:gd name="connsiteY2" fmla="*/ 183356 h 709613"/>
                <a:gd name="connsiteX3" fmla="*/ 216694 w 300038"/>
                <a:gd name="connsiteY3" fmla="*/ 42863 h 709613"/>
                <a:gd name="connsiteX4" fmla="*/ 61913 w 300038"/>
                <a:gd name="connsiteY4" fmla="*/ 302419 h 709613"/>
                <a:gd name="connsiteX5" fmla="*/ 135731 w 300038"/>
                <a:gd name="connsiteY5" fmla="*/ 180975 h 709613"/>
                <a:gd name="connsiteX6" fmla="*/ 19050 w 300038"/>
                <a:gd name="connsiteY6" fmla="*/ 133350 h 709613"/>
                <a:gd name="connsiteX7" fmla="*/ 85725 w 300038"/>
                <a:gd name="connsiteY7" fmla="*/ 0 h 709613"/>
                <a:gd name="connsiteX0" fmla="*/ 0 w 300038"/>
                <a:gd name="connsiteY0" fmla="*/ 709613 h 709613"/>
                <a:gd name="connsiteX1" fmla="*/ 300038 w 300038"/>
                <a:gd name="connsiteY1" fmla="*/ 235744 h 709613"/>
                <a:gd name="connsiteX2" fmla="*/ 128588 w 300038"/>
                <a:gd name="connsiteY2" fmla="*/ 183356 h 709613"/>
                <a:gd name="connsiteX3" fmla="*/ 216694 w 300038"/>
                <a:gd name="connsiteY3" fmla="*/ 42863 h 709613"/>
                <a:gd name="connsiteX4" fmla="*/ 61913 w 300038"/>
                <a:gd name="connsiteY4" fmla="*/ 302419 h 709613"/>
                <a:gd name="connsiteX5" fmla="*/ 140494 w 300038"/>
                <a:gd name="connsiteY5" fmla="*/ 180975 h 709613"/>
                <a:gd name="connsiteX6" fmla="*/ 19050 w 300038"/>
                <a:gd name="connsiteY6" fmla="*/ 133350 h 709613"/>
                <a:gd name="connsiteX7" fmla="*/ 85725 w 300038"/>
                <a:gd name="connsiteY7" fmla="*/ 0 h 709613"/>
                <a:gd name="connsiteX0" fmla="*/ 0 w 300038"/>
                <a:gd name="connsiteY0" fmla="*/ 709613 h 709613"/>
                <a:gd name="connsiteX1" fmla="*/ 300038 w 300038"/>
                <a:gd name="connsiteY1" fmla="*/ 235744 h 709613"/>
                <a:gd name="connsiteX2" fmla="*/ 128588 w 300038"/>
                <a:gd name="connsiteY2" fmla="*/ 183356 h 709613"/>
                <a:gd name="connsiteX3" fmla="*/ 216694 w 300038"/>
                <a:gd name="connsiteY3" fmla="*/ 42863 h 709613"/>
                <a:gd name="connsiteX4" fmla="*/ 61913 w 300038"/>
                <a:gd name="connsiteY4" fmla="*/ 302419 h 709613"/>
                <a:gd name="connsiteX5" fmla="*/ 140494 w 300038"/>
                <a:gd name="connsiteY5" fmla="*/ 180975 h 709613"/>
                <a:gd name="connsiteX6" fmla="*/ 19050 w 300038"/>
                <a:gd name="connsiteY6" fmla="*/ 133350 h 709613"/>
                <a:gd name="connsiteX7" fmla="*/ 85725 w 300038"/>
                <a:gd name="connsiteY7" fmla="*/ 0 h 709613"/>
                <a:gd name="connsiteX0" fmla="*/ 0 w 300038"/>
                <a:gd name="connsiteY0" fmla="*/ 709613 h 709613"/>
                <a:gd name="connsiteX1" fmla="*/ 300038 w 300038"/>
                <a:gd name="connsiteY1" fmla="*/ 235744 h 709613"/>
                <a:gd name="connsiteX2" fmla="*/ 128588 w 300038"/>
                <a:gd name="connsiteY2" fmla="*/ 183356 h 709613"/>
                <a:gd name="connsiteX3" fmla="*/ 216694 w 300038"/>
                <a:gd name="connsiteY3" fmla="*/ 42863 h 709613"/>
                <a:gd name="connsiteX4" fmla="*/ 61913 w 300038"/>
                <a:gd name="connsiteY4" fmla="*/ 302419 h 709613"/>
                <a:gd name="connsiteX5" fmla="*/ 140494 w 300038"/>
                <a:gd name="connsiteY5" fmla="*/ 180975 h 709613"/>
                <a:gd name="connsiteX6" fmla="*/ 19050 w 300038"/>
                <a:gd name="connsiteY6" fmla="*/ 133350 h 709613"/>
                <a:gd name="connsiteX7" fmla="*/ 85725 w 300038"/>
                <a:gd name="connsiteY7" fmla="*/ 0 h 709613"/>
                <a:gd name="connsiteX0" fmla="*/ 0 w 285751"/>
                <a:gd name="connsiteY0" fmla="*/ 709613 h 709613"/>
                <a:gd name="connsiteX1" fmla="*/ 285751 w 285751"/>
                <a:gd name="connsiteY1" fmla="*/ 226219 h 709613"/>
                <a:gd name="connsiteX2" fmla="*/ 128588 w 285751"/>
                <a:gd name="connsiteY2" fmla="*/ 183356 h 709613"/>
                <a:gd name="connsiteX3" fmla="*/ 216694 w 285751"/>
                <a:gd name="connsiteY3" fmla="*/ 42863 h 709613"/>
                <a:gd name="connsiteX4" fmla="*/ 61913 w 285751"/>
                <a:gd name="connsiteY4" fmla="*/ 302419 h 709613"/>
                <a:gd name="connsiteX5" fmla="*/ 140494 w 285751"/>
                <a:gd name="connsiteY5" fmla="*/ 180975 h 709613"/>
                <a:gd name="connsiteX6" fmla="*/ 19050 w 285751"/>
                <a:gd name="connsiteY6" fmla="*/ 133350 h 709613"/>
                <a:gd name="connsiteX7" fmla="*/ 85725 w 285751"/>
                <a:gd name="connsiteY7" fmla="*/ 0 h 709613"/>
                <a:gd name="connsiteX0" fmla="*/ 0 w 285751"/>
                <a:gd name="connsiteY0" fmla="*/ 709613 h 709613"/>
                <a:gd name="connsiteX1" fmla="*/ 285751 w 285751"/>
                <a:gd name="connsiteY1" fmla="*/ 226219 h 709613"/>
                <a:gd name="connsiteX2" fmla="*/ 128588 w 285751"/>
                <a:gd name="connsiteY2" fmla="*/ 183356 h 709613"/>
                <a:gd name="connsiteX3" fmla="*/ 216694 w 285751"/>
                <a:gd name="connsiteY3" fmla="*/ 42863 h 709613"/>
                <a:gd name="connsiteX4" fmla="*/ 61913 w 285751"/>
                <a:gd name="connsiteY4" fmla="*/ 302419 h 709613"/>
                <a:gd name="connsiteX5" fmla="*/ 140494 w 285751"/>
                <a:gd name="connsiteY5" fmla="*/ 180975 h 709613"/>
                <a:gd name="connsiteX6" fmla="*/ 19050 w 285751"/>
                <a:gd name="connsiteY6" fmla="*/ 133350 h 709613"/>
                <a:gd name="connsiteX7" fmla="*/ 85725 w 285751"/>
                <a:gd name="connsiteY7" fmla="*/ 0 h 70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1" h="709613">
                  <a:moveTo>
                    <a:pt x="0" y="709613"/>
                  </a:moveTo>
                  <a:cubicBezTo>
                    <a:pt x="95250" y="548482"/>
                    <a:pt x="280988" y="277812"/>
                    <a:pt x="285751" y="226219"/>
                  </a:cubicBezTo>
                  <a:lnTo>
                    <a:pt x="128588" y="183356"/>
                  </a:lnTo>
                  <a:lnTo>
                    <a:pt x="216694" y="42863"/>
                  </a:lnTo>
                  <a:lnTo>
                    <a:pt x="61913" y="302419"/>
                  </a:lnTo>
                  <a:lnTo>
                    <a:pt x="140494" y="180975"/>
                  </a:lnTo>
                  <a:cubicBezTo>
                    <a:pt x="100013" y="165100"/>
                    <a:pt x="30956" y="153987"/>
                    <a:pt x="19050" y="133350"/>
                  </a:cubicBezTo>
                  <a:cubicBezTo>
                    <a:pt x="15081" y="105569"/>
                    <a:pt x="63500" y="44450"/>
                    <a:pt x="85725" y="0"/>
                  </a:cubicBezTo>
                </a:path>
              </a:pathLst>
            </a:custGeom>
            <a:noFill/>
            <a:ln w="31750" cap="rnd">
              <a:solidFill>
                <a:srgbClr val="01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D932B5E-1B49-E5F0-013C-4D6B09A8BEB0}"/>
                </a:ext>
              </a:extLst>
            </p:cNvPr>
            <p:cNvSpPr/>
            <p:nvPr/>
          </p:nvSpPr>
          <p:spPr>
            <a:xfrm>
              <a:off x="5500687" y="1859756"/>
              <a:ext cx="345281" cy="397669"/>
            </a:xfrm>
            <a:custGeom>
              <a:avLst/>
              <a:gdLst>
                <a:gd name="connsiteX0" fmla="*/ 342900 w 342900"/>
                <a:gd name="connsiteY0" fmla="*/ 90487 h 404812"/>
                <a:gd name="connsiteX1" fmla="*/ 159544 w 342900"/>
                <a:gd name="connsiteY1" fmla="*/ 404812 h 404812"/>
                <a:gd name="connsiteX2" fmla="*/ 238125 w 342900"/>
                <a:gd name="connsiteY2" fmla="*/ 266700 h 404812"/>
                <a:gd name="connsiteX3" fmla="*/ 126206 w 342900"/>
                <a:gd name="connsiteY3" fmla="*/ 221456 h 404812"/>
                <a:gd name="connsiteX4" fmla="*/ 202406 w 342900"/>
                <a:gd name="connsiteY4" fmla="*/ 71437 h 404812"/>
                <a:gd name="connsiteX5" fmla="*/ 69056 w 342900"/>
                <a:gd name="connsiteY5" fmla="*/ 342900 h 404812"/>
                <a:gd name="connsiteX6" fmla="*/ 121444 w 342900"/>
                <a:gd name="connsiteY6" fmla="*/ 216693 h 404812"/>
                <a:gd name="connsiteX7" fmla="*/ 0 w 342900"/>
                <a:gd name="connsiteY7" fmla="*/ 0 h 404812"/>
                <a:gd name="connsiteX0" fmla="*/ 342900 w 342900"/>
                <a:gd name="connsiteY0" fmla="*/ 90487 h 404812"/>
                <a:gd name="connsiteX1" fmla="*/ 159544 w 342900"/>
                <a:gd name="connsiteY1" fmla="*/ 404812 h 404812"/>
                <a:gd name="connsiteX2" fmla="*/ 238125 w 342900"/>
                <a:gd name="connsiteY2" fmla="*/ 266700 h 404812"/>
                <a:gd name="connsiteX3" fmla="*/ 126206 w 342900"/>
                <a:gd name="connsiteY3" fmla="*/ 221456 h 404812"/>
                <a:gd name="connsiteX4" fmla="*/ 202406 w 342900"/>
                <a:gd name="connsiteY4" fmla="*/ 71437 h 404812"/>
                <a:gd name="connsiteX5" fmla="*/ 69056 w 342900"/>
                <a:gd name="connsiteY5" fmla="*/ 342900 h 404812"/>
                <a:gd name="connsiteX6" fmla="*/ 121444 w 342900"/>
                <a:gd name="connsiteY6" fmla="*/ 216693 h 404812"/>
                <a:gd name="connsiteX7" fmla="*/ 0 w 342900"/>
                <a:gd name="connsiteY7" fmla="*/ 0 h 404812"/>
                <a:gd name="connsiteX0" fmla="*/ 342900 w 342900"/>
                <a:gd name="connsiteY0" fmla="*/ 90487 h 404812"/>
                <a:gd name="connsiteX1" fmla="*/ 159544 w 342900"/>
                <a:gd name="connsiteY1" fmla="*/ 404812 h 404812"/>
                <a:gd name="connsiteX2" fmla="*/ 238125 w 342900"/>
                <a:gd name="connsiteY2" fmla="*/ 266700 h 404812"/>
                <a:gd name="connsiteX3" fmla="*/ 126206 w 342900"/>
                <a:gd name="connsiteY3" fmla="*/ 221456 h 404812"/>
                <a:gd name="connsiteX4" fmla="*/ 202406 w 342900"/>
                <a:gd name="connsiteY4" fmla="*/ 71437 h 404812"/>
                <a:gd name="connsiteX5" fmla="*/ 69056 w 342900"/>
                <a:gd name="connsiteY5" fmla="*/ 342900 h 404812"/>
                <a:gd name="connsiteX6" fmla="*/ 121444 w 342900"/>
                <a:gd name="connsiteY6" fmla="*/ 216693 h 404812"/>
                <a:gd name="connsiteX7" fmla="*/ 0 w 342900"/>
                <a:gd name="connsiteY7" fmla="*/ 0 h 404812"/>
                <a:gd name="connsiteX0" fmla="*/ 345281 w 345281"/>
                <a:gd name="connsiteY0" fmla="*/ 83344 h 397669"/>
                <a:gd name="connsiteX1" fmla="*/ 161925 w 345281"/>
                <a:gd name="connsiteY1" fmla="*/ 397669 h 397669"/>
                <a:gd name="connsiteX2" fmla="*/ 240506 w 345281"/>
                <a:gd name="connsiteY2" fmla="*/ 259557 h 397669"/>
                <a:gd name="connsiteX3" fmla="*/ 128587 w 345281"/>
                <a:gd name="connsiteY3" fmla="*/ 214313 h 397669"/>
                <a:gd name="connsiteX4" fmla="*/ 204787 w 345281"/>
                <a:gd name="connsiteY4" fmla="*/ 64294 h 397669"/>
                <a:gd name="connsiteX5" fmla="*/ 71437 w 345281"/>
                <a:gd name="connsiteY5" fmla="*/ 335757 h 397669"/>
                <a:gd name="connsiteX6" fmla="*/ 123825 w 345281"/>
                <a:gd name="connsiteY6" fmla="*/ 209550 h 397669"/>
                <a:gd name="connsiteX7" fmla="*/ 0 w 345281"/>
                <a:gd name="connsiteY7" fmla="*/ 0 h 397669"/>
                <a:gd name="connsiteX0" fmla="*/ 345281 w 345281"/>
                <a:gd name="connsiteY0" fmla="*/ 83344 h 397669"/>
                <a:gd name="connsiteX1" fmla="*/ 161925 w 345281"/>
                <a:gd name="connsiteY1" fmla="*/ 397669 h 397669"/>
                <a:gd name="connsiteX2" fmla="*/ 240506 w 345281"/>
                <a:gd name="connsiteY2" fmla="*/ 259557 h 397669"/>
                <a:gd name="connsiteX3" fmla="*/ 128587 w 345281"/>
                <a:gd name="connsiteY3" fmla="*/ 214313 h 397669"/>
                <a:gd name="connsiteX4" fmla="*/ 204787 w 345281"/>
                <a:gd name="connsiteY4" fmla="*/ 64294 h 397669"/>
                <a:gd name="connsiteX5" fmla="*/ 71437 w 345281"/>
                <a:gd name="connsiteY5" fmla="*/ 335757 h 397669"/>
                <a:gd name="connsiteX6" fmla="*/ 123825 w 345281"/>
                <a:gd name="connsiteY6" fmla="*/ 209550 h 397669"/>
                <a:gd name="connsiteX7" fmla="*/ 0 w 345281"/>
                <a:gd name="connsiteY7" fmla="*/ 0 h 397669"/>
                <a:gd name="connsiteX0" fmla="*/ 345281 w 345281"/>
                <a:gd name="connsiteY0" fmla="*/ 83344 h 397669"/>
                <a:gd name="connsiteX1" fmla="*/ 161925 w 345281"/>
                <a:gd name="connsiteY1" fmla="*/ 397669 h 397669"/>
                <a:gd name="connsiteX2" fmla="*/ 240506 w 345281"/>
                <a:gd name="connsiteY2" fmla="*/ 259557 h 397669"/>
                <a:gd name="connsiteX3" fmla="*/ 128587 w 345281"/>
                <a:gd name="connsiteY3" fmla="*/ 214313 h 397669"/>
                <a:gd name="connsiteX4" fmla="*/ 204787 w 345281"/>
                <a:gd name="connsiteY4" fmla="*/ 64294 h 397669"/>
                <a:gd name="connsiteX5" fmla="*/ 71437 w 345281"/>
                <a:gd name="connsiteY5" fmla="*/ 335757 h 397669"/>
                <a:gd name="connsiteX6" fmla="*/ 126207 w 345281"/>
                <a:gd name="connsiteY6" fmla="*/ 211931 h 397669"/>
                <a:gd name="connsiteX7" fmla="*/ 0 w 345281"/>
                <a:gd name="connsiteY7" fmla="*/ 0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281" h="397669">
                  <a:moveTo>
                    <a:pt x="345281" y="83344"/>
                  </a:moveTo>
                  <a:lnTo>
                    <a:pt x="161925" y="397669"/>
                  </a:lnTo>
                  <a:lnTo>
                    <a:pt x="240506" y="259557"/>
                  </a:lnTo>
                  <a:lnTo>
                    <a:pt x="128587" y="214313"/>
                  </a:lnTo>
                  <a:lnTo>
                    <a:pt x="204787" y="64294"/>
                  </a:lnTo>
                  <a:lnTo>
                    <a:pt x="71437" y="335757"/>
                  </a:lnTo>
                  <a:lnTo>
                    <a:pt x="126207" y="211931"/>
                  </a:lnTo>
                  <a:cubicBezTo>
                    <a:pt x="23814" y="180182"/>
                    <a:pt x="7143" y="84137"/>
                    <a:pt x="0" y="0"/>
                  </a:cubicBezTo>
                </a:path>
              </a:pathLst>
            </a:custGeom>
            <a:noFill/>
            <a:ln w="31750" cap="rnd">
              <a:solidFill>
                <a:srgbClr val="01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CF2A90F4-7C39-1A97-DC95-07A292EC4BD7}"/>
                </a:ext>
              </a:extLst>
            </p:cNvPr>
            <p:cNvSpPr/>
            <p:nvPr/>
          </p:nvSpPr>
          <p:spPr>
            <a:xfrm>
              <a:off x="6036469" y="1733550"/>
              <a:ext cx="178594" cy="645319"/>
            </a:xfrm>
            <a:custGeom>
              <a:avLst/>
              <a:gdLst>
                <a:gd name="connsiteX0" fmla="*/ 35719 w 178594"/>
                <a:gd name="connsiteY0" fmla="*/ 645319 h 645319"/>
                <a:gd name="connsiteX1" fmla="*/ 126206 w 178594"/>
                <a:gd name="connsiteY1" fmla="*/ 469106 h 645319"/>
                <a:gd name="connsiteX2" fmla="*/ 0 w 178594"/>
                <a:gd name="connsiteY2" fmla="*/ 352425 h 645319"/>
                <a:gd name="connsiteX3" fmla="*/ 178594 w 178594"/>
                <a:gd name="connsiteY3" fmla="*/ 0 h 645319"/>
              </a:gdLst>
              <a:ahLst/>
              <a:cxnLst>
                <a:cxn ang="0">
                  <a:pos x="connsiteX0" y="connsiteY0"/>
                </a:cxn>
                <a:cxn ang="0">
                  <a:pos x="connsiteX1" y="connsiteY1"/>
                </a:cxn>
                <a:cxn ang="0">
                  <a:pos x="connsiteX2" y="connsiteY2"/>
                </a:cxn>
                <a:cxn ang="0">
                  <a:pos x="connsiteX3" y="connsiteY3"/>
                </a:cxn>
              </a:cxnLst>
              <a:rect l="l" t="t" r="r" b="b"/>
              <a:pathLst>
                <a:path w="178594" h="645319">
                  <a:moveTo>
                    <a:pt x="35719" y="645319"/>
                  </a:moveTo>
                  <a:lnTo>
                    <a:pt x="126206" y="469106"/>
                  </a:lnTo>
                  <a:lnTo>
                    <a:pt x="0" y="352425"/>
                  </a:lnTo>
                  <a:lnTo>
                    <a:pt x="178594" y="0"/>
                  </a:lnTo>
                </a:path>
              </a:pathLst>
            </a:custGeom>
            <a:noFill/>
            <a:ln w="31750" cap="rnd">
              <a:solidFill>
                <a:srgbClr val="01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0C413877-6123-7490-9A79-7E16C7CF06FD}"/>
                </a:ext>
              </a:extLst>
            </p:cNvPr>
            <p:cNvSpPr/>
            <p:nvPr/>
          </p:nvSpPr>
          <p:spPr>
            <a:xfrm>
              <a:off x="6667023" y="2021517"/>
              <a:ext cx="223563" cy="459745"/>
            </a:xfrm>
            <a:custGeom>
              <a:avLst/>
              <a:gdLst>
                <a:gd name="connsiteX0" fmla="*/ 14287 w 252412"/>
                <a:gd name="connsiteY0" fmla="*/ 395287 h 395287"/>
                <a:gd name="connsiteX1" fmla="*/ 252412 w 252412"/>
                <a:gd name="connsiteY1" fmla="*/ 0 h 395287"/>
                <a:gd name="connsiteX2" fmla="*/ 0 w 252412"/>
                <a:gd name="connsiteY2" fmla="*/ 54768 h 395287"/>
                <a:gd name="connsiteX3" fmla="*/ 145256 w 252412"/>
                <a:gd name="connsiteY3" fmla="*/ 150018 h 395287"/>
                <a:gd name="connsiteX0" fmla="*/ 16157 w 254282"/>
                <a:gd name="connsiteY0" fmla="*/ 414223 h 414223"/>
                <a:gd name="connsiteX1" fmla="*/ 254282 w 254282"/>
                <a:gd name="connsiteY1" fmla="*/ 18936 h 414223"/>
                <a:gd name="connsiteX2" fmla="*/ 1870 w 254282"/>
                <a:gd name="connsiteY2" fmla="*/ 73704 h 414223"/>
                <a:gd name="connsiteX3" fmla="*/ 147126 w 254282"/>
                <a:gd name="connsiteY3" fmla="*/ 168954 h 414223"/>
                <a:gd name="connsiteX0" fmla="*/ 14423 w 252548"/>
                <a:gd name="connsiteY0" fmla="*/ 416616 h 416616"/>
                <a:gd name="connsiteX1" fmla="*/ 252548 w 252548"/>
                <a:gd name="connsiteY1" fmla="*/ 21329 h 416616"/>
                <a:gd name="connsiteX2" fmla="*/ 136 w 252548"/>
                <a:gd name="connsiteY2" fmla="*/ 76097 h 416616"/>
                <a:gd name="connsiteX3" fmla="*/ 145392 w 252548"/>
                <a:gd name="connsiteY3" fmla="*/ 171347 h 416616"/>
                <a:gd name="connsiteX0" fmla="*/ 0 w 238125"/>
                <a:gd name="connsiteY0" fmla="*/ 423038 h 423038"/>
                <a:gd name="connsiteX1" fmla="*/ 238125 w 238125"/>
                <a:gd name="connsiteY1" fmla="*/ 27751 h 423038"/>
                <a:gd name="connsiteX2" fmla="*/ 7144 w 238125"/>
                <a:gd name="connsiteY2" fmla="*/ 53944 h 423038"/>
                <a:gd name="connsiteX3" fmla="*/ 130969 w 238125"/>
                <a:gd name="connsiteY3" fmla="*/ 177769 h 423038"/>
                <a:gd name="connsiteX0" fmla="*/ 0 w 238125"/>
                <a:gd name="connsiteY0" fmla="*/ 419871 h 419871"/>
                <a:gd name="connsiteX1" fmla="*/ 238125 w 238125"/>
                <a:gd name="connsiteY1" fmla="*/ 24584 h 419871"/>
                <a:gd name="connsiteX2" fmla="*/ 7144 w 238125"/>
                <a:gd name="connsiteY2" fmla="*/ 50777 h 419871"/>
                <a:gd name="connsiteX3" fmla="*/ 130969 w 238125"/>
                <a:gd name="connsiteY3" fmla="*/ 174602 h 419871"/>
                <a:gd name="connsiteX0" fmla="*/ 0 w 238125"/>
                <a:gd name="connsiteY0" fmla="*/ 416473 h 416473"/>
                <a:gd name="connsiteX1" fmla="*/ 238125 w 238125"/>
                <a:gd name="connsiteY1" fmla="*/ 21186 h 416473"/>
                <a:gd name="connsiteX2" fmla="*/ 7144 w 238125"/>
                <a:gd name="connsiteY2" fmla="*/ 47379 h 416473"/>
                <a:gd name="connsiteX3" fmla="*/ 140494 w 238125"/>
                <a:gd name="connsiteY3" fmla="*/ 178348 h 416473"/>
                <a:gd name="connsiteX0" fmla="*/ 0 w 238125"/>
                <a:gd name="connsiteY0" fmla="*/ 420238 h 420238"/>
                <a:gd name="connsiteX1" fmla="*/ 238125 w 238125"/>
                <a:gd name="connsiteY1" fmla="*/ 24951 h 420238"/>
                <a:gd name="connsiteX2" fmla="*/ 30956 w 238125"/>
                <a:gd name="connsiteY2" fmla="*/ 36857 h 420238"/>
                <a:gd name="connsiteX3" fmla="*/ 140494 w 238125"/>
                <a:gd name="connsiteY3" fmla="*/ 182113 h 420238"/>
                <a:gd name="connsiteX0" fmla="*/ 0 w 238125"/>
                <a:gd name="connsiteY0" fmla="*/ 420238 h 420238"/>
                <a:gd name="connsiteX1" fmla="*/ 238125 w 238125"/>
                <a:gd name="connsiteY1" fmla="*/ 24951 h 420238"/>
                <a:gd name="connsiteX2" fmla="*/ 30956 w 238125"/>
                <a:gd name="connsiteY2" fmla="*/ 36857 h 420238"/>
                <a:gd name="connsiteX3" fmla="*/ 140494 w 238125"/>
                <a:gd name="connsiteY3" fmla="*/ 182113 h 420238"/>
                <a:gd name="connsiteX0" fmla="*/ 0 w 238125"/>
                <a:gd name="connsiteY0" fmla="*/ 420238 h 420238"/>
                <a:gd name="connsiteX1" fmla="*/ 238125 w 238125"/>
                <a:gd name="connsiteY1" fmla="*/ 24951 h 420238"/>
                <a:gd name="connsiteX2" fmla="*/ 30956 w 238125"/>
                <a:gd name="connsiteY2" fmla="*/ 36857 h 420238"/>
                <a:gd name="connsiteX3" fmla="*/ 140494 w 238125"/>
                <a:gd name="connsiteY3" fmla="*/ 182113 h 420238"/>
                <a:gd name="connsiteX0" fmla="*/ 0 w 238125"/>
                <a:gd name="connsiteY0" fmla="*/ 420238 h 420238"/>
                <a:gd name="connsiteX1" fmla="*/ 238125 w 238125"/>
                <a:gd name="connsiteY1" fmla="*/ 24951 h 420238"/>
                <a:gd name="connsiteX2" fmla="*/ 30956 w 238125"/>
                <a:gd name="connsiteY2" fmla="*/ 36857 h 420238"/>
                <a:gd name="connsiteX3" fmla="*/ 157163 w 238125"/>
                <a:gd name="connsiteY3" fmla="*/ 182113 h 420238"/>
                <a:gd name="connsiteX0" fmla="*/ 0 w 240232"/>
                <a:gd name="connsiteY0" fmla="*/ 420238 h 420238"/>
                <a:gd name="connsiteX1" fmla="*/ 143353 w 240232"/>
                <a:gd name="connsiteY1" fmla="*/ 263076 h 420238"/>
                <a:gd name="connsiteX2" fmla="*/ 238125 w 240232"/>
                <a:gd name="connsiteY2" fmla="*/ 24951 h 420238"/>
                <a:gd name="connsiteX3" fmla="*/ 30956 w 240232"/>
                <a:gd name="connsiteY3" fmla="*/ 36857 h 420238"/>
                <a:gd name="connsiteX4" fmla="*/ 157163 w 240232"/>
                <a:gd name="connsiteY4" fmla="*/ 182113 h 420238"/>
                <a:gd name="connsiteX0" fmla="*/ 0 w 223563"/>
                <a:gd name="connsiteY0" fmla="*/ 467863 h 467863"/>
                <a:gd name="connsiteX1" fmla="*/ 126684 w 223563"/>
                <a:gd name="connsiteY1" fmla="*/ 263076 h 467863"/>
                <a:gd name="connsiteX2" fmla="*/ 221456 w 223563"/>
                <a:gd name="connsiteY2" fmla="*/ 24951 h 467863"/>
                <a:gd name="connsiteX3" fmla="*/ 14287 w 223563"/>
                <a:gd name="connsiteY3" fmla="*/ 36857 h 467863"/>
                <a:gd name="connsiteX4" fmla="*/ 140494 w 223563"/>
                <a:gd name="connsiteY4" fmla="*/ 182113 h 467863"/>
                <a:gd name="connsiteX0" fmla="*/ 0 w 223563"/>
                <a:gd name="connsiteY0" fmla="*/ 468584 h 468584"/>
                <a:gd name="connsiteX1" fmla="*/ 126684 w 223563"/>
                <a:gd name="connsiteY1" fmla="*/ 263797 h 468584"/>
                <a:gd name="connsiteX2" fmla="*/ 221456 w 223563"/>
                <a:gd name="connsiteY2" fmla="*/ 25672 h 468584"/>
                <a:gd name="connsiteX3" fmla="*/ 14287 w 223563"/>
                <a:gd name="connsiteY3" fmla="*/ 37578 h 468584"/>
                <a:gd name="connsiteX4" fmla="*/ 154781 w 223563"/>
                <a:gd name="connsiteY4" fmla="*/ 199502 h 468584"/>
                <a:gd name="connsiteX0" fmla="*/ 0 w 223563"/>
                <a:gd name="connsiteY0" fmla="*/ 459745 h 459745"/>
                <a:gd name="connsiteX1" fmla="*/ 126684 w 223563"/>
                <a:gd name="connsiteY1" fmla="*/ 254958 h 459745"/>
                <a:gd name="connsiteX2" fmla="*/ 221456 w 223563"/>
                <a:gd name="connsiteY2" fmla="*/ 16833 h 459745"/>
                <a:gd name="connsiteX3" fmla="*/ 23812 w 223563"/>
                <a:gd name="connsiteY3" fmla="*/ 69221 h 459745"/>
                <a:gd name="connsiteX4" fmla="*/ 154781 w 223563"/>
                <a:gd name="connsiteY4" fmla="*/ 190663 h 459745"/>
                <a:gd name="connsiteX0" fmla="*/ 0 w 223563"/>
                <a:gd name="connsiteY0" fmla="*/ 459745 h 459745"/>
                <a:gd name="connsiteX1" fmla="*/ 126684 w 223563"/>
                <a:gd name="connsiteY1" fmla="*/ 254958 h 459745"/>
                <a:gd name="connsiteX2" fmla="*/ 221456 w 223563"/>
                <a:gd name="connsiteY2" fmla="*/ 16833 h 459745"/>
                <a:gd name="connsiteX3" fmla="*/ 23812 w 223563"/>
                <a:gd name="connsiteY3" fmla="*/ 69221 h 459745"/>
                <a:gd name="connsiteX4" fmla="*/ 154781 w 223563"/>
                <a:gd name="connsiteY4" fmla="*/ 190663 h 459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63" h="459745">
                  <a:moveTo>
                    <a:pt x="0" y="459745"/>
                  </a:moveTo>
                  <a:cubicBezTo>
                    <a:pt x="20320" y="430376"/>
                    <a:pt x="86997" y="320839"/>
                    <a:pt x="126684" y="254958"/>
                  </a:cubicBezTo>
                  <a:cubicBezTo>
                    <a:pt x="166371" y="189077"/>
                    <a:pt x="236617" y="51361"/>
                    <a:pt x="221456" y="16833"/>
                  </a:cubicBezTo>
                  <a:cubicBezTo>
                    <a:pt x="116682" y="-32776"/>
                    <a:pt x="34924" y="40249"/>
                    <a:pt x="23812" y="69221"/>
                  </a:cubicBezTo>
                  <a:cubicBezTo>
                    <a:pt x="12700" y="98193"/>
                    <a:pt x="87312" y="177963"/>
                    <a:pt x="154781" y="190663"/>
                  </a:cubicBezTo>
                </a:path>
              </a:pathLst>
            </a:custGeom>
            <a:noFill/>
            <a:ln w="31750" cap="rnd">
              <a:solidFill>
                <a:srgbClr val="01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29B43FD0-D49B-A1BA-7AD6-77C5C32E3838}"/>
                </a:ext>
              </a:extLst>
            </p:cNvPr>
            <p:cNvSpPr/>
            <p:nvPr/>
          </p:nvSpPr>
          <p:spPr>
            <a:xfrm>
              <a:off x="6330151" y="1976837"/>
              <a:ext cx="174635" cy="187719"/>
            </a:xfrm>
            <a:custGeom>
              <a:avLst/>
              <a:gdLst>
                <a:gd name="connsiteX0" fmla="*/ 0 w 157163"/>
                <a:gd name="connsiteY0" fmla="*/ 0 h 159543"/>
                <a:gd name="connsiteX1" fmla="*/ 28575 w 157163"/>
                <a:gd name="connsiteY1" fmla="*/ 159543 h 159543"/>
                <a:gd name="connsiteX2" fmla="*/ 157163 w 157163"/>
                <a:gd name="connsiteY2" fmla="*/ 40481 h 159543"/>
                <a:gd name="connsiteX3" fmla="*/ 0 w 157163"/>
                <a:gd name="connsiteY3" fmla="*/ 0 h 159543"/>
                <a:gd name="connsiteX0" fmla="*/ 0 w 157316"/>
                <a:gd name="connsiteY0" fmla="*/ 5975 h 165846"/>
                <a:gd name="connsiteX1" fmla="*/ 28575 w 157316"/>
                <a:gd name="connsiteY1" fmla="*/ 165518 h 165846"/>
                <a:gd name="connsiteX2" fmla="*/ 157163 w 157316"/>
                <a:gd name="connsiteY2" fmla="*/ 46456 h 165846"/>
                <a:gd name="connsiteX3" fmla="*/ 0 w 157316"/>
                <a:gd name="connsiteY3" fmla="*/ 5975 h 165846"/>
                <a:gd name="connsiteX0" fmla="*/ 8308 w 165624"/>
                <a:gd name="connsiteY0" fmla="*/ 5975 h 165846"/>
                <a:gd name="connsiteX1" fmla="*/ 36883 w 165624"/>
                <a:gd name="connsiteY1" fmla="*/ 165518 h 165846"/>
                <a:gd name="connsiteX2" fmla="*/ 165471 w 165624"/>
                <a:gd name="connsiteY2" fmla="*/ 46456 h 165846"/>
                <a:gd name="connsiteX3" fmla="*/ 8308 w 165624"/>
                <a:gd name="connsiteY3" fmla="*/ 5975 h 165846"/>
                <a:gd name="connsiteX0" fmla="*/ 8308 w 165624"/>
                <a:gd name="connsiteY0" fmla="*/ 5975 h 165846"/>
                <a:gd name="connsiteX1" fmla="*/ 36883 w 165624"/>
                <a:gd name="connsiteY1" fmla="*/ 165518 h 165846"/>
                <a:gd name="connsiteX2" fmla="*/ 165471 w 165624"/>
                <a:gd name="connsiteY2" fmla="*/ 46456 h 165846"/>
                <a:gd name="connsiteX3" fmla="*/ 8308 w 165624"/>
                <a:gd name="connsiteY3" fmla="*/ 5975 h 165846"/>
                <a:gd name="connsiteX0" fmla="*/ 8290 w 165730"/>
                <a:gd name="connsiteY0" fmla="*/ 5975 h 168101"/>
                <a:gd name="connsiteX1" fmla="*/ 36865 w 165730"/>
                <a:gd name="connsiteY1" fmla="*/ 165518 h 168101"/>
                <a:gd name="connsiteX2" fmla="*/ 165453 w 165730"/>
                <a:gd name="connsiteY2" fmla="*/ 46456 h 168101"/>
                <a:gd name="connsiteX3" fmla="*/ 8290 w 165730"/>
                <a:gd name="connsiteY3" fmla="*/ 5975 h 168101"/>
                <a:gd name="connsiteX0" fmla="*/ 12276 w 169702"/>
                <a:gd name="connsiteY0" fmla="*/ 5975 h 170427"/>
                <a:gd name="connsiteX1" fmla="*/ 40851 w 169702"/>
                <a:gd name="connsiteY1" fmla="*/ 165518 h 170427"/>
                <a:gd name="connsiteX2" fmla="*/ 169439 w 169702"/>
                <a:gd name="connsiteY2" fmla="*/ 46456 h 170427"/>
                <a:gd name="connsiteX3" fmla="*/ 12276 w 169702"/>
                <a:gd name="connsiteY3" fmla="*/ 5975 h 170427"/>
                <a:gd name="connsiteX0" fmla="*/ 13265 w 170691"/>
                <a:gd name="connsiteY0" fmla="*/ 14836 h 179288"/>
                <a:gd name="connsiteX1" fmla="*/ 41840 w 170691"/>
                <a:gd name="connsiteY1" fmla="*/ 174379 h 179288"/>
                <a:gd name="connsiteX2" fmla="*/ 170428 w 170691"/>
                <a:gd name="connsiteY2" fmla="*/ 55317 h 179288"/>
                <a:gd name="connsiteX3" fmla="*/ 13265 w 170691"/>
                <a:gd name="connsiteY3" fmla="*/ 14836 h 179288"/>
                <a:gd name="connsiteX0" fmla="*/ 17472 w 174898"/>
                <a:gd name="connsiteY0" fmla="*/ 14962 h 179414"/>
                <a:gd name="connsiteX1" fmla="*/ 46047 w 174898"/>
                <a:gd name="connsiteY1" fmla="*/ 174505 h 179414"/>
                <a:gd name="connsiteX2" fmla="*/ 174635 w 174898"/>
                <a:gd name="connsiteY2" fmla="*/ 55443 h 179414"/>
                <a:gd name="connsiteX3" fmla="*/ 17472 w 174898"/>
                <a:gd name="connsiteY3" fmla="*/ 14962 h 179414"/>
                <a:gd name="connsiteX0" fmla="*/ 17472 w 174635"/>
                <a:gd name="connsiteY0" fmla="*/ 15025 h 180705"/>
                <a:gd name="connsiteX1" fmla="*/ 46047 w 174635"/>
                <a:gd name="connsiteY1" fmla="*/ 174568 h 180705"/>
                <a:gd name="connsiteX2" fmla="*/ 174635 w 174635"/>
                <a:gd name="connsiteY2" fmla="*/ 55506 h 180705"/>
                <a:gd name="connsiteX3" fmla="*/ 17472 w 174635"/>
                <a:gd name="connsiteY3" fmla="*/ 15025 h 180705"/>
                <a:gd name="connsiteX0" fmla="*/ 17472 w 174635"/>
                <a:gd name="connsiteY0" fmla="*/ 22039 h 187719"/>
                <a:gd name="connsiteX1" fmla="*/ 46047 w 174635"/>
                <a:gd name="connsiteY1" fmla="*/ 181582 h 187719"/>
                <a:gd name="connsiteX2" fmla="*/ 174635 w 174635"/>
                <a:gd name="connsiteY2" fmla="*/ 62520 h 187719"/>
                <a:gd name="connsiteX3" fmla="*/ 17472 w 174635"/>
                <a:gd name="connsiteY3" fmla="*/ 22039 h 187719"/>
              </a:gdLst>
              <a:ahLst/>
              <a:cxnLst>
                <a:cxn ang="0">
                  <a:pos x="connsiteX0" y="connsiteY0"/>
                </a:cxn>
                <a:cxn ang="0">
                  <a:pos x="connsiteX1" y="connsiteY1"/>
                </a:cxn>
                <a:cxn ang="0">
                  <a:pos x="connsiteX2" y="connsiteY2"/>
                </a:cxn>
                <a:cxn ang="0">
                  <a:pos x="connsiteX3" y="connsiteY3"/>
                </a:cxn>
              </a:cxnLst>
              <a:rect l="l" t="t" r="r" b="b"/>
              <a:pathLst>
                <a:path w="174635" h="187719">
                  <a:moveTo>
                    <a:pt x="17472" y="22039"/>
                  </a:moveTo>
                  <a:cubicBezTo>
                    <a:pt x="-15730" y="46284"/>
                    <a:pt x="923" y="162479"/>
                    <a:pt x="46047" y="181582"/>
                  </a:cubicBezTo>
                  <a:cubicBezTo>
                    <a:pt x="118842" y="212399"/>
                    <a:pt x="174635" y="120066"/>
                    <a:pt x="174635" y="62520"/>
                  </a:cubicBezTo>
                  <a:cubicBezTo>
                    <a:pt x="174635" y="-212"/>
                    <a:pt x="74405" y="-19535"/>
                    <a:pt x="17472" y="22039"/>
                  </a:cubicBezTo>
                  <a:close/>
                </a:path>
              </a:pathLst>
            </a:custGeom>
            <a:noFill/>
            <a:ln w="31750" cap="rnd">
              <a:solidFill>
                <a:srgbClr val="01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picture containing outdoor, stone&#10;&#10;Description automatically generated">
            <a:extLst>
              <a:ext uri="{FF2B5EF4-FFF2-40B4-BE49-F238E27FC236}">
                <a16:creationId xmlns:a16="http://schemas.microsoft.com/office/drawing/2014/main" id="{B368185B-B24A-CF5D-4713-2859F8249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2880"/>
            <a:ext cx="9144000" cy="6488430"/>
          </a:xfrm>
          <a:prstGeom prst="rect">
            <a:avLst/>
          </a:prstGeom>
        </p:spPr>
      </p:pic>
      <p:sp>
        <p:nvSpPr>
          <p:cNvPr id="2" name="Text Placeholder 1">
            <a:extLst>
              <a:ext uri="{FF2B5EF4-FFF2-40B4-BE49-F238E27FC236}">
                <a16:creationId xmlns:a16="http://schemas.microsoft.com/office/drawing/2014/main" id="{4BE19114-7088-4287-A2CC-0382E1F4E6FB}"/>
              </a:ext>
            </a:extLst>
          </p:cNvPr>
          <p:cNvSpPr>
            <a:spLocks noGrp="1"/>
          </p:cNvSpPr>
          <p:nvPr>
            <p:ph type="body" sz="quarter" idx="10"/>
          </p:nvPr>
        </p:nvSpPr>
        <p:spPr/>
        <p:txBody>
          <a:bodyPr/>
          <a:lstStyle/>
          <a:p>
            <a:r>
              <a:rPr lang="en-US" dirty="0"/>
              <a:t>Dedicatory inscription to </a:t>
            </a:r>
            <a:r>
              <a:rPr lang="en-US" dirty="0" err="1"/>
              <a:t>Baalshamim</a:t>
            </a:r>
            <a:r>
              <a:rPr lang="en-US" dirty="0"/>
              <a:t>, “Lord of the heavens,” from Umm </a:t>
            </a:r>
            <a:r>
              <a:rPr lang="en-US" dirty="0" err="1"/>
              <a:t>el-Amed</a:t>
            </a:r>
            <a:r>
              <a:rPr lang="en-US" dirty="0"/>
              <a:t>, 132–131 BC</a:t>
            </a:r>
          </a:p>
        </p:txBody>
      </p:sp>
      <p:sp>
        <p:nvSpPr>
          <p:cNvPr id="3" name="Text Placeholder 2">
            <a:extLst>
              <a:ext uri="{FF2B5EF4-FFF2-40B4-BE49-F238E27FC236}">
                <a16:creationId xmlns:a16="http://schemas.microsoft.com/office/drawing/2014/main" id="{8EE92961-5DD2-4C95-949B-2A6F0721AD3C}"/>
              </a:ext>
            </a:extLst>
          </p:cNvPr>
          <p:cNvSpPr>
            <a:spLocks noGrp="1"/>
          </p:cNvSpPr>
          <p:nvPr>
            <p:ph type="body" sz="quarter" idx="12"/>
          </p:nvPr>
        </p:nvSpPr>
        <p:spPr/>
        <p:txBody>
          <a:bodyPr/>
          <a:lstStyle/>
          <a:p>
            <a:r>
              <a:rPr lang="en-US" dirty="0"/>
              <a:t>2:4</a:t>
            </a:r>
          </a:p>
        </p:txBody>
      </p:sp>
      <p:sp>
        <p:nvSpPr>
          <p:cNvPr id="4" name="Title 3">
            <a:extLst>
              <a:ext uri="{FF2B5EF4-FFF2-40B4-BE49-F238E27FC236}">
                <a16:creationId xmlns:a16="http://schemas.microsoft.com/office/drawing/2014/main" id="{81325B1C-A97A-480A-BF22-FB772A08B44E}"/>
              </a:ext>
            </a:extLst>
          </p:cNvPr>
          <p:cNvSpPr>
            <a:spLocks noGrp="1"/>
          </p:cNvSpPr>
          <p:nvPr>
            <p:ph type="title"/>
          </p:nvPr>
        </p:nvSpPr>
        <p:spPr/>
        <p:txBody>
          <a:bodyPr/>
          <a:lstStyle/>
          <a:p>
            <a:r>
              <a:rPr lang="en-US" dirty="0"/>
              <a:t>So I prayed to the God of heaven</a:t>
            </a:r>
          </a:p>
        </p:txBody>
      </p:sp>
    </p:spTree>
    <p:extLst>
      <p:ext uri="{BB962C8B-B14F-4D97-AF65-F5344CB8AC3E}">
        <p14:creationId xmlns:p14="http://schemas.microsoft.com/office/powerpoint/2010/main" val="14287842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C23F2D-5199-4E62-B93C-BD0939E75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6" y="0"/>
            <a:ext cx="8466667" cy="6858000"/>
          </a:xfrm>
          <a:prstGeom prst="rect">
            <a:avLst/>
          </a:prstGeom>
        </p:spPr>
      </p:pic>
      <p:sp>
        <p:nvSpPr>
          <p:cNvPr id="2" name="Text Placeholder 1">
            <a:extLst>
              <a:ext uri="{FF2B5EF4-FFF2-40B4-BE49-F238E27FC236}">
                <a16:creationId xmlns:a16="http://schemas.microsoft.com/office/drawing/2014/main" id="{5B0D3F54-AF99-4952-B17E-ED69873A8FD4}"/>
              </a:ext>
            </a:extLst>
          </p:cNvPr>
          <p:cNvSpPr>
            <a:spLocks noGrp="1"/>
          </p:cNvSpPr>
          <p:nvPr>
            <p:ph type="body" sz="quarter" idx="10"/>
          </p:nvPr>
        </p:nvSpPr>
        <p:spPr/>
        <p:txBody>
          <a:bodyPr/>
          <a:lstStyle/>
          <a:p>
            <a:r>
              <a:rPr lang="en-US" dirty="0"/>
              <a:t>Jar handle with the inscription “</a:t>
            </a:r>
            <a:r>
              <a:rPr lang="en-US" dirty="0" err="1"/>
              <a:t>Yehud</a:t>
            </a:r>
            <a:r>
              <a:rPr lang="en-US" dirty="0"/>
              <a:t>,” circa 450 BC</a:t>
            </a:r>
          </a:p>
        </p:txBody>
      </p:sp>
      <p:sp>
        <p:nvSpPr>
          <p:cNvPr id="3" name="Text Placeholder 2">
            <a:extLst>
              <a:ext uri="{FF2B5EF4-FFF2-40B4-BE49-F238E27FC236}">
                <a16:creationId xmlns:a16="http://schemas.microsoft.com/office/drawing/2014/main" id="{159FBCF8-542B-47A3-B63A-C6AD0E7B4C35}"/>
              </a:ext>
            </a:extLst>
          </p:cNvPr>
          <p:cNvSpPr>
            <a:spLocks noGrp="1"/>
          </p:cNvSpPr>
          <p:nvPr>
            <p:ph type="body" sz="quarter" idx="12"/>
          </p:nvPr>
        </p:nvSpPr>
        <p:spPr/>
        <p:txBody>
          <a:bodyPr/>
          <a:lstStyle/>
          <a:p>
            <a:r>
              <a:rPr lang="en-US" dirty="0"/>
              <a:t>2:5</a:t>
            </a:r>
          </a:p>
        </p:txBody>
      </p:sp>
      <p:sp>
        <p:nvSpPr>
          <p:cNvPr id="4" name="Title 3">
            <a:extLst>
              <a:ext uri="{FF2B5EF4-FFF2-40B4-BE49-F238E27FC236}">
                <a16:creationId xmlns:a16="http://schemas.microsoft.com/office/drawing/2014/main" id="{5B6784CB-F01D-42C3-8B89-DE71B2E2B6ED}"/>
              </a:ext>
            </a:extLst>
          </p:cNvPr>
          <p:cNvSpPr>
            <a:spLocks noGrp="1"/>
          </p:cNvSpPr>
          <p:nvPr>
            <p:ph type="title"/>
          </p:nvPr>
        </p:nvSpPr>
        <p:spPr/>
        <p:txBody>
          <a:bodyPr/>
          <a:lstStyle/>
          <a:p>
            <a:r>
              <a:rPr lang="en-US" dirty="0"/>
              <a:t>I said to the king, “If it please the king . . . please send me to Judah”</a:t>
            </a:r>
          </a:p>
        </p:txBody>
      </p:sp>
    </p:spTree>
    <p:extLst>
      <p:ext uri="{BB962C8B-B14F-4D97-AF65-F5344CB8AC3E}">
        <p14:creationId xmlns:p14="http://schemas.microsoft.com/office/powerpoint/2010/main" val="30841461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3017" y="0"/>
            <a:ext cx="8457965" cy="6858000"/>
            <a:chOff x="343017" y="0"/>
            <a:chExt cx="8457965" cy="6858000"/>
          </a:xfrm>
        </p:grpSpPr>
        <p:pic>
          <p:nvPicPr>
            <p:cNvPr id="7" name="Picture 6">
              <a:extLst>
                <a:ext uri="{FF2B5EF4-FFF2-40B4-BE49-F238E27FC236}">
                  <a16:creationId xmlns:a16="http://schemas.microsoft.com/office/drawing/2014/main" id="{2DB2B6B8-53C4-4FAA-9BC8-2DA1ABF5A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17" y="0"/>
              <a:ext cx="8457965" cy="6858000"/>
            </a:xfrm>
            <a:prstGeom prst="rect">
              <a:avLst/>
            </a:prstGeom>
          </p:spPr>
        </p:pic>
        <p:sp>
          <p:nvSpPr>
            <p:cNvPr id="5" name="Freeform: Shape 4">
              <a:extLst>
                <a:ext uri="{FF2B5EF4-FFF2-40B4-BE49-F238E27FC236}">
                  <a16:creationId xmlns:a16="http://schemas.microsoft.com/office/drawing/2014/main" id="{B54F0187-6359-4396-AD77-FCE7DAC47127}"/>
                </a:ext>
              </a:extLst>
            </p:cNvPr>
            <p:cNvSpPr/>
            <p:nvPr/>
          </p:nvSpPr>
          <p:spPr>
            <a:xfrm>
              <a:off x="4362450" y="3994785"/>
              <a:ext cx="630555" cy="621030"/>
            </a:xfrm>
            <a:custGeom>
              <a:avLst/>
              <a:gdLst>
                <a:gd name="connsiteX0" fmla="*/ 0 w 630555"/>
                <a:gd name="connsiteY0" fmla="*/ 344805 h 621030"/>
                <a:gd name="connsiteX1" fmla="*/ 401955 w 630555"/>
                <a:gd name="connsiteY1" fmla="*/ 0 h 621030"/>
                <a:gd name="connsiteX2" fmla="*/ 377190 w 630555"/>
                <a:gd name="connsiteY2" fmla="*/ 268605 h 621030"/>
                <a:gd name="connsiteX3" fmla="*/ 114300 w 630555"/>
                <a:gd name="connsiteY3" fmla="*/ 497205 h 621030"/>
                <a:gd name="connsiteX4" fmla="*/ 381000 w 630555"/>
                <a:gd name="connsiteY4" fmla="*/ 268605 h 621030"/>
                <a:gd name="connsiteX5" fmla="*/ 306705 w 630555"/>
                <a:gd name="connsiteY5" fmla="*/ 621030 h 621030"/>
                <a:gd name="connsiteX6" fmla="*/ 630555 w 630555"/>
                <a:gd name="connsiteY6" fmla="*/ 325755 h 621030"/>
                <a:gd name="connsiteX7" fmla="*/ 624840 w 630555"/>
                <a:gd name="connsiteY7" fmla="*/ 325755 h 621030"/>
                <a:gd name="connsiteX8" fmla="*/ 622935 w 630555"/>
                <a:gd name="connsiteY8" fmla="*/ 342900 h 621030"/>
                <a:gd name="connsiteX0" fmla="*/ 0 w 630555"/>
                <a:gd name="connsiteY0" fmla="*/ 344805 h 621030"/>
                <a:gd name="connsiteX1" fmla="*/ 401955 w 630555"/>
                <a:gd name="connsiteY1" fmla="*/ 0 h 621030"/>
                <a:gd name="connsiteX2" fmla="*/ 377190 w 630555"/>
                <a:gd name="connsiteY2" fmla="*/ 268605 h 621030"/>
                <a:gd name="connsiteX3" fmla="*/ 114300 w 630555"/>
                <a:gd name="connsiteY3" fmla="*/ 497205 h 621030"/>
                <a:gd name="connsiteX4" fmla="*/ 376237 w 630555"/>
                <a:gd name="connsiteY4" fmla="*/ 268605 h 621030"/>
                <a:gd name="connsiteX5" fmla="*/ 306705 w 630555"/>
                <a:gd name="connsiteY5" fmla="*/ 621030 h 621030"/>
                <a:gd name="connsiteX6" fmla="*/ 630555 w 630555"/>
                <a:gd name="connsiteY6" fmla="*/ 325755 h 621030"/>
                <a:gd name="connsiteX7" fmla="*/ 624840 w 630555"/>
                <a:gd name="connsiteY7" fmla="*/ 325755 h 621030"/>
                <a:gd name="connsiteX8" fmla="*/ 622935 w 630555"/>
                <a:gd name="connsiteY8" fmla="*/ 342900 h 621030"/>
                <a:gd name="connsiteX0" fmla="*/ 0 w 630555"/>
                <a:gd name="connsiteY0" fmla="*/ 344805 h 621030"/>
                <a:gd name="connsiteX1" fmla="*/ 401955 w 630555"/>
                <a:gd name="connsiteY1" fmla="*/ 0 h 621030"/>
                <a:gd name="connsiteX2" fmla="*/ 377190 w 630555"/>
                <a:gd name="connsiteY2" fmla="*/ 268605 h 621030"/>
                <a:gd name="connsiteX3" fmla="*/ 114300 w 630555"/>
                <a:gd name="connsiteY3" fmla="*/ 497205 h 621030"/>
                <a:gd name="connsiteX4" fmla="*/ 376237 w 630555"/>
                <a:gd name="connsiteY4" fmla="*/ 268605 h 621030"/>
                <a:gd name="connsiteX5" fmla="*/ 306705 w 630555"/>
                <a:gd name="connsiteY5" fmla="*/ 621030 h 621030"/>
                <a:gd name="connsiteX6" fmla="*/ 630555 w 630555"/>
                <a:gd name="connsiteY6" fmla="*/ 325755 h 621030"/>
                <a:gd name="connsiteX7" fmla="*/ 624840 w 630555"/>
                <a:gd name="connsiteY7" fmla="*/ 325755 h 621030"/>
                <a:gd name="connsiteX0" fmla="*/ 0 w 630555"/>
                <a:gd name="connsiteY0" fmla="*/ 344805 h 621030"/>
                <a:gd name="connsiteX1" fmla="*/ 401955 w 630555"/>
                <a:gd name="connsiteY1" fmla="*/ 0 h 621030"/>
                <a:gd name="connsiteX2" fmla="*/ 377190 w 630555"/>
                <a:gd name="connsiteY2" fmla="*/ 268605 h 621030"/>
                <a:gd name="connsiteX3" fmla="*/ 114300 w 630555"/>
                <a:gd name="connsiteY3" fmla="*/ 497205 h 621030"/>
                <a:gd name="connsiteX4" fmla="*/ 376237 w 630555"/>
                <a:gd name="connsiteY4" fmla="*/ 268605 h 621030"/>
                <a:gd name="connsiteX5" fmla="*/ 306705 w 630555"/>
                <a:gd name="connsiteY5" fmla="*/ 621030 h 621030"/>
                <a:gd name="connsiteX6" fmla="*/ 630555 w 630555"/>
                <a:gd name="connsiteY6" fmla="*/ 325755 h 621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555" h="621030">
                  <a:moveTo>
                    <a:pt x="0" y="344805"/>
                  </a:moveTo>
                  <a:lnTo>
                    <a:pt x="401955" y="0"/>
                  </a:lnTo>
                  <a:lnTo>
                    <a:pt x="377190" y="268605"/>
                  </a:lnTo>
                  <a:lnTo>
                    <a:pt x="114300" y="497205"/>
                  </a:lnTo>
                  <a:lnTo>
                    <a:pt x="376237" y="268605"/>
                  </a:lnTo>
                  <a:lnTo>
                    <a:pt x="306705" y="621030"/>
                  </a:lnTo>
                  <a:lnTo>
                    <a:pt x="630555" y="325755"/>
                  </a:lnTo>
                </a:path>
              </a:pathLst>
            </a:custGeom>
            <a:noFill/>
            <a:ln w="44450">
              <a:solidFill>
                <a:srgbClr val="C1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BCB0F7B0-846A-4020-A314-C20E2BFB61C9}"/>
                </a:ext>
              </a:extLst>
            </p:cNvPr>
            <p:cNvSpPr/>
            <p:nvPr/>
          </p:nvSpPr>
          <p:spPr>
            <a:xfrm>
              <a:off x="4783455" y="3489960"/>
              <a:ext cx="504825" cy="431482"/>
            </a:xfrm>
            <a:custGeom>
              <a:avLst/>
              <a:gdLst>
                <a:gd name="connsiteX0" fmla="*/ 64770 w 504825"/>
                <a:gd name="connsiteY0" fmla="*/ 455295 h 455295"/>
                <a:gd name="connsiteX1" fmla="*/ 0 w 504825"/>
                <a:gd name="connsiteY1" fmla="*/ 81915 h 455295"/>
                <a:gd name="connsiteX2" fmla="*/ 217170 w 504825"/>
                <a:gd name="connsiteY2" fmla="*/ 49530 h 455295"/>
                <a:gd name="connsiteX3" fmla="*/ 257175 w 504825"/>
                <a:gd name="connsiteY3" fmla="*/ 384810 h 455295"/>
                <a:gd name="connsiteX4" fmla="*/ 213360 w 504825"/>
                <a:gd name="connsiteY4" fmla="*/ 40005 h 455295"/>
                <a:gd name="connsiteX5" fmla="*/ 379095 w 504825"/>
                <a:gd name="connsiteY5" fmla="*/ 22860 h 455295"/>
                <a:gd name="connsiteX6" fmla="*/ 421005 w 504825"/>
                <a:gd name="connsiteY6" fmla="*/ 365760 h 455295"/>
                <a:gd name="connsiteX7" fmla="*/ 375285 w 504825"/>
                <a:gd name="connsiteY7" fmla="*/ 26670 h 455295"/>
                <a:gd name="connsiteX8" fmla="*/ 504825 w 504825"/>
                <a:gd name="connsiteY8" fmla="*/ 0 h 455295"/>
                <a:gd name="connsiteX0" fmla="*/ 64770 w 504825"/>
                <a:gd name="connsiteY0" fmla="*/ 455295 h 455295"/>
                <a:gd name="connsiteX1" fmla="*/ 0 w 504825"/>
                <a:gd name="connsiteY1" fmla="*/ 81915 h 455295"/>
                <a:gd name="connsiteX2" fmla="*/ 217170 w 504825"/>
                <a:gd name="connsiteY2" fmla="*/ 49530 h 455295"/>
                <a:gd name="connsiteX3" fmla="*/ 257175 w 504825"/>
                <a:gd name="connsiteY3" fmla="*/ 384810 h 455295"/>
                <a:gd name="connsiteX4" fmla="*/ 215265 w 504825"/>
                <a:gd name="connsiteY4" fmla="*/ 50482 h 455295"/>
                <a:gd name="connsiteX5" fmla="*/ 379095 w 504825"/>
                <a:gd name="connsiteY5" fmla="*/ 22860 h 455295"/>
                <a:gd name="connsiteX6" fmla="*/ 421005 w 504825"/>
                <a:gd name="connsiteY6" fmla="*/ 365760 h 455295"/>
                <a:gd name="connsiteX7" fmla="*/ 375285 w 504825"/>
                <a:gd name="connsiteY7" fmla="*/ 26670 h 455295"/>
                <a:gd name="connsiteX8" fmla="*/ 504825 w 504825"/>
                <a:gd name="connsiteY8" fmla="*/ 0 h 455295"/>
                <a:gd name="connsiteX0" fmla="*/ 64770 w 504825"/>
                <a:gd name="connsiteY0" fmla="*/ 455295 h 455295"/>
                <a:gd name="connsiteX1" fmla="*/ 0 w 504825"/>
                <a:gd name="connsiteY1" fmla="*/ 81915 h 455295"/>
                <a:gd name="connsiteX2" fmla="*/ 217170 w 504825"/>
                <a:gd name="connsiteY2" fmla="*/ 49530 h 455295"/>
                <a:gd name="connsiteX3" fmla="*/ 257175 w 504825"/>
                <a:gd name="connsiteY3" fmla="*/ 384810 h 455295"/>
                <a:gd name="connsiteX4" fmla="*/ 215265 w 504825"/>
                <a:gd name="connsiteY4" fmla="*/ 50482 h 455295"/>
                <a:gd name="connsiteX5" fmla="*/ 379095 w 504825"/>
                <a:gd name="connsiteY5" fmla="*/ 22860 h 455295"/>
                <a:gd name="connsiteX6" fmla="*/ 421005 w 504825"/>
                <a:gd name="connsiteY6" fmla="*/ 365760 h 455295"/>
                <a:gd name="connsiteX7" fmla="*/ 375285 w 504825"/>
                <a:gd name="connsiteY7" fmla="*/ 22860 h 455295"/>
                <a:gd name="connsiteX8" fmla="*/ 504825 w 504825"/>
                <a:gd name="connsiteY8" fmla="*/ 0 h 455295"/>
                <a:gd name="connsiteX0" fmla="*/ 83820 w 504825"/>
                <a:gd name="connsiteY0" fmla="*/ 453390 h 453390"/>
                <a:gd name="connsiteX1" fmla="*/ 0 w 504825"/>
                <a:gd name="connsiteY1" fmla="*/ 81915 h 453390"/>
                <a:gd name="connsiteX2" fmla="*/ 217170 w 504825"/>
                <a:gd name="connsiteY2" fmla="*/ 49530 h 453390"/>
                <a:gd name="connsiteX3" fmla="*/ 257175 w 504825"/>
                <a:gd name="connsiteY3" fmla="*/ 384810 h 453390"/>
                <a:gd name="connsiteX4" fmla="*/ 215265 w 504825"/>
                <a:gd name="connsiteY4" fmla="*/ 50482 h 453390"/>
                <a:gd name="connsiteX5" fmla="*/ 379095 w 504825"/>
                <a:gd name="connsiteY5" fmla="*/ 22860 h 453390"/>
                <a:gd name="connsiteX6" fmla="*/ 421005 w 504825"/>
                <a:gd name="connsiteY6" fmla="*/ 365760 h 453390"/>
                <a:gd name="connsiteX7" fmla="*/ 375285 w 504825"/>
                <a:gd name="connsiteY7" fmla="*/ 22860 h 453390"/>
                <a:gd name="connsiteX8" fmla="*/ 504825 w 504825"/>
                <a:gd name="connsiteY8" fmla="*/ 0 h 453390"/>
                <a:gd name="connsiteX0" fmla="*/ 95250 w 504825"/>
                <a:gd name="connsiteY0" fmla="*/ 431482 h 431482"/>
                <a:gd name="connsiteX1" fmla="*/ 0 w 504825"/>
                <a:gd name="connsiteY1" fmla="*/ 81915 h 431482"/>
                <a:gd name="connsiteX2" fmla="*/ 217170 w 504825"/>
                <a:gd name="connsiteY2" fmla="*/ 49530 h 431482"/>
                <a:gd name="connsiteX3" fmla="*/ 257175 w 504825"/>
                <a:gd name="connsiteY3" fmla="*/ 384810 h 431482"/>
                <a:gd name="connsiteX4" fmla="*/ 215265 w 504825"/>
                <a:gd name="connsiteY4" fmla="*/ 50482 h 431482"/>
                <a:gd name="connsiteX5" fmla="*/ 379095 w 504825"/>
                <a:gd name="connsiteY5" fmla="*/ 22860 h 431482"/>
                <a:gd name="connsiteX6" fmla="*/ 421005 w 504825"/>
                <a:gd name="connsiteY6" fmla="*/ 365760 h 431482"/>
                <a:gd name="connsiteX7" fmla="*/ 375285 w 504825"/>
                <a:gd name="connsiteY7" fmla="*/ 22860 h 431482"/>
                <a:gd name="connsiteX8" fmla="*/ 504825 w 504825"/>
                <a:gd name="connsiteY8" fmla="*/ 0 h 43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825" h="431482">
                  <a:moveTo>
                    <a:pt x="95250" y="431482"/>
                  </a:moveTo>
                  <a:lnTo>
                    <a:pt x="0" y="81915"/>
                  </a:lnTo>
                  <a:lnTo>
                    <a:pt x="217170" y="49530"/>
                  </a:lnTo>
                  <a:lnTo>
                    <a:pt x="257175" y="384810"/>
                  </a:lnTo>
                  <a:lnTo>
                    <a:pt x="215265" y="50482"/>
                  </a:lnTo>
                  <a:lnTo>
                    <a:pt x="379095" y="22860"/>
                  </a:lnTo>
                  <a:lnTo>
                    <a:pt x="421005" y="365760"/>
                  </a:lnTo>
                  <a:lnTo>
                    <a:pt x="375285" y="22860"/>
                  </a:lnTo>
                  <a:lnTo>
                    <a:pt x="504825" y="0"/>
                  </a:lnTo>
                </a:path>
              </a:pathLst>
            </a:custGeom>
            <a:noFill/>
            <a:ln w="44450">
              <a:solidFill>
                <a:srgbClr val="C1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1F30E266-99AE-4062-82C1-88EB5F7F5014}"/>
                </a:ext>
              </a:extLst>
            </p:cNvPr>
            <p:cNvSpPr/>
            <p:nvPr/>
          </p:nvSpPr>
          <p:spPr>
            <a:xfrm>
              <a:off x="5069205" y="3888106"/>
              <a:ext cx="459105" cy="377540"/>
            </a:xfrm>
            <a:custGeom>
              <a:avLst/>
              <a:gdLst>
                <a:gd name="connsiteX0" fmla="*/ 459105 w 459105"/>
                <a:gd name="connsiteY0" fmla="*/ 0 h 363855"/>
                <a:gd name="connsiteX1" fmla="*/ 0 w 459105"/>
                <a:gd name="connsiteY1" fmla="*/ 100965 h 363855"/>
                <a:gd name="connsiteX2" fmla="*/ 120015 w 459105"/>
                <a:gd name="connsiteY2" fmla="*/ 363855 h 363855"/>
                <a:gd name="connsiteX3" fmla="*/ 200025 w 459105"/>
                <a:gd name="connsiteY3" fmla="*/ 356235 h 363855"/>
                <a:gd name="connsiteX4" fmla="*/ 268605 w 459105"/>
                <a:gd name="connsiteY4" fmla="*/ 53340 h 363855"/>
                <a:gd name="connsiteX0" fmla="*/ 459105 w 459105"/>
                <a:gd name="connsiteY0" fmla="*/ 0 h 373341"/>
                <a:gd name="connsiteX1" fmla="*/ 0 w 459105"/>
                <a:gd name="connsiteY1" fmla="*/ 100965 h 373341"/>
                <a:gd name="connsiteX2" fmla="*/ 120015 w 459105"/>
                <a:gd name="connsiteY2" fmla="*/ 363855 h 373341"/>
                <a:gd name="connsiteX3" fmla="*/ 200025 w 459105"/>
                <a:gd name="connsiteY3" fmla="*/ 356235 h 373341"/>
                <a:gd name="connsiteX4" fmla="*/ 268605 w 459105"/>
                <a:gd name="connsiteY4" fmla="*/ 53340 h 373341"/>
                <a:gd name="connsiteX0" fmla="*/ 459105 w 459105"/>
                <a:gd name="connsiteY0" fmla="*/ 0 h 377540"/>
                <a:gd name="connsiteX1" fmla="*/ 0 w 459105"/>
                <a:gd name="connsiteY1" fmla="*/ 100965 h 377540"/>
                <a:gd name="connsiteX2" fmla="*/ 120015 w 459105"/>
                <a:gd name="connsiteY2" fmla="*/ 363855 h 377540"/>
                <a:gd name="connsiteX3" fmla="*/ 200025 w 459105"/>
                <a:gd name="connsiteY3" fmla="*/ 356235 h 377540"/>
                <a:gd name="connsiteX4" fmla="*/ 268605 w 459105"/>
                <a:gd name="connsiteY4" fmla="*/ 53340 h 377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 h="377540">
                  <a:moveTo>
                    <a:pt x="459105" y="0"/>
                  </a:moveTo>
                  <a:lnTo>
                    <a:pt x="0" y="100965"/>
                  </a:lnTo>
                  <a:lnTo>
                    <a:pt x="120015" y="363855"/>
                  </a:lnTo>
                  <a:cubicBezTo>
                    <a:pt x="151447" y="387985"/>
                    <a:pt x="175260" y="376873"/>
                    <a:pt x="200025" y="356235"/>
                  </a:cubicBezTo>
                  <a:lnTo>
                    <a:pt x="268605" y="53340"/>
                  </a:lnTo>
                </a:path>
              </a:pathLst>
            </a:custGeom>
            <a:noFill/>
            <a:ln w="44450">
              <a:solidFill>
                <a:srgbClr val="C1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picture containing food, sitting, piece, table&#10;&#10;Description automatically generated">
            <a:extLst>
              <a:ext uri="{FF2B5EF4-FFF2-40B4-BE49-F238E27FC236}">
                <a16:creationId xmlns:a16="http://schemas.microsoft.com/office/drawing/2014/main" id="{668F6AEC-45E3-46B1-BDBE-C6177AD25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376" y="0"/>
            <a:ext cx="8461248" cy="6858000"/>
          </a:xfrm>
          <a:prstGeom prst="rect">
            <a:avLst/>
          </a:prstGeom>
        </p:spPr>
      </p:pic>
      <p:sp>
        <p:nvSpPr>
          <p:cNvPr id="2" name="Text Placeholder 1">
            <a:extLst>
              <a:ext uri="{FF2B5EF4-FFF2-40B4-BE49-F238E27FC236}">
                <a16:creationId xmlns:a16="http://schemas.microsoft.com/office/drawing/2014/main" id="{300FCC05-E32C-4F40-B266-A80B01BDA2C7}"/>
              </a:ext>
            </a:extLst>
          </p:cNvPr>
          <p:cNvSpPr>
            <a:spLocks noGrp="1"/>
          </p:cNvSpPr>
          <p:nvPr>
            <p:ph type="body" sz="quarter" idx="10"/>
          </p:nvPr>
        </p:nvSpPr>
        <p:spPr/>
        <p:txBody>
          <a:bodyPr/>
          <a:lstStyle/>
          <a:p>
            <a:r>
              <a:rPr lang="en-US" dirty="0"/>
              <a:t>Jar handle with the inscription “</a:t>
            </a:r>
            <a:r>
              <a:rPr lang="en-US" dirty="0" err="1"/>
              <a:t>Yehud</a:t>
            </a:r>
            <a:r>
              <a:rPr lang="en-US" dirty="0"/>
              <a:t>,” circa 450 BC</a:t>
            </a:r>
          </a:p>
        </p:txBody>
      </p:sp>
      <p:sp>
        <p:nvSpPr>
          <p:cNvPr id="3" name="Text Placeholder 2">
            <a:extLst>
              <a:ext uri="{FF2B5EF4-FFF2-40B4-BE49-F238E27FC236}">
                <a16:creationId xmlns:a16="http://schemas.microsoft.com/office/drawing/2014/main" id="{DD8BE601-77C6-4401-8506-EA5E2B01D173}"/>
              </a:ext>
            </a:extLst>
          </p:cNvPr>
          <p:cNvSpPr>
            <a:spLocks noGrp="1"/>
          </p:cNvSpPr>
          <p:nvPr>
            <p:ph type="body" sz="quarter" idx="12"/>
          </p:nvPr>
        </p:nvSpPr>
        <p:spPr/>
        <p:txBody>
          <a:bodyPr/>
          <a:lstStyle/>
          <a:p>
            <a:r>
              <a:rPr lang="en-US" dirty="0"/>
              <a:t>2:5</a:t>
            </a:r>
          </a:p>
        </p:txBody>
      </p:sp>
      <p:sp>
        <p:nvSpPr>
          <p:cNvPr id="4" name="Title 3">
            <a:extLst>
              <a:ext uri="{FF2B5EF4-FFF2-40B4-BE49-F238E27FC236}">
                <a16:creationId xmlns:a16="http://schemas.microsoft.com/office/drawing/2014/main" id="{5833F803-77F4-4BB1-A3F5-B4B07CC1A2E5}"/>
              </a:ext>
            </a:extLst>
          </p:cNvPr>
          <p:cNvSpPr>
            <a:spLocks noGrp="1"/>
          </p:cNvSpPr>
          <p:nvPr>
            <p:ph type="title"/>
          </p:nvPr>
        </p:nvSpPr>
        <p:spPr/>
        <p:txBody>
          <a:bodyPr/>
          <a:lstStyle/>
          <a:p>
            <a:r>
              <a:rPr lang="en-US" dirty="0"/>
              <a:t>I said to the king, “If it please the king . . . please send me to Judah”</a:t>
            </a:r>
          </a:p>
        </p:txBody>
      </p:sp>
    </p:spTree>
    <p:extLst>
      <p:ext uri="{BB962C8B-B14F-4D97-AF65-F5344CB8AC3E}">
        <p14:creationId xmlns:p14="http://schemas.microsoft.com/office/powerpoint/2010/main" val="26213059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Kris\Downloads\Judah Benjamin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140"/>
            <a:ext cx="9144000" cy="614172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Map of the Persian province of </a:t>
            </a:r>
            <a:r>
              <a:rPr lang="en-US"/>
              <a:t>Yehud</a:t>
            </a:r>
            <a:endParaRPr lang="en-US" dirty="0"/>
          </a:p>
        </p:txBody>
      </p:sp>
      <p:sp>
        <p:nvSpPr>
          <p:cNvPr id="3" name="Text Placeholder 2"/>
          <p:cNvSpPr>
            <a:spLocks noGrp="1"/>
          </p:cNvSpPr>
          <p:nvPr>
            <p:ph type="body" sz="quarter" idx="12"/>
          </p:nvPr>
        </p:nvSpPr>
        <p:spPr/>
        <p:txBody>
          <a:bodyPr/>
          <a:lstStyle/>
          <a:p>
            <a:r>
              <a:rPr lang="en-US" dirty="0"/>
              <a:t>2:5</a:t>
            </a:r>
          </a:p>
        </p:txBody>
      </p:sp>
      <p:sp>
        <p:nvSpPr>
          <p:cNvPr id="4" name="Title 3"/>
          <p:cNvSpPr>
            <a:spLocks noGrp="1"/>
          </p:cNvSpPr>
          <p:nvPr>
            <p:ph type="title"/>
          </p:nvPr>
        </p:nvSpPr>
        <p:spPr/>
        <p:txBody>
          <a:bodyPr/>
          <a:lstStyle/>
          <a:p>
            <a:r>
              <a:rPr lang="en-US" dirty="0"/>
              <a:t>I said to the king, “If it please the king . . . please send me to Judah”</a:t>
            </a:r>
          </a:p>
        </p:txBody>
      </p:sp>
    </p:spTree>
    <p:extLst>
      <p:ext uri="{BB962C8B-B14F-4D97-AF65-F5344CB8AC3E}">
        <p14:creationId xmlns:p14="http://schemas.microsoft.com/office/powerpoint/2010/main" val="37977702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539DD3-833A-403D-9142-1ECAC772A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5B0D3F54-AF99-4952-B17E-ED69873A8FD4}"/>
              </a:ext>
            </a:extLst>
          </p:cNvPr>
          <p:cNvSpPr>
            <a:spLocks noGrp="1"/>
          </p:cNvSpPr>
          <p:nvPr>
            <p:ph type="body" sz="quarter" idx="10"/>
          </p:nvPr>
        </p:nvSpPr>
        <p:spPr/>
        <p:txBody>
          <a:bodyPr/>
          <a:lstStyle/>
          <a:p>
            <a:r>
              <a:rPr lang="en-US" dirty="0"/>
              <a:t>Jerusalem (aerial view from the southwest)</a:t>
            </a:r>
          </a:p>
        </p:txBody>
      </p:sp>
      <p:sp>
        <p:nvSpPr>
          <p:cNvPr id="3" name="Text Placeholder 2">
            <a:extLst>
              <a:ext uri="{FF2B5EF4-FFF2-40B4-BE49-F238E27FC236}">
                <a16:creationId xmlns:a16="http://schemas.microsoft.com/office/drawing/2014/main" id="{159FBCF8-542B-47A3-B63A-C6AD0E7B4C35}"/>
              </a:ext>
            </a:extLst>
          </p:cNvPr>
          <p:cNvSpPr>
            <a:spLocks noGrp="1"/>
          </p:cNvSpPr>
          <p:nvPr>
            <p:ph type="body" sz="quarter" idx="12"/>
          </p:nvPr>
        </p:nvSpPr>
        <p:spPr/>
        <p:txBody>
          <a:bodyPr/>
          <a:lstStyle/>
          <a:p>
            <a:r>
              <a:rPr lang="en-US" dirty="0"/>
              <a:t>2:5</a:t>
            </a:r>
          </a:p>
        </p:txBody>
      </p:sp>
      <p:sp>
        <p:nvSpPr>
          <p:cNvPr id="4" name="Title 3">
            <a:extLst>
              <a:ext uri="{FF2B5EF4-FFF2-40B4-BE49-F238E27FC236}">
                <a16:creationId xmlns:a16="http://schemas.microsoft.com/office/drawing/2014/main" id="{5B6784CB-F01D-42C3-8B89-DE71B2E2B6ED}"/>
              </a:ext>
            </a:extLst>
          </p:cNvPr>
          <p:cNvSpPr>
            <a:spLocks noGrp="1"/>
          </p:cNvSpPr>
          <p:nvPr>
            <p:ph type="title"/>
          </p:nvPr>
        </p:nvSpPr>
        <p:spPr/>
        <p:txBody>
          <a:bodyPr/>
          <a:lstStyle/>
          <a:p>
            <a:r>
              <a:rPr lang="en-US" dirty="0"/>
              <a:t>To the city of my fathers’ tombs</a:t>
            </a:r>
          </a:p>
        </p:txBody>
      </p:sp>
    </p:spTree>
    <p:extLst>
      <p:ext uri="{BB962C8B-B14F-4D97-AF65-F5344CB8AC3E}">
        <p14:creationId xmlns:p14="http://schemas.microsoft.com/office/powerpoint/2010/main" val="3971417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539DD3-833A-403D-9142-1ECAC772A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5B0D3F54-AF99-4952-B17E-ED69873A8FD4}"/>
              </a:ext>
            </a:extLst>
          </p:cNvPr>
          <p:cNvSpPr>
            <a:spLocks noGrp="1"/>
          </p:cNvSpPr>
          <p:nvPr>
            <p:ph type="body" sz="quarter" idx="10"/>
          </p:nvPr>
        </p:nvSpPr>
        <p:spPr/>
        <p:txBody>
          <a:bodyPr/>
          <a:lstStyle/>
          <a:p>
            <a:r>
              <a:rPr lang="en-US" dirty="0"/>
              <a:t>Jerusalem (aerial view from the southwest)</a:t>
            </a:r>
          </a:p>
        </p:txBody>
      </p:sp>
      <p:sp>
        <p:nvSpPr>
          <p:cNvPr id="3" name="Text Placeholder 2">
            <a:extLst>
              <a:ext uri="{FF2B5EF4-FFF2-40B4-BE49-F238E27FC236}">
                <a16:creationId xmlns:a16="http://schemas.microsoft.com/office/drawing/2014/main" id="{159FBCF8-542B-47A3-B63A-C6AD0E7B4C35}"/>
              </a:ext>
            </a:extLst>
          </p:cNvPr>
          <p:cNvSpPr>
            <a:spLocks noGrp="1"/>
          </p:cNvSpPr>
          <p:nvPr>
            <p:ph type="body" sz="quarter" idx="12"/>
          </p:nvPr>
        </p:nvSpPr>
        <p:spPr/>
        <p:txBody>
          <a:bodyPr/>
          <a:lstStyle/>
          <a:p>
            <a:r>
              <a:rPr lang="en-US" dirty="0"/>
              <a:t>2:5</a:t>
            </a:r>
          </a:p>
        </p:txBody>
      </p:sp>
      <p:sp>
        <p:nvSpPr>
          <p:cNvPr id="4" name="Title 3">
            <a:extLst>
              <a:ext uri="{FF2B5EF4-FFF2-40B4-BE49-F238E27FC236}">
                <a16:creationId xmlns:a16="http://schemas.microsoft.com/office/drawing/2014/main" id="{5B6784CB-F01D-42C3-8B89-DE71B2E2B6ED}"/>
              </a:ext>
            </a:extLst>
          </p:cNvPr>
          <p:cNvSpPr>
            <a:spLocks noGrp="1"/>
          </p:cNvSpPr>
          <p:nvPr>
            <p:ph type="title"/>
          </p:nvPr>
        </p:nvSpPr>
        <p:spPr/>
        <p:txBody>
          <a:bodyPr/>
          <a:lstStyle/>
          <a:p>
            <a:r>
              <a:rPr lang="en-US" dirty="0"/>
              <a:t>To the city of my fathers’ tombs</a:t>
            </a:r>
          </a:p>
        </p:txBody>
      </p:sp>
      <p:sp>
        <p:nvSpPr>
          <p:cNvPr id="5" name="Freeform 4"/>
          <p:cNvSpPr/>
          <p:nvPr/>
        </p:nvSpPr>
        <p:spPr>
          <a:xfrm>
            <a:off x="3000375" y="2476500"/>
            <a:ext cx="3965418" cy="2497551"/>
          </a:xfrm>
          <a:custGeom>
            <a:avLst/>
            <a:gdLst>
              <a:gd name="connsiteX0" fmla="*/ 1733550 w 3962400"/>
              <a:gd name="connsiteY0" fmla="*/ 0 h 2400300"/>
              <a:gd name="connsiteX1" fmla="*/ 1104900 w 3962400"/>
              <a:gd name="connsiteY1" fmla="*/ 266700 h 2400300"/>
              <a:gd name="connsiteX2" fmla="*/ 1590675 w 3962400"/>
              <a:gd name="connsiteY2" fmla="*/ 495300 h 2400300"/>
              <a:gd name="connsiteX3" fmla="*/ 981075 w 3962400"/>
              <a:gd name="connsiteY3" fmla="*/ 809625 h 2400300"/>
              <a:gd name="connsiteX4" fmla="*/ 0 w 3962400"/>
              <a:gd name="connsiteY4" fmla="*/ 1219200 h 2400300"/>
              <a:gd name="connsiteX5" fmla="*/ 1495425 w 3962400"/>
              <a:gd name="connsiteY5" fmla="*/ 2400300 h 2400300"/>
              <a:gd name="connsiteX6" fmla="*/ 2505075 w 3962400"/>
              <a:gd name="connsiteY6" fmla="*/ 2352675 h 2400300"/>
              <a:gd name="connsiteX7" fmla="*/ 3257550 w 3962400"/>
              <a:gd name="connsiteY7" fmla="*/ 1733550 h 2400300"/>
              <a:gd name="connsiteX8" fmla="*/ 3962400 w 3962400"/>
              <a:gd name="connsiteY8" fmla="*/ 1619250 h 2400300"/>
              <a:gd name="connsiteX9" fmla="*/ 3486150 w 3962400"/>
              <a:gd name="connsiteY9" fmla="*/ 1123950 h 2400300"/>
              <a:gd name="connsiteX10" fmla="*/ 2867025 w 3962400"/>
              <a:gd name="connsiteY10" fmla="*/ 828675 h 2400300"/>
              <a:gd name="connsiteX11" fmla="*/ 2619375 w 3962400"/>
              <a:gd name="connsiteY11" fmla="*/ 361950 h 2400300"/>
              <a:gd name="connsiteX12" fmla="*/ 2609850 w 3962400"/>
              <a:gd name="connsiteY12" fmla="*/ 266700 h 2400300"/>
              <a:gd name="connsiteX13" fmla="*/ 1733550 w 3962400"/>
              <a:gd name="connsiteY13" fmla="*/ 0 h 2400300"/>
              <a:gd name="connsiteX0" fmla="*/ 1733550 w 3965418"/>
              <a:gd name="connsiteY0" fmla="*/ 0 h 2400300"/>
              <a:gd name="connsiteX1" fmla="*/ 1104900 w 3965418"/>
              <a:gd name="connsiteY1" fmla="*/ 266700 h 2400300"/>
              <a:gd name="connsiteX2" fmla="*/ 1590675 w 3965418"/>
              <a:gd name="connsiteY2" fmla="*/ 495300 h 2400300"/>
              <a:gd name="connsiteX3" fmla="*/ 981075 w 3965418"/>
              <a:gd name="connsiteY3" fmla="*/ 809625 h 2400300"/>
              <a:gd name="connsiteX4" fmla="*/ 0 w 3965418"/>
              <a:gd name="connsiteY4" fmla="*/ 1219200 h 2400300"/>
              <a:gd name="connsiteX5" fmla="*/ 1495425 w 3965418"/>
              <a:gd name="connsiteY5" fmla="*/ 2400300 h 2400300"/>
              <a:gd name="connsiteX6" fmla="*/ 2505075 w 3965418"/>
              <a:gd name="connsiteY6" fmla="*/ 2352675 h 2400300"/>
              <a:gd name="connsiteX7" fmla="*/ 3257550 w 3965418"/>
              <a:gd name="connsiteY7" fmla="*/ 1733550 h 2400300"/>
              <a:gd name="connsiteX8" fmla="*/ 3962400 w 3965418"/>
              <a:gd name="connsiteY8" fmla="*/ 1619250 h 2400300"/>
              <a:gd name="connsiteX9" fmla="*/ 3486150 w 3965418"/>
              <a:gd name="connsiteY9" fmla="*/ 1123950 h 2400300"/>
              <a:gd name="connsiteX10" fmla="*/ 2867025 w 3965418"/>
              <a:gd name="connsiteY10" fmla="*/ 828675 h 2400300"/>
              <a:gd name="connsiteX11" fmla="*/ 2619375 w 3965418"/>
              <a:gd name="connsiteY11" fmla="*/ 361950 h 2400300"/>
              <a:gd name="connsiteX12" fmla="*/ 2609850 w 3965418"/>
              <a:gd name="connsiteY12" fmla="*/ 266700 h 2400300"/>
              <a:gd name="connsiteX13" fmla="*/ 1733550 w 3965418"/>
              <a:gd name="connsiteY13" fmla="*/ 0 h 2400300"/>
              <a:gd name="connsiteX0" fmla="*/ 1733550 w 3965418"/>
              <a:gd name="connsiteY0" fmla="*/ 0 h 2497551"/>
              <a:gd name="connsiteX1" fmla="*/ 1104900 w 3965418"/>
              <a:gd name="connsiteY1" fmla="*/ 266700 h 2497551"/>
              <a:gd name="connsiteX2" fmla="*/ 1590675 w 3965418"/>
              <a:gd name="connsiteY2" fmla="*/ 495300 h 2497551"/>
              <a:gd name="connsiteX3" fmla="*/ 981075 w 3965418"/>
              <a:gd name="connsiteY3" fmla="*/ 809625 h 2497551"/>
              <a:gd name="connsiteX4" fmla="*/ 0 w 3965418"/>
              <a:gd name="connsiteY4" fmla="*/ 1219200 h 2497551"/>
              <a:gd name="connsiteX5" fmla="*/ 1495425 w 3965418"/>
              <a:gd name="connsiteY5" fmla="*/ 2400300 h 2497551"/>
              <a:gd name="connsiteX6" fmla="*/ 2505075 w 3965418"/>
              <a:gd name="connsiteY6" fmla="*/ 2352675 h 2497551"/>
              <a:gd name="connsiteX7" fmla="*/ 3257550 w 3965418"/>
              <a:gd name="connsiteY7" fmla="*/ 1733550 h 2497551"/>
              <a:gd name="connsiteX8" fmla="*/ 3962400 w 3965418"/>
              <a:gd name="connsiteY8" fmla="*/ 1619250 h 2497551"/>
              <a:gd name="connsiteX9" fmla="*/ 3486150 w 3965418"/>
              <a:gd name="connsiteY9" fmla="*/ 1123950 h 2497551"/>
              <a:gd name="connsiteX10" fmla="*/ 2867025 w 3965418"/>
              <a:gd name="connsiteY10" fmla="*/ 828675 h 2497551"/>
              <a:gd name="connsiteX11" fmla="*/ 2619375 w 3965418"/>
              <a:gd name="connsiteY11" fmla="*/ 361950 h 2497551"/>
              <a:gd name="connsiteX12" fmla="*/ 2609850 w 3965418"/>
              <a:gd name="connsiteY12" fmla="*/ 266700 h 2497551"/>
              <a:gd name="connsiteX13" fmla="*/ 1733550 w 3965418"/>
              <a:gd name="connsiteY13" fmla="*/ 0 h 249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5418" h="2497551">
                <a:moveTo>
                  <a:pt x="1733550" y="0"/>
                </a:moveTo>
                <a:lnTo>
                  <a:pt x="1104900" y="266700"/>
                </a:lnTo>
                <a:lnTo>
                  <a:pt x="1590675" y="495300"/>
                </a:lnTo>
                <a:lnTo>
                  <a:pt x="981075" y="809625"/>
                </a:lnTo>
                <a:lnTo>
                  <a:pt x="0" y="1219200"/>
                </a:lnTo>
                <a:lnTo>
                  <a:pt x="1495425" y="2400300"/>
                </a:lnTo>
                <a:cubicBezTo>
                  <a:pt x="1912938" y="2589213"/>
                  <a:pt x="2211388" y="2463800"/>
                  <a:pt x="2505075" y="2352675"/>
                </a:cubicBezTo>
                <a:cubicBezTo>
                  <a:pt x="2798763" y="2241550"/>
                  <a:pt x="3014663" y="1855788"/>
                  <a:pt x="3257550" y="1733550"/>
                </a:cubicBezTo>
                <a:cubicBezTo>
                  <a:pt x="3500438" y="1611313"/>
                  <a:pt x="3924300" y="1720850"/>
                  <a:pt x="3962400" y="1619250"/>
                </a:cubicBezTo>
                <a:cubicBezTo>
                  <a:pt x="4000500" y="1517650"/>
                  <a:pt x="3668713" y="1255713"/>
                  <a:pt x="3486150" y="1123950"/>
                </a:cubicBezTo>
                <a:lnTo>
                  <a:pt x="2867025" y="828675"/>
                </a:lnTo>
                <a:lnTo>
                  <a:pt x="2619375" y="361950"/>
                </a:lnTo>
                <a:lnTo>
                  <a:pt x="2609850" y="266700"/>
                </a:lnTo>
                <a:lnTo>
                  <a:pt x="1733550" y="0"/>
                </a:lnTo>
                <a:close/>
              </a:path>
            </a:pathLst>
          </a:custGeom>
          <a:solidFill>
            <a:srgbClr val="FEFF00">
              <a:alpha val="15000"/>
            </a:srgbClr>
          </a:solidFill>
          <a:ln w="19050" cap="rnd">
            <a:solidFill>
              <a:srgbClr val="FE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a:spLocks noChangeArrowheads="1"/>
          </p:cNvSpPr>
          <p:nvPr/>
        </p:nvSpPr>
        <p:spPr bwMode="auto">
          <a:xfrm>
            <a:off x="2781803" y="1690067"/>
            <a:ext cx="1784464"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Area of Temple</a:t>
            </a:r>
          </a:p>
        </p:txBody>
      </p:sp>
      <p:sp>
        <p:nvSpPr>
          <p:cNvPr id="9" name="Line 8"/>
          <p:cNvSpPr>
            <a:spLocks noChangeShapeType="1"/>
          </p:cNvSpPr>
          <p:nvPr/>
        </p:nvSpPr>
        <p:spPr bwMode="auto">
          <a:xfrm>
            <a:off x="4046171" y="2104207"/>
            <a:ext cx="455979" cy="505643"/>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0" name="Text Box 7"/>
          <p:cNvSpPr txBox="1">
            <a:spLocks noChangeArrowheads="1"/>
          </p:cNvSpPr>
          <p:nvPr/>
        </p:nvSpPr>
        <p:spPr bwMode="auto">
          <a:xfrm rot="1535212">
            <a:off x="6483164" y="2094653"/>
            <a:ext cx="1856598"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Mount of Olives</a:t>
            </a:r>
          </a:p>
        </p:txBody>
      </p:sp>
      <p:sp>
        <p:nvSpPr>
          <p:cNvPr id="11" name="Text Box 7"/>
          <p:cNvSpPr txBox="1">
            <a:spLocks noChangeArrowheads="1"/>
          </p:cNvSpPr>
          <p:nvPr/>
        </p:nvSpPr>
        <p:spPr bwMode="auto">
          <a:xfrm rot="2551044">
            <a:off x="5571900" y="2876057"/>
            <a:ext cx="1560042"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Kidron Valley</a:t>
            </a:r>
          </a:p>
        </p:txBody>
      </p:sp>
      <p:sp>
        <p:nvSpPr>
          <p:cNvPr id="12" name="Text Box 7"/>
          <p:cNvSpPr txBox="1">
            <a:spLocks noChangeArrowheads="1"/>
          </p:cNvSpPr>
          <p:nvPr/>
        </p:nvSpPr>
        <p:spPr bwMode="auto">
          <a:xfrm rot="20334127">
            <a:off x="5029697" y="5238809"/>
            <a:ext cx="1702710"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Hinnom Valley</a:t>
            </a:r>
          </a:p>
        </p:txBody>
      </p:sp>
      <p:sp>
        <p:nvSpPr>
          <p:cNvPr id="6" name="Freeform 5"/>
          <p:cNvSpPr/>
          <p:nvPr/>
        </p:nvSpPr>
        <p:spPr>
          <a:xfrm>
            <a:off x="4629150" y="3003550"/>
            <a:ext cx="1854200" cy="1104900"/>
          </a:xfrm>
          <a:custGeom>
            <a:avLst/>
            <a:gdLst>
              <a:gd name="connsiteX0" fmla="*/ 0 w 1854200"/>
              <a:gd name="connsiteY0" fmla="*/ 0 h 1104900"/>
              <a:gd name="connsiteX1" fmla="*/ 615950 w 1854200"/>
              <a:gd name="connsiteY1" fmla="*/ 292100 h 1104900"/>
              <a:gd name="connsiteX2" fmla="*/ 1263650 w 1854200"/>
              <a:gd name="connsiteY2" fmla="*/ 825500 h 1104900"/>
              <a:gd name="connsiteX3" fmla="*/ 1854200 w 1854200"/>
              <a:gd name="connsiteY3" fmla="*/ 1104900 h 1104900"/>
            </a:gdLst>
            <a:ahLst/>
            <a:cxnLst>
              <a:cxn ang="0">
                <a:pos x="connsiteX0" y="connsiteY0"/>
              </a:cxn>
              <a:cxn ang="0">
                <a:pos x="connsiteX1" y="connsiteY1"/>
              </a:cxn>
              <a:cxn ang="0">
                <a:pos x="connsiteX2" y="connsiteY2"/>
              </a:cxn>
              <a:cxn ang="0">
                <a:pos x="connsiteX3" y="connsiteY3"/>
              </a:cxn>
            </a:cxnLst>
            <a:rect l="l" t="t" r="r" b="b"/>
            <a:pathLst>
              <a:path w="1854200" h="1104900">
                <a:moveTo>
                  <a:pt x="0" y="0"/>
                </a:moveTo>
                <a:lnTo>
                  <a:pt x="615950" y="292100"/>
                </a:lnTo>
                <a:lnTo>
                  <a:pt x="1263650" y="825500"/>
                </a:lnTo>
                <a:lnTo>
                  <a:pt x="1854200" y="1104900"/>
                </a:lnTo>
              </a:path>
            </a:pathLst>
          </a:custGeom>
          <a:solidFill>
            <a:srgbClr val="FEFF00">
              <a:alpha val="15000"/>
            </a:srgbClr>
          </a:solidFill>
          <a:ln w="19050" cap="rnd">
            <a:solidFill>
              <a:srgbClr val="FE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7"/>
          <p:cNvSpPr txBox="1">
            <a:spLocks noChangeArrowheads="1"/>
          </p:cNvSpPr>
          <p:nvPr/>
        </p:nvSpPr>
        <p:spPr bwMode="auto">
          <a:xfrm rot="2293576">
            <a:off x="5121161" y="3296458"/>
            <a:ext cx="1500732"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City of David</a:t>
            </a:r>
          </a:p>
        </p:txBody>
      </p:sp>
      <p:sp>
        <p:nvSpPr>
          <p:cNvPr id="14" name="Text Box 7"/>
          <p:cNvSpPr txBox="1">
            <a:spLocks noChangeArrowheads="1"/>
          </p:cNvSpPr>
          <p:nvPr/>
        </p:nvSpPr>
        <p:spPr bwMode="auto">
          <a:xfrm>
            <a:off x="4017961" y="3556000"/>
            <a:ext cx="1140310" cy="707886"/>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Western Hill</a:t>
            </a:r>
          </a:p>
        </p:txBody>
      </p:sp>
    </p:spTree>
    <p:extLst>
      <p:ext uri="{BB962C8B-B14F-4D97-AF65-F5344CB8AC3E}">
        <p14:creationId xmlns:p14="http://schemas.microsoft.com/office/powerpoint/2010/main" val="2976602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cuments\Bolen\PCB size\19 Persia-pcb\Reza Abbasi Museum\Plate with Old Persian cuneiform and rosette design, with name of Artaxerxes I, silver, 465-425 BC, tb0514183459.jpg"/>
          <p:cNvPicPr>
            <a:picLocks noChangeAspect="1" noChangeArrowheads="1"/>
          </p:cNvPicPr>
          <p:nvPr/>
        </p:nvPicPr>
        <p:blipFill rotWithShape="1">
          <a:blip r:embed="rId3">
            <a:extLst>
              <a:ext uri="{28A0092B-C50C-407E-A947-70E740481C1C}">
                <a14:useLocalDpi xmlns:a14="http://schemas.microsoft.com/office/drawing/2010/main" val="0"/>
              </a:ext>
            </a:extLst>
          </a:blip>
          <a:srcRect l="6449"/>
          <a:stretch/>
        </p:blipFill>
        <p:spPr bwMode="auto">
          <a:xfrm>
            <a:off x="0" y="1"/>
            <a:ext cx="9144000" cy="651967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Silver plate with the name of Artaxerxes I in Old Persian cuneiform, 465–424 BC</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It came about in the month Nisan, in the twentieth year of King Artaxerxes</a:t>
            </a:r>
          </a:p>
        </p:txBody>
      </p:sp>
      <p:sp>
        <p:nvSpPr>
          <p:cNvPr id="8" name="Rectangle 7"/>
          <p:cNvSpPr/>
          <p:nvPr/>
        </p:nvSpPr>
        <p:spPr>
          <a:xfrm rot="975807">
            <a:off x="1687968" y="1958115"/>
            <a:ext cx="2107434" cy="449055"/>
          </a:xfrm>
          <a:prstGeom prst="rect">
            <a:avLst/>
          </a:prstGeom>
          <a:noFill/>
          <a:ln>
            <a:solidFill>
              <a:srgbClr val="FE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2544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building, nature&#10;&#10;Description automatically generated">
            <a:extLst>
              <a:ext uri="{FF2B5EF4-FFF2-40B4-BE49-F238E27FC236}">
                <a16:creationId xmlns:a16="http://schemas.microsoft.com/office/drawing/2014/main" id="{0B4F1823-A02F-4D30-8433-5BFEEFE9C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
            <a:ext cx="9144000" cy="6789420"/>
          </a:xfrm>
          <a:prstGeom prst="rect">
            <a:avLst/>
          </a:prstGeom>
        </p:spPr>
      </p:pic>
      <p:sp>
        <p:nvSpPr>
          <p:cNvPr id="2" name="Text Placeholder 1">
            <a:extLst>
              <a:ext uri="{FF2B5EF4-FFF2-40B4-BE49-F238E27FC236}">
                <a16:creationId xmlns:a16="http://schemas.microsoft.com/office/drawing/2014/main" id="{5B0D3F54-AF99-4952-B17E-ED69873A8FD4}"/>
              </a:ext>
            </a:extLst>
          </p:cNvPr>
          <p:cNvSpPr>
            <a:spLocks noGrp="1"/>
          </p:cNvSpPr>
          <p:nvPr>
            <p:ph type="body" sz="quarter" idx="10"/>
          </p:nvPr>
        </p:nvSpPr>
        <p:spPr/>
        <p:txBody>
          <a:bodyPr/>
          <a:lstStyle/>
          <a:p>
            <a:r>
              <a:rPr lang="en-US" dirty="0"/>
              <a:t>Iron Age tombs below the western wall of the Old City of Jerusalem</a:t>
            </a:r>
          </a:p>
        </p:txBody>
      </p:sp>
      <p:sp>
        <p:nvSpPr>
          <p:cNvPr id="3" name="Text Placeholder 2">
            <a:extLst>
              <a:ext uri="{FF2B5EF4-FFF2-40B4-BE49-F238E27FC236}">
                <a16:creationId xmlns:a16="http://schemas.microsoft.com/office/drawing/2014/main" id="{159FBCF8-542B-47A3-B63A-C6AD0E7B4C35}"/>
              </a:ext>
            </a:extLst>
          </p:cNvPr>
          <p:cNvSpPr>
            <a:spLocks noGrp="1"/>
          </p:cNvSpPr>
          <p:nvPr>
            <p:ph type="body" sz="quarter" idx="12"/>
          </p:nvPr>
        </p:nvSpPr>
        <p:spPr/>
        <p:txBody>
          <a:bodyPr/>
          <a:lstStyle/>
          <a:p>
            <a:r>
              <a:rPr lang="en-US" dirty="0"/>
              <a:t>2:5</a:t>
            </a:r>
          </a:p>
        </p:txBody>
      </p:sp>
      <p:sp>
        <p:nvSpPr>
          <p:cNvPr id="4" name="Title 3">
            <a:extLst>
              <a:ext uri="{FF2B5EF4-FFF2-40B4-BE49-F238E27FC236}">
                <a16:creationId xmlns:a16="http://schemas.microsoft.com/office/drawing/2014/main" id="{5B6784CB-F01D-42C3-8B89-DE71B2E2B6ED}"/>
              </a:ext>
            </a:extLst>
          </p:cNvPr>
          <p:cNvSpPr>
            <a:spLocks noGrp="1"/>
          </p:cNvSpPr>
          <p:nvPr>
            <p:ph type="title"/>
          </p:nvPr>
        </p:nvSpPr>
        <p:spPr/>
        <p:txBody>
          <a:bodyPr/>
          <a:lstStyle/>
          <a:p>
            <a:r>
              <a:rPr lang="en-US" dirty="0"/>
              <a:t>To the city of my fathers’ tombs</a:t>
            </a:r>
          </a:p>
        </p:txBody>
      </p:sp>
    </p:spTree>
    <p:extLst>
      <p:ext uri="{BB962C8B-B14F-4D97-AF65-F5344CB8AC3E}">
        <p14:creationId xmlns:p14="http://schemas.microsoft.com/office/powerpoint/2010/main" val="7799066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cat, sarcophagus, jar&#10;&#10;Description automatically generated">
            <a:extLst>
              <a:ext uri="{FF2B5EF4-FFF2-40B4-BE49-F238E27FC236}">
                <a16:creationId xmlns:a16="http://schemas.microsoft.com/office/drawing/2014/main" id="{B6C3587F-7DD9-4AD3-A91E-104FD6D3CD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5660" y="311728"/>
            <a:ext cx="4012680" cy="6234545"/>
          </a:xfrm>
          <a:prstGeom prst="rect">
            <a:avLst/>
          </a:prstGeom>
        </p:spPr>
      </p:pic>
      <p:sp>
        <p:nvSpPr>
          <p:cNvPr id="2" name="Text Placeholder 1">
            <a:extLst>
              <a:ext uri="{FF2B5EF4-FFF2-40B4-BE49-F238E27FC236}">
                <a16:creationId xmlns:a16="http://schemas.microsoft.com/office/drawing/2014/main" id="{5B0D3F54-AF99-4952-B17E-ED69873A8FD4}"/>
              </a:ext>
            </a:extLst>
          </p:cNvPr>
          <p:cNvSpPr>
            <a:spLocks noGrp="1"/>
          </p:cNvSpPr>
          <p:nvPr>
            <p:ph type="body" sz="quarter" idx="10"/>
          </p:nvPr>
        </p:nvSpPr>
        <p:spPr/>
        <p:txBody>
          <a:bodyPr/>
          <a:lstStyle/>
          <a:p>
            <a:r>
              <a:rPr lang="en-US" dirty="0"/>
              <a:t>Monument of Ashurbanipal as builder, from </a:t>
            </a:r>
            <a:r>
              <a:rPr lang="en-US" dirty="0" err="1"/>
              <a:t>Marduk</a:t>
            </a:r>
            <a:r>
              <a:rPr lang="en-US" dirty="0"/>
              <a:t> Temple at Babylon, circa 668–655 BC</a:t>
            </a:r>
          </a:p>
        </p:txBody>
      </p:sp>
      <p:sp>
        <p:nvSpPr>
          <p:cNvPr id="3" name="Text Placeholder 2">
            <a:extLst>
              <a:ext uri="{FF2B5EF4-FFF2-40B4-BE49-F238E27FC236}">
                <a16:creationId xmlns:a16="http://schemas.microsoft.com/office/drawing/2014/main" id="{159FBCF8-542B-47A3-B63A-C6AD0E7B4C35}"/>
              </a:ext>
            </a:extLst>
          </p:cNvPr>
          <p:cNvSpPr>
            <a:spLocks noGrp="1"/>
          </p:cNvSpPr>
          <p:nvPr>
            <p:ph type="body" sz="quarter" idx="12"/>
          </p:nvPr>
        </p:nvSpPr>
        <p:spPr/>
        <p:txBody>
          <a:bodyPr/>
          <a:lstStyle/>
          <a:p>
            <a:r>
              <a:rPr lang="en-US" dirty="0"/>
              <a:t>2:5</a:t>
            </a:r>
          </a:p>
        </p:txBody>
      </p:sp>
      <p:sp>
        <p:nvSpPr>
          <p:cNvPr id="4" name="Title 3">
            <a:extLst>
              <a:ext uri="{FF2B5EF4-FFF2-40B4-BE49-F238E27FC236}">
                <a16:creationId xmlns:a16="http://schemas.microsoft.com/office/drawing/2014/main" id="{5B6784CB-F01D-42C3-8B89-DE71B2E2B6ED}"/>
              </a:ext>
            </a:extLst>
          </p:cNvPr>
          <p:cNvSpPr>
            <a:spLocks noGrp="1"/>
          </p:cNvSpPr>
          <p:nvPr>
            <p:ph type="title"/>
          </p:nvPr>
        </p:nvSpPr>
        <p:spPr/>
        <p:txBody>
          <a:bodyPr/>
          <a:lstStyle/>
          <a:p>
            <a:r>
              <a:rPr lang="en-US" dirty="0"/>
              <a:t>To the city of my fathers’ tombs, that I may rebuild it</a:t>
            </a:r>
          </a:p>
        </p:txBody>
      </p:sp>
    </p:spTree>
    <p:extLst>
      <p:ext uri="{BB962C8B-B14F-4D97-AF65-F5344CB8AC3E}">
        <p14:creationId xmlns:p14="http://schemas.microsoft.com/office/powerpoint/2010/main" val="9721095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y, outdoor, ground, rock&#10;&#10;Description automatically generated">
            <a:extLst>
              <a:ext uri="{FF2B5EF4-FFF2-40B4-BE49-F238E27FC236}">
                <a16:creationId xmlns:a16="http://schemas.microsoft.com/office/drawing/2014/main" id="{A616FFC8-639E-4862-B211-0E35CFBA2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5B0D3F54-AF99-4952-B17E-ED69873A8FD4}"/>
              </a:ext>
            </a:extLst>
          </p:cNvPr>
          <p:cNvSpPr>
            <a:spLocks noGrp="1"/>
          </p:cNvSpPr>
          <p:nvPr>
            <p:ph type="body" sz="quarter" idx="10"/>
          </p:nvPr>
        </p:nvSpPr>
        <p:spPr/>
        <p:txBody>
          <a:bodyPr/>
          <a:lstStyle/>
          <a:p>
            <a:r>
              <a:rPr lang="fr-FR" dirty="0"/>
              <a:t>Construction site at Qatzrin</a:t>
            </a:r>
            <a:endParaRPr lang="en-US" dirty="0"/>
          </a:p>
        </p:txBody>
      </p:sp>
      <p:sp>
        <p:nvSpPr>
          <p:cNvPr id="3" name="Text Placeholder 2">
            <a:extLst>
              <a:ext uri="{FF2B5EF4-FFF2-40B4-BE49-F238E27FC236}">
                <a16:creationId xmlns:a16="http://schemas.microsoft.com/office/drawing/2014/main" id="{159FBCF8-542B-47A3-B63A-C6AD0E7B4C35}"/>
              </a:ext>
            </a:extLst>
          </p:cNvPr>
          <p:cNvSpPr>
            <a:spLocks noGrp="1"/>
          </p:cNvSpPr>
          <p:nvPr>
            <p:ph type="body" sz="quarter" idx="12"/>
          </p:nvPr>
        </p:nvSpPr>
        <p:spPr/>
        <p:txBody>
          <a:bodyPr/>
          <a:lstStyle/>
          <a:p>
            <a:r>
              <a:rPr lang="en-US" dirty="0"/>
              <a:t>2:5</a:t>
            </a:r>
          </a:p>
        </p:txBody>
      </p:sp>
      <p:sp>
        <p:nvSpPr>
          <p:cNvPr id="4" name="Title 3">
            <a:extLst>
              <a:ext uri="{FF2B5EF4-FFF2-40B4-BE49-F238E27FC236}">
                <a16:creationId xmlns:a16="http://schemas.microsoft.com/office/drawing/2014/main" id="{5B6784CB-F01D-42C3-8B89-DE71B2E2B6ED}"/>
              </a:ext>
            </a:extLst>
          </p:cNvPr>
          <p:cNvSpPr>
            <a:spLocks noGrp="1"/>
          </p:cNvSpPr>
          <p:nvPr>
            <p:ph type="title"/>
          </p:nvPr>
        </p:nvSpPr>
        <p:spPr/>
        <p:txBody>
          <a:bodyPr/>
          <a:lstStyle/>
          <a:p>
            <a:r>
              <a:rPr lang="en-US" dirty="0"/>
              <a:t>To the city of my fathers’ tombs, that I may rebuild it</a:t>
            </a:r>
          </a:p>
        </p:txBody>
      </p:sp>
    </p:spTree>
    <p:extLst>
      <p:ext uri="{BB962C8B-B14F-4D97-AF65-F5344CB8AC3E}">
        <p14:creationId xmlns:p14="http://schemas.microsoft.com/office/powerpoint/2010/main" val="40901484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ld&#10;&#10;Description automatically generated">
            <a:extLst>
              <a:ext uri="{FF2B5EF4-FFF2-40B4-BE49-F238E27FC236}">
                <a16:creationId xmlns:a16="http://schemas.microsoft.com/office/drawing/2014/main" id="{0AE186E0-9507-4C85-B8F5-78AE83407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6220"/>
            <a:ext cx="9144000" cy="6385560"/>
          </a:xfrm>
          <a:prstGeom prst="rect">
            <a:avLst/>
          </a:prstGeom>
        </p:spPr>
      </p:pic>
      <p:sp>
        <p:nvSpPr>
          <p:cNvPr id="2" name="Text Placeholder 1">
            <a:extLst>
              <a:ext uri="{FF2B5EF4-FFF2-40B4-BE49-F238E27FC236}">
                <a16:creationId xmlns:a16="http://schemas.microsoft.com/office/drawing/2014/main" id="{5B0D3F54-AF99-4952-B17E-ED69873A8FD4}"/>
              </a:ext>
            </a:extLst>
          </p:cNvPr>
          <p:cNvSpPr>
            <a:spLocks noGrp="1"/>
          </p:cNvSpPr>
          <p:nvPr>
            <p:ph type="body" sz="quarter" idx="10"/>
          </p:nvPr>
        </p:nvSpPr>
        <p:spPr/>
        <p:txBody>
          <a:bodyPr/>
          <a:lstStyle/>
          <a:p>
            <a:r>
              <a:rPr lang="en-US" dirty="0"/>
              <a:t>Seated Assyrian overseeing bridge construction, on bronze gate bands of Shalmaneser III</a:t>
            </a:r>
          </a:p>
        </p:txBody>
      </p:sp>
      <p:sp>
        <p:nvSpPr>
          <p:cNvPr id="3" name="Text Placeholder 2">
            <a:extLst>
              <a:ext uri="{FF2B5EF4-FFF2-40B4-BE49-F238E27FC236}">
                <a16:creationId xmlns:a16="http://schemas.microsoft.com/office/drawing/2014/main" id="{159FBCF8-542B-47A3-B63A-C6AD0E7B4C35}"/>
              </a:ext>
            </a:extLst>
          </p:cNvPr>
          <p:cNvSpPr>
            <a:spLocks noGrp="1"/>
          </p:cNvSpPr>
          <p:nvPr>
            <p:ph type="body" sz="quarter" idx="12"/>
          </p:nvPr>
        </p:nvSpPr>
        <p:spPr/>
        <p:txBody>
          <a:bodyPr/>
          <a:lstStyle/>
          <a:p>
            <a:r>
              <a:rPr lang="en-US" dirty="0"/>
              <a:t>2:5</a:t>
            </a:r>
          </a:p>
        </p:txBody>
      </p:sp>
      <p:sp>
        <p:nvSpPr>
          <p:cNvPr id="4" name="Title 3">
            <a:extLst>
              <a:ext uri="{FF2B5EF4-FFF2-40B4-BE49-F238E27FC236}">
                <a16:creationId xmlns:a16="http://schemas.microsoft.com/office/drawing/2014/main" id="{5B6784CB-F01D-42C3-8B89-DE71B2E2B6ED}"/>
              </a:ext>
            </a:extLst>
          </p:cNvPr>
          <p:cNvSpPr>
            <a:spLocks noGrp="1"/>
          </p:cNvSpPr>
          <p:nvPr>
            <p:ph type="title"/>
          </p:nvPr>
        </p:nvSpPr>
        <p:spPr/>
        <p:txBody>
          <a:bodyPr/>
          <a:lstStyle/>
          <a:p>
            <a:r>
              <a:rPr lang="en-US" dirty="0"/>
              <a:t>To the city of my fathers’ tombs, that I may rebuild it</a:t>
            </a:r>
          </a:p>
        </p:txBody>
      </p:sp>
    </p:spTree>
    <p:extLst>
      <p:ext uri="{BB962C8B-B14F-4D97-AF65-F5344CB8AC3E}">
        <p14:creationId xmlns:p14="http://schemas.microsoft.com/office/powerpoint/2010/main" val="12390104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tone, building material&#10;&#10;Description automatically generated">
            <a:extLst>
              <a:ext uri="{FF2B5EF4-FFF2-40B4-BE49-F238E27FC236}">
                <a16:creationId xmlns:a16="http://schemas.microsoft.com/office/drawing/2014/main" id="{9214D068-EF9B-450C-AE11-36D118758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446" y="0"/>
            <a:ext cx="6751107" cy="6858000"/>
          </a:xfrm>
          <a:prstGeom prst="rect">
            <a:avLst/>
          </a:prstGeom>
        </p:spPr>
      </p:pic>
      <p:sp>
        <p:nvSpPr>
          <p:cNvPr id="2" name="Text Placeholder 1">
            <a:extLst>
              <a:ext uri="{FF2B5EF4-FFF2-40B4-BE49-F238E27FC236}">
                <a16:creationId xmlns:a16="http://schemas.microsoft.com/office/drawing/2014/main" id="{5B0D3F54-AF99-4952-B17E-ED69873A8FD4}"/>
              </a:ext>
            </a:extLst>
          </p:cNvPr>
          <p:cNvSpPr>
            <a:spLocks noGrp="1"/>
          </p:cNvSpPr>
          <p:nvPr>
            <p:ph type="body" sz="quarter" idx="10"/>
          </p:nvPr>
        </p:nvSpPr>
        <p:spPr/>
        <p:txBody>
          <a:bodyPr/>
          <a:lstStyle/>
          <a:p>
            <a:r>
              <a:rPr lang="en-US" dirty="0"/>
              <a:t>Terracotta relief of Athena supervising building of Argo, Roman, probably 1st century AD</a:t>
            </a:r>
          </a:p>
        </p:txBody>
      </p:sp>
      <p:sp>
        <p:nvSpPr>
          <p:cNvPr id="3" name="Text Placeholder 2">
            <a:extLst>
              <a:ext uri="{FF2B5EF4-FFF2-40B4-BE49-F238E27FC236}">
                <a16:creationId xmlns:a16="http://schemas.microsoft.com/office/drawing/2014/main" id="{159FBCF8-542B-47A3-B63A-C6AD0E7B4C35}"/>
              </a:ext>
            </a:extLst>
          </p:cNvPr>
          <p:cNvSpPr>
            <a:spLocks noGrp="1"/>
          </p:cNvSpPr>
          <p:nvPr>
            <p:ph type="body" sz="quarter" idx="12"/>
          </p:nvPr>
        </p:nvSpPr>
        <p:spPr/>
        <p:txBody>
          <a:bodyPr/>
          <a:lstStyle/>
          <a:p>
            <a:r>
              <a:rPr lang="en-US" dirty="0"/>
              <a:t>2:5</a:t>
            </a:r>
          </a:p>
        </p:txBody>
      </p:sp>
      <p:sp>
        <p:nvSpPr>
          <p:cNvPr id="4" name="Title 3">
            <a:extLst>
              <a:ext uri="{FF2B5EF4-FFF2-40B4-BE49-F238E27FC236}">
                <a16:creationId xmlns:a16="http://schemas.microsoft.com/office/drawing/2014/main" id="{5B6784CB-F01D-42C3-8B89-DE71B2E2B6ED}"/>
              </a:ext>
            </a:extLst>
          </p:cNvPr>
          <p:cNvSpPr>
            <a:spLocks noGrp="1"/>
          </p:cNvSpPr>
          <p:nvPr>
            <p:ph type="title"/>
          </p:nvPr>
        </p:nvSpPr>
        <p:spPr/>
        <p:txBody>
          <a:bodyPr/>
          <a:lstStyle/>
          <a:p>
            <a:r>
              <a:rPr lang="en-US" dirty="0"/>
              <a:t>To the city of my fathers’ tombs, that I may rebuild it</a:t>
            </a:r>
          </a:p>
        </p:txBody>
      </p:sp>
    </p:spTree>
    <p:extLst>
      <p:ext uri="{BB962C8B-B14F-4D97-AF65-F5344CB8AC3E}">
        <p14:creationId xmlns:p14="http://schemas.microsoft.com/office/powerpoint/2010/main" val="41732240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Fragment of colossal royal statue, from apadana at Susa, possibly reign of Darius I, tb0927195321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567" y="1899"/>
            <a:ext cx="7676865" cy="685561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5022F6B2-C3FC-4F94-A1F0-98E9C67A0FE0}"/>
              </a:ext>
            </a:extLst>
          </p:cNvPr>
          <p:cNvSpPr>
            <a:spLocks noGrp="1"/>
          </p:cNvSpPr>
          <p:nvPr>
            <p:ph type="body" sz="quarter" idx="10"/>
          </p:nvPr>
        </p:nvSpPr>
        <p:spPr/>
        <p:txBody>
          <a:bodyPr/>
          <a:lstStyle/>
          <a:p>
            <a:r>
              <a:rPr lang="en-US" dirty="0"/>
              <a:t>Fragment of colossal royal statue, from apadana at Susa, possibly reign of Darius I (522–486 BC)</a:t>
            </a:r>
          </a:p>
        </p:txBody>
      </p:sp>
      <p:sp>
        <p:nvSpPr>
          <p:cNvPr id="3" name="Text Placeholder 2">
            <a:extLst>
              <a:ext uri="{FF2B5EF4-FFF2-40B4-BE49-F238E27FC236}">
                <a16:creationId xmlns:a16="http://schemas.microsoft.com/office/drawing/2014/main" id="{EADAF3D3-2607-4B9A-AB69-197AA33C0C14}"/>
              </a:ext>
            </a:extLst>
          </p:cNvPr>
          <p:cNvSpPr>
            <a:spLocks noGrp="1"/>
          </p:cNvSpPr>
          <p:nvPr>
            <p:ph type="body" sz="quarter" idx="12"/>
          </p:nvPr>
        </p:nvSpPr>
        <p:spPr/>
        <p:txBody>
          <a:bodyPr/>
          <a:lstStyle/>
          <a:p>
            <a:r>
              <a:rPr lang="en-US" dirty="0"/>
              <a:t>2:6</a:t>
            </a:r>
          </a:p>
        </p:txBody>
      </p:sp>
      <p:sp>
        <p:nvSpPr>
          <p:cNvPr id="4" name="Title 3">
            <a:extLst>
              <a:ext uri="{FF2B5EF4-FFF2-40B4-BE49-F238E27FC236}">
                <a16:creationId xmlns:a16="http://schemas.microsoft.com/office/drawing/2014/main" id="{DF7983DE-DB46-4B96-9BEF-2BA395EFBD8C}"/>
              </a:ext>
            </a:extLst>
          </p:cNvPr>
          <p:cNvSpPr>
            <a:spLocks noGrp="1"/>
          </p:cNvSpPr>
          <p:nvPr>
            <p:ph type="title"/>
          </p:nvPr>
        </p:nvSpPr>
        <p:spPr/>
        <p:txBody>
          <a:bodyPr/>
          <a:lstStyle/>
          <a:p>
            <a:r>
              <a:rPr lang="en-US" dirty="0"/>
              <a:t>Then the king replied</a:t>
            </a:r>
          </a:p>
        </p:txBody>
      </p:sp>
    </p:spTree>
    <p:extLst>
      <p:ext uri="{BB962C8B-B14F-4D97-AF65-F5344CB8AC3E}">
        <p14:creationId xmlns:p14="http://schemas.microsoft.com/office/powerpoint/2010/main" val="3642437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PCB size\Getty Villa\Assyrian reliefs\Relief of banquet of Ashurbanipal, Assyrian, from north palace at Nineveh, 645-640 BC, tb1009193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5575"/>
            <a:ext cx="9144000" cy="400526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2CDECAFB-AB22-462D-9B9B-08E76C2A0D81}"/>
              </a:ext>
            </a:extLst>
          </p:cNvPr>
          <p:cNvSpPr>
            <a:spLocks noGrp="1"/>
          </p:cNvSpPr>
          <p:nvPr>
            <p:ph type="body" sz="quarter" idx="10"/>
          </p:nvPr>
        </p:nvSpPr>
        <p:spPr/>
        <p:txBody>
          <a:bodyPr/>
          <a:lstStyle/>
          <a:p>
            <a:r>
              <a:rPr lang="en-US" dirty="0"/>
              <a:t>Relief of servants serving wine and food in Ashurbanipal’s garden, from Nineveh</a:t>
            </a:r>
          </a:p>
        </p:txBody>
      </p:sp>
      <p:sp>
        <p:nvSpPr>
          <p:cNvPr id="3" name="Text Placeholder 2">
            <a:extLst>
              <a:ext uri="{FF2B5EF4-FFF2-40B4-BE49-F238E27FC236}">
                <a16:creationId xmlns:a16="http://schemas.microsoft.com/office/drawing/2014/main" id="{9C4FF8E0-4EBB-4267-A534-86EAFEA30FF4}"/>
              </a:ext>
            </a:extLst>
          </p:cNvPr>
          <p:cNvSpPr>
            <a:spLocks noGrp="1"/>
          </p:cNvSpPr>
          <p:nvPr>
            <p:ph type="body" sz="quarter" idx="12"/>
          </p:nvPr>
        </p:nvSpPr>
        <p:spPr/>
        <p:txBody>
          <a:bodyPr/>
          <a:lstStyle/>
          <a:p>
            <a:r>
              <a:rPr lang="en-US" dirty="0"/>
              <a:t>2:6</a:t>
            </a:r>
          </a:p>
        </p:txBody>
      </p:sp>
      <p:sp>
        <p:nvSpPr>
          <p:cNvPr id="4" name="Title 3">
            <a:extLst>
              <a:ext uri="{FF2B5EF4-FFF2-40B4-BE49-F238E27FC236}">
                <a16:creationId xmlns:a16="http://schemas.microsoft.com/office/drawing/2014/main" id="{0F03CF3C-D3C8-4FF9-AAE0-74822205326E}"/>
              </a:ext>
            </a:extLst>
          </p:cNvPr>
          <p:cNvSpPr>
            <a:spLocks noGrp="1"/>
          </p:cNvSpPr>
          <p:nvPr>
            <p:ph type="title"/>
          </p:nvPr>
        </p:nvSpPr>
        <p:spPr/>
        <p:txBody>
          <a:bodyPr/>
          <a:lstStyle/>
          <a:p>
            <a:r>
              <a:rPr lang="en-US" dirty="0"/>
              <a:t>Then the king replied, as the queen sat beside him, “How long will your journey be?”</a:t>
            </a:r>
          </a:p>
        </p:txBody>
      </p:sp>
    </p:spTree>
    <p:extLst>
      <p:ext uri="{BB962C8B-B14F-4D97-AF65-F5344CB8AC3E}">
        <p14:creationId xmlns:p14="http://schemas.microsoft.com/office/powerpoint/2010/main" val="33274519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DECAFB-AB22-462D-9B9B-08E76C2A0D81}"/>
              </a:ext>
            </a:extLst>
          </p:cNvPr>
          <p:cNvSpPr>
            <a:spLocks noGrp="1"/>
          </p:cNvSpPr>
          <p:nvPr>
            <p:ph type="body" sz="quarter" idx="10"/>
          </p:nvPr>
        </p:nvSpPr>
        <p:spPr/>
        <p:txBody>
          <a:bodyPr/>
          <a:lstStyle/>
          <a:p>
            <a:r>
              <a:rPr lang="en-US" dirty="0"/>
              <a:t>Ashurbanipal and his wife drinking wine in a garden, relief from Nineveh, 7th century BC</a:t>
            </a:r>
          </a:p>
        </p:txBody>
      </p:sp>
      <p:sp>
        <p:nvSpPr>
          <p:cNvPr id="3" name="Text Placeholder 2">
            <a:extLst>
              <a:ext uri="{FF2B5EF4-FFF2-40B4-BE49-F238E27FC236}">
                <a16:creationId xmlns:a16="http://schemas.microsoft.com/office/drawing/2014/main" id="{9C4FF8E0-4EBB-4267-A534-86EAFEA30FF4}"/>
              </a:ext>
            </a:extLst>
          </p:cNvPr>
          <p:cNvSpPr>
            <a:spLocks noGrp="1"/>
          </p:cNvSpPr>
          <p:nvPr>
            <p:ph type="body" sz="quarter" idx="12"/>
          </p:nvPr>
        </p:nvSpPr>
        <p:spPr/>
        <p:txBody>
          <a:bodyPr/>
          <a:lstStyle/>
          <a:p>
            <a:r>
              <a:rPr lang="en-US" dirty="0"/>
              <a:t>2:6</a:t>
            </a:r>
          </a:p>
        </p:txBody>
      </p:sp>
      <p:sp>
        <p:nvSpPr>
          <p:cNvPr id="4" name="Title 3">
            <a:extLst>
              <a:ext uri="{FF2B5EF4-FFF2-40B4-BE49-F238E27FC236}">
                <a16:creationId xmlns:a16="http://schemas.microsoft.com/office/drawing/2014/main" id="{0F03CF3C-D3C8-4FF9-AAE0-74822205326E}"/>
              </a:ext>
            </a:extLst>
          </p:cNvPr>
          <p:cNvSpPr>
            <a:spLocks noGrp="1"/>
          </p:cNvSpPr>
          <p:nvPr>
            <p:ph type="title"/>
          </p:nvPr>
        </p:nvSpPr>
        <p:spPr/>
        <p:txBody>
          <a:bodyPr/>
          <a:lstStyle/>
          <a:p>
            <a:r>
              <a:rPr lang="en-US" dirty="0"/>
              <a:t>Then the king replied, as the queen sat beside him, “How long will your journey be?”</a:t>
            </a:r>
          </a:p>
        </p:txBody>
      </p:sp>
      <p:pic>
        <p:nvPicPr>
          <p:cNvPr id="2050" name="Picture 2" descr="C:\Users\Kris\Documents\Bolen\PCB size\Getty Villa\Assyrian reliefs\Relief of banquet of Ashurbanipal, Assyrian, from north palace at Nineveh, 645-640 BC, tb100919348.jpg"/>
          <p:cNvPicPr>
            <a:picLocks noChangeAspect="1" noChangeArrowheads="1"/>
          </p:cNvPicPr>
          <p:nvPr/>
        </p:nvPicPr>
        <p:blipFill rotWithShape="1">
          <a:blip r:embed="rId3">
            <a:extLst>
              <a:ext uri="{28A0092B-C50C-407E-A947-70E740481C1C}">
                <a14:useLocalDpi xmlns:a14="http://schemas.microsoft.com/office/drawing/2010/main" val="0"/>
              </a:ext>
            </a:extLst>
          </a:blip>
          <a:srcRect l="1581"/>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1057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wnloads\Egypt, alabastron with Artaxerxes I inscription in four languages, calcite, ca 465-424 BC, adr15111879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439" y="369332"/>
            <a:ext cx="7762667"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0FE8E400-86A0-43DA-B474-753F3CFAB185}"/>
              </a:ext>
            </a:extLst>
          </p:cNvPr>
          <p:cNvSpPr>
            <a:spLocks noGrp="1"/>
          </p:cNvSpPr>
          <p:nvPr>
            <p:ph type="body" sz="quarter" idx="10"/>
          </p:nvPr>
        </p:nvSpPr>
        <p:spPr/>
        <p:txBody>
          <a:bodyPr/>
          <a:lstStyle/>
          <a:p>
            <a:r>
              <a:rPr lang="en-US" dirty="0" err="1"/>
              <a:t>Alabastron</a:t>
            </a:r>
            <a:r>
              <a:rPr lang="en-US" dirty="0"/>
              <a:t> vase naming Artaxerxes in four languages, from Egypt, 465–424 BC</a:t>
            </a:r>
          </a:p>
        </p:txBody>
      </p:sp>
      <p:sp>
        <p:nvSpPr>
          <p:cNvPr id="3" name="Text Placeholder 2">
            <a:extLst>
              <a:ext uri="{FF2B5EF4-FFF2-40B4-BE49-F238E27FC236}">
                <a16:creationId xmlns:a16="http://schemas.microsoft.com/office/drawing/2014/main" id="{878C449E-509C-44BC-8C08-A6A88A96C964}"/>
              </a:ext>
            </a:extLst>
          </p:cNvPr>
          <p:cNvSpPr>
            <a:spLocks noGrp="1"/>
          </p:cNvSpPr>
          <p:nvPr>
            <p:ph type="body" sz="quarter" idx="12"/>
          </p:nvPr>
        </p:nvSpPr>
        <p:spPr/>
        <p:txBody>
          <a:bodyPr/>
          <a:lstStyle/>
          <a:p>
            <a:r>
              <a:rPr lang="en-US" dirty="0"/>
              <a:t>2:6</a:t>
            </a:r>
          </a:p>
        </p:txBody>
      </p:sp>
      <p:sp>
        <p:nvSpPr>
          <p:cNvPr id="4" name="Title 3">
            <a:extLst>
              <a:ext uri="{FF2B5EF4-FFF2-40B4-BE49-F238E27FC236}">
                <a16:creationId xmlns:a16="http://schemas.microsoft.com/office/drawing/2014/main" id="{C1061DE2-1126-48E4-B074-182A4CC173DA}"/>
              </a:ext>
            </a:extLst>
          </p:cNvPr>
          <p:cNvSpPr>
            <a:spLocks noGrp="1"/>
          </p:cNvSpPr>
          <p:nvPr>
            <p:ph type="title"/>
          </p:nvPr>
        </p:nvSpPr>
        <p:spPr/>
        <p:txBody>
          <a:bodyPr/>
          <a:lstStyle/>
          <a:p>
            <a:r>
              <a:rPr lang="en-US" dirty="0"/>
              <a:t>So it pleased the king to send me</a:t>
            </a:r>
          </a:p>
        </p:txBody>
      </p:sp>
    </p:spTree>
    <p:extLst>
      <p:ext uri="{BB962C8B-B14F-4D97-AF65-F5344CB8AC3E}">
        <p14:creationId xmlns:p14="http://schemas.microsoft.com/office/powerpoint/2010/main" val="41060807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women in white dresses&#10;&#10;Description automatically generated with medium confidence">
            <a:extLst>
              <a:ext uri="{FF2B5EF4-FFF2-40B4-BE49-F238E27FC236}">
                <a16:creationId xmlns:a16="http://schemas.microsoft.com/office/drawing/2014/main" id="{CDA55623-FC1C-4B5F-B78C-6F8C8489277A}"/>
              </a:ext>
            </a:extLst>
          </p:cNvPr>
          <p:cNvPicPr>
            <a:picLocks noChangeAspect="1"/>
          </p:cNvPicPr>
          <p:nvPr/>
        </p:nvPicPr>
        <p:blipFill rotWithShape="1">
          <a:blip r:embed="rId3">
            <a:extLst>
              <a:ext uri="{28A0092B-C50C-407E-A947-70E740481C1C}">
                <a14:useLocalDpi xmlns:a14="http://schemas.microsoft.com/office/drawing/2010/main" val="0"/>
              </a:ext>
            </a:extLst>
          </a:blip>
          <a:srcRect l="452"/>
          <a:stretch/>
        </p:blipFill>
        <p:spPr>
          <a:xfrm>
            <a:off x="0" y="369332"/>
            <a:ext cx="9144000" cy="6150340"/>
          </a:xfrm>
          <a:prstGeom prst="rect">
            <a:avLst/>
          </a:prstGeom>
        </p:spPr>
      </p:pic>
      <p:sp>
        <p:nvSpPr>
          <p:cNvPr id="2" name="Text Placeholder 1">
            <a:extLst>
              <a:ext uri="{FF2B5EF4-FFF2-40B4-BE49-F238E27FC236}">
                <a16:creationId xmlns:a16="http://schemas.microsoft.com/office/drawing/2014/main" id="{C32EA7CB-9299-49FE-850F-75413A17FDEC}"/>
              </a:ext>
            </a:extLst>
          </p:cNvPr>
          <p:cNvSpPr>
            <a:spLocks noGrp="1"/>
          </p:cNvSpPr>
          <p:nvPr>
            <p:ph type="body" sz="quarter" idx="10"/>
          </p:nvPr>
        </p:nvSpPr>
        <p:spPr/>
        <p:txBody>
          <a:bodyPr/>
          <a:lstStyle/>
          <a:p>
            <a:r>
              <a:rPr lang="en-US" dirty="0"/>
              <a:t>Jewish girls during a Bat Mitzvah in Alexandria</a:t>
            </a:r>
          </a:p>
        </p:txBody>
      </p:sp>
      <p:sp>
        <p:nvSpPr>
          <p:cNvPr id="3" name="Text Placeholder 2">
            <a:extLst>
              <a:ext uri="{FF2B5EF4-FFF2-40B4-BE49-F238E27FC236}">
                <a16:creationId xmlns:a16="http://schemas.microsoft.com/office/drawing/2014/main" id="{025284CC-C170-436C-A8D3-D46330AEA5E8}"/>
              </a:ext>
            </a:extLst>
          </p:cNvPr>
          <p:cNvSpPr>
            <a:spLocks noGrp="1"/>
          </p:cNvSpPr>
          <p:nvPr>
            <p:ph type="body" sz="quarter" idx="12"/>
          </p:nvPr>
        </p:nvSpPr>
        <p:spPr/>
        <p:txBody>
          <a:bodyPr/>
          <a:lstStyle/>
          <a:p>
            <a:r>
              <a:rPr lang="en-US" dirty="0"/>
              <a:t>2:6</a:t>
            </a:r>
          </a:p>
        </p:txBody>
      </p:sp>
      <p:sp>
        <p:nvSpPr>
          <p:cNvPr id="4" name="Title 3">
            <a:extLst>
              <a:ext uri="{FF2B5EF4-FFF2-40B4-BE49-F238E27FC236}">
                <a16:creationId xmlns:a16="http://schemas.microsoft.com/office/drawing/2014/main" id="{0330702E-5FC3-479F-A689-75252DE9EF1E}"/>
              </a:ext>
            </a:extLst>
          </p:cNvPr>
          <p:cNvSpPr>
            <a:spLocks noGrp="1"/>
          </p:cNvSpPr>
          <p:nvPr>
            <p:ph type="title"/>
          </p:nvPr>
        </p:nvSpPr>
        <p:spPr/>
        <p:txBody>
          <a:bodyPr/>
          <a:lstStyle/>
          <a:p>
            <a:r>
              <a:rPr lang="en-US" dirty="0"/>
              <a:t>And I set him a time</a:t>
            </a:r>
          </a:p>
        </p:txBody>
      </p:sp>
    </p:spTree>
    <p:extLst>
      <p:ext uri="{BB962C8B-B14F-4D97-AF65-F5344CB8AC3E}">
        <p14:creationId xmlns:p14="http://schemas.microsoft.com/office/powerpoint/2010/main" val="1993301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Kris\Downloads\Vase with cuneiform in Old Persian, Elamite, Babylonian, and Egyptian hieroglyphs, naming Artaxerxes I, calcite, 465-425 BC, tb05141834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914" y="160872"/>
            <a:ext cx="5361927" cy="63588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Kris\Documents\Bolen\PCB size\19 Persia-pcb\Reza Abbasi Museum\Vase with cuneiform in Old Persian, Elamite, Babylonian, and Egyptian hieroglyphs, naming Artaxerxes I, calcite, 465-425 BC, tb0514183472.jpg"/>
          <p:cNvPicPr>
            <a:picLocks noChangeAspect="1" noChangeArrowheads="1"/>
          </p:cNvPicPr>
          <p:nvPr/>
        </p:nvPicPr>
        <p:blipFill rotWithShape="1">
          <a:blip r:embed="rId4">
            <a:extLst>
              <a:ext uri="{28A0092B-C50C-407E-A947-70E740481C1C}">
                <a14:useLocalDpi xmlns:a14="http://schemas.microsoft.com/office/drawing/2010/main" val="0"/>
              </a:ext>
            </a:extLst>
          </a:blip>
          <a:srcRect l="15331" t="12610" r="16736" b="8328"/>
          <a:stretch/>
        </p:blipFill>
        <p:spPr bwMode="auto">
          <a:xfrm>
            <a:off x="1" y="369332"/>
            <a:ext cx="3524900"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Calcite vase naming Artaxerxes in four languages, 465–424 BC</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It came about in the month Nisan, in the twentieth year of King Artaxerxes</a:t>
            </a:r>
          </a:p>
        </p:txBody>
      </p:sp>
    </p:spTree>
    <p:extLst>
      <p:ext uri="{BB962C8B-B14F-4D97-AF65-F5344CB8AC3E}">
        <p14:creationId xmlns:p14="http://schemas.microsoft.com/office/powerpoint/2010/main" val="35668007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642B33-8C0D-43C4-B13F-63651C740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318" y="376670"/>
            <a:ext cx="6061364" cy="6104659"/>
          </a:xfrm>
          <a:prstGeom prst="rect">
            <a:avLst/>
          </a:prstGeom>
        </p:spPr>
      </p:pic>
      <p:sp>
        <p:nvSpPr>
          <p:cNvPr id="2" name="Text Placeholder 1">
            <a:extLst>
              <a:ext uri="{FF2B5EF4-FFF2-40B4-BE49-F238E27FC236}">
                <a16:creationId xmlns:a16="http://schemas.microsoft.com/office/drawing/2014/main" id="{F8666009-1923-4B57-A49A-9112C776157E}"/>
              </a:ext>
            </a:extLst>
          </p:cNvPr>
          <p:cNvSpPr>
            <a:spLocks noGrp="1"/>
          </p:cNvSpPr>
          <p:nvPr>
            <p:ph type="body" sz="quarter" idx="10"/>
          </p:nvPr>
        </p:nvSpPr>
        <p:spPr/>
        <p:txBody>
          <a:bodyPr/>
          <a:lstStyle/>
          <a:p>
            <a:r>
              <a:rPr lang="en-US" dirty="0"/>
              <a:t>Aramaic translation of the </a:t>
            </a:r>
            <a:r>
              <a:rPr lang="en-US" dirty="0" err="1"/>
              <a:t>Behistun</a:t>
            </a:r>
            <a:r>
              <a:rPr lang="en-US" dirty="0"/>
              <a:t> inscription, from Elephantine, 520 BC</a:t>
            </a:r>
          </a:p>
        </p:txBody>
      </p:sp>
      <p:sp>
        <p:nvSpPr>
          <p:cNvPr id="3" name="Text Placeholder 2">
            <a:extLst>
              <a:ext uri="{FF2B5EF4-FFF2-40B4-BE49-F238E27FC236}">
                <a16:creationId xmlns:a16="http://schemas.microsoft.com/office/drawing/2014/main" id="{70B2F7F5-631C-40DE-A6FA-394AAB46902F}"/>
              </a:ext>
            </a:extLst>
          </p:cNvPr>
          <p:cNvSpPr>
            <a:spLocks noGrp="1"/>
          </p:cNvSpPr>
          <p:nvPr>
            <p:ph type="body" sz="quarter" idx="12"/>
          </p:nvPr>
        </p:nvSpPr>
        <p:spPr/>
        <p:txBody>
          <a:bodyPr/>
          <a:lstStyle/>
          <a:p>
            <a:r>
              <a:rPr lang="en-US" dirty="0"/>
              <a:t>2:7</a:t>
            </a:r>
          </a:p>
        </p:txBody>
      </p:sp>
      <p:sp>
        <p:nvSpPr>
          <p:cNvPr id="4" name="Title 3">
            <a:extLst>
              <a:ext uri="{FF2B5EF4-FFF2-40B4-BE49-F238E27FC236}">
                <a16:creationId xmlns:a16="http://schemas.microsoft.com/office/drawing/2014/main" id="{1AEB9312-C82C-4F48-9A5B-62F0425F92D2}"/>
              </a:ext>
            </a:extLst>
          </p:cNvPr>
          <p:cNvSpPr>
            <a:spLocks noGrp="1"/>
          </p:cNvSpPr>
          <p:nvPr>
            <p:ph type="title"/>
          </p:nvPr>
        </p:nvSpPr>
        <p:spPr/>
        <p:txBody>
          <a:bodyPr/>
          <a:lstStyle/>
          <a:p>
            <a:r>
              <a:rPr lang="en-US" dirty="0"/>
              <a:t>Let letters be given to me for the governors of the Trans-Euphrates</a:t>
            </a:r>
          </a:p>
        </p:txBody>
      </p:sp>
    </p:spTree>
    <p:extLst>
      <p:ext uri="{BB962C8B-B14F-4D97-AF65-F5344CB8AC3E}">
        <p14:creationId xmlns:p14="http://schemas.microsoft.com/office/powerpoint/2010/main" val="21115022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5EB15B-5554-4EB8-BD1C-9FCF6D459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a:extLst>
              <a:ext uri="{FF2B5EF4-FFF2-40B4-BE49-F238E27FC236}">
                <a16:creationId xmlns:a16="http://schemas.microsoft.com/office/drawing/2014/main" id="{F8666009-1923-4B57-A49A-9112C776157E}"/>
              </a:ext>
            </a:extLst>
          </p:cNvPr>
          <p:cNvSpPr>
            <a:spLocks noGrp="1"/>
          </p:cNvSpPr>
          <p:nvPr>
            <p:ph type="body" sz="quarter" idx="10"/>
          </p:nvPr>
        </p:nvSpPr>
        <p:spPr/>
        <p:txBody>
          <a:bodyPr/>
          <a:lstStyle/>
          <a:p>
            <a:r>
              <a:rPr lang="en-US" dirty="0"/>
              <a:t>Relief of Persian and Median officials at Persepolis, reign of Darius I, 522–486 BC</a:t>
            </a:r>
          </a:p>
        </p:txBody>
      </p:sp>
      <p:sp>
        <p:nvSpPr>
          <p:cNvPr id="3" name="Text Placeholder 2">
            <a:extLst>
              <a:ext uri="{FF2B5EF4-FFF2-40B4-BE49-F238E27FC236}">
                <a16:creationId xmlns:a16="http://schemas.microsoft.com/office/drawing/2014/main" id="{70B2F7F5-631C-40DE-A6FA-394AAB46902F}"/>
              </a:ext>
            </a:extLst>
          </p:cNvPr>
          <p:cNvSpPr>
            <a:spLocks noGrp="1"/>
          </p:cNvSpPr>
          <p:nvPr>
            <p:ph type="body" sz="quarter" idx="12"/>
          </p:nvPr>
        </p:nvSpPr>
        <p:spPr/>
        <p:txBody>
          <a:bodyPr/>
          <a:lstStyle/>
          <a:p>
            <a:r>
              <a:rPr lang="en-US" dirty="0"/>
              <a:t>2:7</a:t>
            </a:r>
          </a:p>
        </p:txBody>
      </p:sp>
      <p:sp>
        <p:nvSpPr>
          <p:cNvPr id="4" name="Title 3">
            <a:extLst>
              <a:ext uri="{FF2B5EF4-FFF2-40B4-BE49-F238E27FC236}">
                <a16:creationId xmlns:a16="http://schemas.microsoft.com/office/drawing/2014/main" id="{1AEB9312-C82C-4F48-9A5B-62F0425F92D2}"/>
              </a:ext>
            </a:extLst>
          </p:cNvPr>
          <p:cNvSpPr>
            <a:spLocks noGrp="1"/>
          </p:cNvSpPr>
          <p:nvPr>
            <p:ph type="title"/>
          </p:nvPr>
        </p:nvSpPr>
        <p:spPr/>
        <p:txBody>
          <a:bodyPr/>
          <a:lstStyle/>
          <a:p>
            <a:r>
              <a:rPr lang="en-US" dirty="0"/>
              <a:t>Let letters be given to me for the governors of the Trans-Euphrates</a:t>
            </a:r>
          </a:p>
        </p:txBody>
      </p:sp>
    </p:spTree>
    <p:extLst>
      <p:ext uri="{BB962C8B-B14F-4D97-AF65-F5344CB8AC3E}">
        <p14:creationId xmlns:p14="http://schemas.microsoft.com/office/powerpoint/2010/main" val="33178375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92FC6D-7A53-48CE-B0A0-E79395CB840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56338"/>
            <a:ext cx="9144000" cy="6745323"/>
          </a:xfrm>
          <a:prstGeom prst="rect">
            <a:avLst/>
          </a:prstGeom>
        </p:spPr>
      </p:pic>
      <p:sp>
        <p:nvSpPr>
          <p:cNvPr id="2" name="Text Placeholder 1">
            <a:extLst>
              <a:ext uri="{FF2B5EF4-FFF2-40B4-BE49-F238E27FC236}">
                <a16:creationId xmlns:a16="http://schemas.microsoft.com/office/drawing/2014/main" id="{1E5FEE3B-8604-4B42-9AB4-734DAC804D5D}"/>
              </a:ext>
            </a:extLst>
          </p:cNvPr>
          <p:cNvSpPr>
            <a:spLocks noGrp="1"/>
          </p:cNvSpPr>
          <p:nvPr>
            <p:ph type="body" sz="quarter" idx="10"/>
          </p:nvPr>
        </p:nvSpPr>
        <p:spPr/>
        <p:txBody>
          <a:bodyPr/>
          <a:lstStyle/>
          <a:p>
            <a:r>
              <a:rPr lang="en-US" dirty="0"/>
              <a:t>Jar handle with </a:t>
            </a:r>
            <a:r>
              <a:rPr lang="en-US" dirty="0" err="1"/>
              <a:t>Yehud</a:t>
            </a:r>
            <a:r>
              <a:rPr lang="en-US" dirty="0"/>
              <a:t> stamp impression, from Ramat </a:t>
            </a:r>
            <a:r>
              <a:rPr lang="en-US" dirty="0" err="1"/>
              <a:t>Rahel</a:t>
            </a:r>
            <a:r>
              <a:rPr lang="en-US" dirty="0"/>
              <a:t>, 5th–4th centuries BC</a:t>
            </a:r>
          </a:p>
        </p:txBody>
      </p:sp>
      <p:sp>
        <p:nvSpPr>
          <p:cNvPr id="3" name="Text Placeholder 2">
            <a:extLst>
              <a:ext uri="{FF2B5EF4-FFF2-40B4-BE49-F238E27FC236}">
                <a16:creationId xmlns:a16="http://schemas.microsoft.com/office/drawing/2014/main" id="{795C1836-64ED-4E4D-B4E4-1D6AB4D5D4AB}"/>
              </a:ext>
            </a:extLst>
          </p:cNvPr>
          <p:cNvSpPr>
            <a:spLocks noGrp="1"/>
          </p:cNvSpPr>
          <p:nvPr>
            <p:ph type="body" sz="quarter" idx="12"/>
          </p:nvPr>
        </p:nvSpPr>
        <p:spPr/>
        <p:txBody>
          <a:bodyPr/>
          <a:lstStyle/>
          <a:p>
            <a:r>
              <a:rPr lang="en-US" dirty="0"/>
              <a:t>2:7</a:t>
            </a:r>
          </a:p>
        </p:txBody>
      </p:sp>
      <p:sp>
        <p:nvSpPr>
          <p:cNvPr id="4" name="Title 3">
            <a:extLst>
              <a:ext uri="{FF2B5EF4-FFF2-40B4-BE49-F238E27FC236}">
                <a16:creationId xmlns:a16="http://schemas.microsoft.com/office/drawing/2014/main" id="{429918B1-C0CF-46D4-99FF-C5D052F3CCE6}"/>
              </a:ext>
            </a:extLst>
          </p:cNvPr>
          <p:cNvSpPr>
            <a:spLocks noGrp="1"/>
          </p:cNvSpPr>
          <p:nvPr>
            <p:ph type="title"/>
          </p:nvPr>
        </p:nvSpPr>
        <p:spPr/>
        <p:txBody>
          <a:bodyPr/>
          <a:lstStyle/>
          <a:p>
            <a:r>
              <a:rPr lang="en-US" dirty="0"/>
              <a:t>That they may let me pass through until I come to Judah</a:t>
            </a:r>
          </a:p>
        </p:txBody>
      </p:sp>
    </p:spTree>
    <p:extLst>
      <p:ext uri="{BB962C8B-B14F-4D97-AF65-F5344CB8AC3E}">
        <p14:creationId xmlns:p14="http://schemas.microsoft.com/office/powerpoint/2010/main" val="4658950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wnloads\Receipt_for_a_Grain_Loan,_December,_402_B.C.E.,_47.218.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3365"/>
            <a:ext cx="9144000" cy="6294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AE1DFDC5-3B4C-40E6-86E6-9A81EE677864}"/>
              </a:ext>
            </a:extLst>
          </p:cNvPr>
          <p:cNvSpPr>
            <a:spLocks noGrp="1"/>
          </p:cNvSpPr>
          <p:nvPr>
            <p:ph type="body" sz="quarter" idx="10"/>
          </p:nvPr>
        </p:nvSpPr>
        <p:spPr/>
        <p:txBody>
          <a:bodyPr/>
          <a:lstStyle/>
          <a:p>
            <a:r>
              <a:rPr lang="en-US" dirty="0"/>
              <a:t>Aramaic receipt for a grain loan, from the Jewish community in Elephantine, 402 BC</a:t>
            </a:r>
          </a:p>
        </p:txBody>
      </p:sp>
      <p:sp>
        <p:nvSpPr>
          <p:cNvPr id="3" name="Text Placeholder 2">
            <a:extLst>
              <a:ext uri="{FF2B5EF4-FFF2-40B4-BE49-F238E27FC236}">
                <a16:creationId xmlns:a16="http://schemas.microsoft.com/office/drawing/2014/main" id="{DD07F47C-ABB4-4537-8B0E-BFCEEA69ECFB}"/>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51B9A6E9-19CF-4E9A-9958-D38CEF9C7629}"/>
              </a:ext>
            </a:extLst>
          </p:cNvPr>
          <p:cNvSpPr>
            <a:spLocks noGrp="1"/>
          </p:cNvSpPr>
          <p:nvPr>
            <p:ph type="title"/>
          </p:nvPr>
        </p:nvSpPr>
        <p:spPr/>
        <p:txBody>
          <a:bodyPr/>
          <a:lstStyle/>
          <a:p>
            <a:r>
              <a:rPr lang="en-US" dirty="0"/>
              <a:t>Also, a letter to Asaph the keeper of the king’s forest</a:t>
            </a:r>
          </a:p>
        </p:txBody>
      </p:sp>
    </p:spTree>
    <p:extLst>
      <p:ext uri="{BB962C8B-B14F-4D97-AF65-F5344CB8AC3E}">
        <p14:creationId xmlns:p14="http://schemas.microsoft.com/office/powerpoint/2010/main" val="35259586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1DFDC5-3B4C-40E6-86E6-9A81EE677864}"/>
              </a:ext>
            </a:extLst>
          </p:cNvPr>
          <p:cNvSpPr>
            <a:spLocks noGrp="1"/>
          </p:cNvSpPr>
          <p:nvPr>
            <p:ph type="body" sz="quarter" idx="10"/>
          </p:nvPr>
        </p:nvSpPr>
        <p:spPr/>
        <p:txBody>
          <a:bodyPr/>
          <a:lstStyle/>
          <a:p>
            <a:r>
              <a:rPr lang="en-US" dirty="0" err="1"/>
              <a:t>Etam</a:t>
            </a:r>
            <a:r>
              <a:rPr lang="en-US" dirty="0"/>
              <a:t> (aerial view from the west)</a:t>
            </a:r>
          </a:p>
        </p:txBody>
      </p:sp>
      <p:sp>
        <p:nvSpPr>
          <p:cNvPr id="3" name="Text Placeholder 2">
            <a:extLst>
              <a:ext uri="{FF2B5EF4-FFF2-40B4-BE49-F238E27FC236}">
                <a16:creationId xmlns:a16="http://schemas.microsoft.com/office/drawing/2014/main" id="{DD07F47C-ABB4-4537-8B0E-BFCEEA69ECFB}"/>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51B9A6E9-19CF-4E9A-9958-D38CEF9C7629}"/>
              </a:ext>
            </a:extLst>
          </p:cNvPr>
          <p:cNvSpPr>
            <a:spLocks noGrp="1"/>
          </p:cNvSpPr>
          <p:nvPr>
            <p:ph type="title"/>
          </p:nvPr>
        </p:nvSpPr>
        <p:spPr/>
        <p:txBody>
          <a:bodyPr/>
          <a:lstStyle/>
          <a:p>
            <a:r>
              <a:rPr lang="en-US" dirty="0"/>
              <a:t>Also, a letter to Asaph the keeper of the king’s forest</a:t>
            </a:r>
          </a:p>
        </p:txBody>
      </p:sp>
      <p:pic>
        <p:nvPicPr>
          <p:cNvPr id="5" name="Picture 4">
            <a:extLst>
              <a:ext uri="{FF2B5EF4-FFF2-40B4-BE49-F238E27FC236}">
                <a16:creationId xmlns:a16="http://schemas.microsoft.com/office/drawing/2014/main" id="{3C7AB9F8-3F86-F639-35B1-A69090E0A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Tree>
    <p:extLst>
      <p:ext uri="{BB962C8B-B14F-4D97-AF65-F5344CB8AC3E}">
        <p14:creationId xmlns:p14="http://schemas.microsoft.com/office/powerpoint/2010/main" val="32179690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6E2E67-6738-3D34-9AE0-E4BBB6837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2" name="Text Placeholder 1">
            <a:extLst>
              <a:ext uri="{FF2B5EF4-FFF2-40B4-BE49-F238E27FC236}">
                <a16:creationId xmlns:a16="http://schemas.microsoft.com/office/drawing/2014/main" id="{AE1DFDC5-3B4C-40E6-86E6-9A81EE677864}"/>
              </a:ext>
            </a:extLst>
          </p:cNvPr>
          <p:cNvSpPr>
            <a:spLocks noGrp="1"/>
          </p:cNvSpPr>
          <p:nvPr>
            <p:ph type="body" sz="quarter" idx="10"/>
          </p:nvPr>
        </p:nvSpPr>
        <p:spPr/>
        <p:txBody>
          <a:bodyPr/>
          <a:lstStyle/>
          <a:p>
            <a:r>
              <a:rPr lang="en-US" dirty="0" err="1"/>
              <a:t>Etam</a:t>
            </a:r>
            <a:r>
              <a:rPr lang="en-US" dirty="0"/>
              <a:t> (aerial view from the west)</a:t>
            </a:r>
          </a:p>
        </p:txBody>
      </p:sp>
      <p:sp>
        <p:nvSpPr>
          <p:cNvPr id="3" name="Text Placeholder 2">
            <a:extLst>
              <a:ext uri="{FF2B5EF4-FFF2-40B4-BE49-F238E27FC236}">
                <a16:creationId xmlns:a16="http://schemas.microsoft.com/office/drawing/2014/main" id="{DD07F47C-ABB4-4537-8B0E-BFCEEA69ECFB}"/>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51B9A6E9-19CF-4E9A-9958-D38CEF9C7629}"/>
              </a:ext>
            </a:extLst>
          </p:cNvPr>
          <p:cNvSpPr>
            <a:spLocks noGrp="1"/>
          </p:cNvSpPr>
          <p:nvPr>
            <p:ph type="title"/>
          </p:nvPr>
        </p:nvSpPr>
        <p:spPr/>
        <p:txBody>
          <a:bodyPr/>
          <a:lstStyle/>
          <a:p>
            <a:r>
              <a:rPr lang="en-US" dirty="0"/>
              <a:t>Also, a letter to Asaph the keeper of the king’s forest</a:t>
            </a:r>
          </a:p>
        </p:txBody>
      </p:sp>
      <p:sp>
        <p:nvSpPr>
          <p:cNvPr id="5" name="Line 1031">
            <a:extLst>
              <a:ext uri="{FF2B5EF4-FFF2-40B4-BE49-F238E27FC236}">
                <a16:creationId xmlns:a16="http://schemas.microsoft.com/office/drawing/2014/main" id="{85383D54-26A6-7F07-79BE-C53CCEFA9E87}"/>
              </a:ext>
            </a:extLst>
          </p:cNvPr>
          <p:cNvSpPr>
            <a:spLocks noChangeShapeType="1"/>
          </p:cNvSpPr>
          <p:nvPr/>
        </p:nvSpPr>
        <p:spPr bwMode="auto">
          <a:xfrm flipH="1">
            <a:off x="2933700" y="1752600"/>
            <a:ext cx="76200" cy="533400"/>
          </a:xfrm>
          <a:prstGeom prst="line">
            <a:avLst/>
          </a:prstGeom>
          <a:noFill/>
          <a:ln w="22225" cap="flat" cmpd="sng" algn="ctr">
            <a:solidFill>
              <a:srgbClr val="FEFFFF"/>
            </a:solidFill>
            <a:prstDash val="solid"/>
            <a:round/>
            <a:headEnd type="none" w="med" len="med"/>
            <a:tailEnd type="triangle" w="med" len="med"/>
          </a:ln>
          <a:effectLst>
            <a:glow rad="50800">
              <a:srgbClr val="010000">
                <a:alpha val="60000"/>
              </a:srgbClr>
            </a:glo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cs typeface="Arial" charset="0"/>
            </a:endParaRPr>
          </a:p>
        </p:txBody>
      </p:sp>
      <p:sp>
        <p:nvSpPr>
          <p:cNvPr id="6" name="Text Box 1032">
            <a:extLst>
              <a:ext uri="{FF2B5EF4-FFF2-40B4-BE49-F238E27FC236}">
                <a16:creationId xmlns:a16="http://schemas.microsoft.com/office/drawing/2014/main" id="{DC43A59E-FA1D-05D7-834E-2ACD0A4A9710}"/>
              </a:ext>
            </a:extLst>
          </p:cNvPr>
          <p:cNvSpPr txBox="1">
            <a:spLocks noChangeArrowheads="1"/>
          </p:cNvSpPr>
          <p:nvPr/>
        </p:nvSpPr>
        <p:spPr bwMode="auto">
          <a:xfrm>
            <a:off x="2650538" y="1352490"/>
            <a:ext cx="718723" cy="400110"/>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000" dirty="0" err="1">
                <a:solidFill>
                  <a:srgbClr val="FEFFFF"/>
                </a:solidFill>
                <a:effectLst>
                  <a:glow rad="76200">
                    <a:srgbClr val="010000">
                      <a:alpha val="60000"/>
                    </a:srgbClr>
                  </a:glow>
                </a:effectLst>
                <a:cs typeface="Calibri" pitchFamily="34" charset="0"/>
              </a:rPr>
              <a:t>Etam</a:t>
            </a:r>
            <a:endParaRPr lang="en-US" sz="2000" dirty="0">
              <a:solidFill>
                <a:srgbClr val="FEFFFF"/>
              </a:solidFill>
              <a:effectLst>
                <a:glow rad="76200">
                  <a:srgbClr val="010000">
                    <a:alpha val="60000"/>
                  </a:srgbClr>
                </a:glow>
              </a:effectLst>
              <a:cs typeface="Calibri" pitchFamily="34" charset="0"/>
            </a:endParaRPr>
          </a:p>
        </p:txBody>
      </p:sp>
    </p:spTree>
    <p:extLst>
      <p:ext uri="{BB962C8B-B14F-4D97-AF65-F5344CB8AC3E}">
        <p14:creationId xmlns:p14="http://schemas.microsoft.com/office/powerpoint/2010/main" val="39165989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44B41C-1ED9-1F85-FC3F-1951671921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2" name="Text Placeholder 1">
            <a:extLst>
              <a:ext uri="{FF2B5EF4-FFF2-40B4-BE49-F238E27FC236}">
                <a16:creationId xmlns:a16="http://schemas.microsoft.com/office/drawing/2014/main" id="{AE1DFDC5-3B4C-40E6-86E6-9A81EE677864}"/>
              </a:ext>
            </a:extLst>
          </p:cNvPr>
          <p:cNvSpPr>
            <a:spLocks noGrp="1"/>
          </p:cNvSpPr>
          <p:nvPr>
            <p:ph type="body" sz="quarter" idx="10"/>
          </p:nvPr>
        </p:nvSpPr>
        <p:spPr/>
        <p:txBody>
          <a:bodyPr/>
          <a:lstStyle/>
          <a:p>
            <a:r>
              <a:rPr lang="en-US" dirty="0" err="1"/>
              <a:t>Etam</a:t>
            </a:r>
            <a:r>
              <a:rPr lang="en-US" dirty="0"/>
              <a:t> (aerial view from the west)</a:t>
            </a:r>
          </a:p>
        </p:txBody>
      </p:sp>
      <p:sp>
        <p:nvSpPr>
          <p:cNvPr id="3" name="Text Placeholder 2">
            <a:extLst>
              <a:ext uri="{FF2B5EF4-FFF2-40B4-BE49-F238E27FC236}">
                <a16:creationId xmlns:a16="http://schemas.microsoft.com/office/drawing/2014/main" id="{DD07F47C-ABB4-4537-8B0E-BFCEEA69ECFB}"/>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51B9A6E9-19CF-4E9A-9958-D38CEF9C7629}"/>
              </a:ext>
            </a:extLst>
          </p:cNvPr>
          <p:cNvSpPr>
            <a:spLocks noGrp="1"/>
          </p:cNvSpPr>
          <p:nvPr>
            <p:ph type="title"/>
          </p:nvPr>
        </p:nvSpPr>
        <p:spPr/>
        <p:txBody>
          <a:bodyPr/>
          <a:lstStyle/>
          <a:p>
            <a:r>
              <a:rPr lang="en-US" dirty="0"/>
              <a:t>Also, a letter to Asaph the keeper of the king’s forest</a:t>
            </a:r>
          </a:p>
        </p:txBody>
      </p:sp>
    </p:spTree>
    <p:extLst>
      <p:ext uri="{BB962C8B-B14F-4D97-AF65-F5344CB8AC3E}">
        <p14:creationId xmlns:p14="http://schemas.microsoft.com/office/powerpoint/2010/main" val="28612973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outdoor, sky, plant&#10;&#10;Description automatically generated">
            <a:extLst>
              <a:ext uri="{FF2B5EF4-FFF2-40B4-BE49-F238E27FC236}">
                <a16:creationId xmlns:a16="http://schemas.microsoft.com/office/drawing/2014/main" id="{DE7899D6-E822-4F25-9E62-A518654AF1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AE1DFDC5-3B4C-40E6-86E6-9A81EE677864}"/>
              </a:ext>
            </a:extLst>
          </p:cNvPr>
          <p:cNvSpPr>
            <a:spLocks noGrp="1"/>
          </p:cNvSpPr>
          <p:nvPr>
            <p:ph type="body" sz="quarter" idx="10"/>
          </p:nvPr>
        </p:nvSpPr>
        <p:spPr/>
        <p:txBody>
          <a:bodyPr/>
          <a:lstStyle/>
          <a:p>
            <a:r>
              <a:rPr lang="en-US" dirty="0"/>
              <a:t>Pines and cypress trees on the western slopes of Mount Herzl</a:t>
            </a:r>
          </a:p>
        </p:txBody>
      </p:sp>
      <p:sp>
        <p:nvSpPr>
          <p:cNvPr id="3" name="Text Placeholder 2">
            <a:extLst>
              <a:ext uri="{FF2B5EF4-FFF2-40B4-BE49-F238E27FC236}">
                <a16:creationId xmlns:a16="http://schemas.microsoft.com/office/drawing/2014/main" id="{DD07F47C-ABB4-4537-8B0E-BFCEEA69ECFB}"/>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51B9A6E9-19CF-4E9A-9958-D38CEF9C7629}"/>
              </a:ext>
            </a:extLst>
          </p:cNvPr>
          <p:cNvSpPr>
            <a:spLocks noGrp="1"/>
          </p:cNvSpPr>
          <p:nvPr>
            <p:ph type="title"/>
          </p:nvPr>
        </p:nvSpPr>
        <p:spPr/>
        <p:txBody>
          <a:bodyPr/>
          <a:lstStyle/>
          <a:p>
            <a:r>
              <a:rPr lang="en-US" dirty="0"/>
              <a:t>Also, a letter to Asaph the keeper of the king’s forest</a:t>
            </a:r>
          </a:p>
        </p:txBody>
      </p:sp>
    </p:spTree>
    <p:extLst>
      <p:ext uri="{BB962C8B-B14F-4D97-AF65-F5344CB8AC3E}">
        <p14:creationId xmlns:p14="http://schemas.microsoft.com/office/powerpoint/2010/main" val="25168926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1DFDC5-3B4C-40E6-86E6-9A81EE677864}"/>
              </a:ext>
            </a:extLst>
          </p:cNvPr>
          <p:cNvSpPr>
            <a:spLocks noGrp="1"/>
          </p:cNvSpPr>
          <p:nvPr>
            <p:ph type="body" sz="quarter" idx="10"/>
          </p:nvPr>
        </p:nvSpPr>
        <p:spPr/>
        <p:txBody>
          <a:bodyPr/>
          <a:lstStyle/>
          <a:p>
            <a:r>
              <a:rPr lang="en-US" dirty="0"/>
              <a:t>Jerusalem Forest scenery from the </a:t>
            </a:r>
            <a:r>
              <a:rPr lang="en-US" dirty="0" err="1"/>
              <a:t>Revida</a:t>
            </a:r>
            <a:r>
              <a:rPr lang="en-US" dirty="0"/>
              <a:t> area</a:t>
            </a:r>
          </a:p>
        </p:txBody>
      </p:sp>
      <p:sp>
        <p:nvSpPr>
          <p:cNvPr id="3" name="Text Placeholder 2">
            <a:extLst>
              <a:ext uri="{FF2B5EF4-FFF2-40B4-BE49-F238E27FC236}">
                <a16:creationId xmlns:a16="http://schemas.microsoft.com/office/drawing/2014/main" id="{DD07F47C-ABB4-4537-8B0E-BFCEEA69ECFB}"/>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51B9A6E9-19CF-4E9A-9958-D38CEF9C7629}"/>
              </a:ext>
            </a:extLst>
          </p:cNvPr>
          <p:cNvSpPr>
            <a:spLocks noGrp="1"/>
          </p:cNvSpPr>
          <p:nvPr>
            <p:ph type="title"/>
          </p:nvPr>
        </p:nvSpPr>
        <p:spPr/>
        <p:txBody>
          <a:bodyPr/>
          <a:lstStyle/>
          <a:p>
            <a:r>
              <a:rPr lang="en-US" dirty="0"/>
              <a:t>Also, a letter to Asaph the keeper of the king’s forest</a:t>
            </a:r>
          </a:p>
        </p:txBody>
      </p:sp>
      <p:pic>
        <p:nvPicPr>
          <p:cNvPr id="6" name="Picture 5" descr="A dirt path through a forest&#10;&#10;Description automatically generated with low confidence">
            <a:extLst>
              <a:ext uri="{FF2B5EF4-FFF2-40B4-BE49-F238E27FC236}">
                <a16:creationId xmlns:a16="http://schemas.microsoft.com/office/drawing/2014/main" id="{5042CA40-E471-4E5F-9B54-1029133D87A7}"/>
              </a:ext>
            </a:extLst>
          </p:cNvPr>
          <p:cNvPicPr>
            <a:picLocks noChangeAspect="1"/>
          </p:cNvPicPr>
          <p:nvPr/>
        </p:nvPicPr>
        <p:blipFill rotWithShape="1">
          <a:blip r:embed="rId3">
            <a:extLst>
              <a:ext uri="{28A0092B-C50C-407E-A947-70E740481C1C}">
                <a14:useLocalDpi xmlns:a14="http://schemas.microsoft.com/office/drawing/2010/main" val="0"/>
              </a:ext>
            </a:extLst>
          </a:blip>
          <a:srcRect r="8589"/>
          <a:stretch/>
        </p:blipFill>
        <p:spPr>
          <a:xfrm>
            <a:off x="-1" y="369332"/>
            <a:ext cx="9144001" cy="6150340"/>
          </a:xfrm>
          <a:prstGeom prst="rect">
            <a:avLst/>
          </a:prstGeom>
        </p:spPr>
      </p:pic>
    </p:spTree>
    <p:extLst>
      <p:ext uri="{BB962C8B-B14F-4D97-AF65-F5344CB8AC3E}">
        <p14:creationId xmlns:p14="http://schemas.microsoft.com/office/powerpoint/2010/main" val="12711472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trees in a forest&#10;&#10;Description automatically generated with low confidence">
            <a:extLst>
              <a:ext uri="{FF2B5EF4-FFF2-40B4-BE49-F238E27FC236}">
                <a16:creationId xmlns:a16="http://schemas.microsoft.com/office/drawing/2014/main" id="{5B739CC3-5573-4A4B-98D1-73E94A2AF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AE1DFDC5-3B4C-40E6-86E6-9A81EE677864}"/>
              </a:ext>
            </a:extLst>
          </p:cNvPr>
          <p:cNvSpPr>
            <a:spLocks noGrp="1"/>
          </p:cNvSpPr>
          <p:nvPr>
            <p:ph type="body" sz="quarter" idx="10"/>
          </p:nvPr>
        </p:nvSpPr>
        <p:spPr/>
        <p:txBody>
          <a:bodyPr/>
          <a:lstStyle/>
          <a:p>
            <a:r>
              <a:rPr lang="en-US" dirty="0"/>
              <a:t>Cedar planted by David Ben Gurion in the Jerusalem Forest</a:t>
            </a:r>
          </a:p>
        </p:txBody>
      </p:sp>
      <p:sp>
        <p:nvSpPr>
          <p:cNvPr id="3" name="Text Placeholder 2">
            <a:extLst>
              <a:ext uri="{FF2B5EF4-FFF2-40B4-BE49-F238E27FC236}">
                <a16:creationId xmlns:a16="http://schemas.microsoft.com/office/drawing/2014/main" id="{DD07F47C-ABB4-4537-8B0E-BFCEEA69ECFB}"/>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51B9A6E9-19CF-4E9A-9958-D38CEF9C7629}"/>
              </a:ext>
            </a:extLst>
          </p:cNvPr>
          <p:cNvSpPr>
            <a:spLocks noGrp="1"/>
          </p:cNvSpPr>
          <p:nvPr>
            <p:ph type="title"/>
          </p:nvPr>
        </p:nvSpPr>
        <p:spPr/>
        <p:txBody>
          <a:bodyPr/>
          <a:lstStyle/>
          <a:p>
            <a:r>
              <a:rPr lang="en-US" dirty="0"/>
              <a:t>Also, a letter to Asaph the keeper of the king’s forest</a:t>
            </a:r>
          </a:p>
        </p:txBody>
      </p:sp>
    </p:spTree>
    <p:extLst>
      <p:ext uri="{BB962C8B-B14F-4D97-AF65-F5344CB8AC3E}">
        <p14:creationId xmlns:p14="http://schemas.microsoft.com/office/powerpoint/2010/main" val="27043463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zoom\Temple Mount and City of David aerial from sw closeup.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zoom\Temple Mount and City of David aerial from sw closeup.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0Images\0Adds 2002\03 Jerusalem adds new\City of David\sr\Area G from north.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3 Jerusalem adds new\City of David\sr\Area G House of Bullae from north.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0Todd Sites new\2Samaria\Benjamin\fix\sr\Beth Horon ridge aerial from west, tb q010703102.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Todd Sites new\2Samaria\Benjamin\fix\sr\Beth Horon ridge aerial from west, tb q010703102.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Luke\02 Jerusalem sr\City of David\06743uJoab's well, En Rogel, in Kidron Valley, mat06743adj.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Luke\02 Jerusalem sr\City of David\00939uJoab's Well, En Rogel, mat00939adj.jpg"/>
</p:tagLst>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hotoCompan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156FBC7D-6AC8-4052-8D38-BB651D9D29B5}" vid="{07EA9D4B-09B1-4793-8212-CF3BEBDEEA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Template>
  <TotalTime>24963</TotalTime>
  <Words>24595</Words>
  <Application>Microsoft Office PowerPoint</Application>
  <PresentationFormat>On-screen Show (4:3)</PresentationFormat>
  <Paragraphs>1906</Paragraphs>
  <Slides>216</Slides>
  <Notes>216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216</vt:i4>
      </vt:variant>
    </vt:vector>
  </HeadingPairs>
  <TitlesOfParts>
    <vt:vector size="220" baseType="lpstr">
      <vt:lpstr>Arial</vt:lpstr>
      <vt:lpstr>Calibri</vt:lpstr>
      <vt:lpstr>Times New Roman</vt:lpstr>
      <vt:lpstr>PhotoCompanion</vt:lpstr>
      <vt:lpstr>Nehemiah 2</vt:lpstr>
      <vt:lpstr>Nehemiah 2</vt:lpstr>
      <vt:lpstr>It came about in the month Nisan</vt:lpstr>
      <vt:lpstr>It came about in the month Nisan</vt:lpstr>
      <vt:lpstr>It came about in the month Nisan</vt:lpstr>
      <vt:lpstr>It came about in the month Nisan, in the twentieth year of King Artaxerxes</vt:lpstr>
      <vt:lpstr>It came about in the month Nisan, in the twentieth year of King Artaxerxes</vt:lpstr>
      <vt:lpstr>It came about in the month Nisan, in the twentieth year of King Artaxerxes</vt:lpstr>
      <vt:lpstr>It came about in the month Nisan, in the twentieth year of King Artaxerxes</vt:lpstr>
      <vt:lpstr>It came about in the month Nisan, in the twentieth year of King Artaxerxes</vt:lpstr>
      <vt:lpstr>It came about in the month Nisan, in the twentieth year of King Artaxerxes</vt:lpstr>
      <vt:lpstr>It came about in the month Nisan, in the twentieth year of King Artaxerxes</vt:lpstr>
      <vt:lpstr>It came about in the month Nisan, in the twentieth year of King Artaxerxes</vt:lpstr>
      <vt:lpstr>It came about in the month Nisan, in the twentieth year of King Artaxerxes</vt:lpstr>
      <vt:lpstr>It came about in the month Nisan, in the twentieth year of King Artaxerxes</vt:lpstr>
      <vt:lpstr>It came about in the month Nisan, in the twentieth year of King Artaxerxes</vt:lpstr>
      <vt:lpstr>It came about in the month Nisan, in the twentieth year of King Artaxerxes</vt:lpstr>
      <vt:lpstr>When wine was served, I carried the wine and gave it to the king</vt:lpstr>
      <vt:lpstr>When wine was served, I carried the wine and gave it to the king</vt:lpstr>
      <vt:lpstr>When wine was served, I carried the wine and gave it to the king</vt:lpstr>
      <vt:lpstr>When wine was served, I carried the wine and gave it to the king</vt:lpstr>
      <vt:lpstr>When wine was served, I carried the wine and gave it to the king</vt:lpstr>
      <vt:lpstr>When wine was served, I carried the wine and gave it to the king</vt:lpstr>
      <vt:lpstr>When wine was served, I carried the wine and gave it to the king</vt:lpstr>
      <vt:lpstr>When wine was served, I carried the wine and gave it to the king</vt:lpstr>
      <vt:lpstr>When wine was served, I carried the wine and gave it to the king</vt:lpstr>
      <vt:lpstr>When wine was served, I carried the wine and gave it to the king</vt:lpstr>
      <vt:lpstr>When wine was served, I carried the wine and gave it to the king</vt:lpstr>
      <vt:lpstr>When wine was served, I carried the wine and gave it to the king</vt:lpstr>
      <vt:lpstr>When wine was served, I carried the wine and gave it to the king</vt:lpstr>
      <vt:lpstr>When wine was served, I carried the wine and gave it to the king</vt:lpstr>
      <vt:lpstr>When wine was served, I carried the wine and gave it to the king</vt:lpstr>
      <vt:lpstr>When wine was served, I carried the wine and gave it to the king</vt:lpstr>
      <vt:lpstr>Now I had not been sad in his presence before</vt:lpstr>
      <vt:lpstr>Now I had not been sad in his presence before</vt:lpstr>
      <vt:lpstr>And the king said to me, “Why is your face said, seeing you are not sick?”</vt:lpstr>
      <vt:lpstr>The city, the place of my fathers’ tombs, lies desolate</vt:lpstr>
      <vt:lpstr>The city, the place of my fathers’ tombs, lies desolate</vt:lpstr>
      <vt:lpstr>The city, the place of my fathers’ tombs, lies desolate</vt:lpstr>
      <vt:lpstr>The city, the place of my fathers’ tombs, lies desolate</vt:lpstr>
      <vt:lpstr>The city, the place of my fathers’ tombs, lies desolate</vt:lpstr>
      <vt:lpstr>The city, the place of my fathers’ tombs, lies desolate</vt:lpstr>
      <vt:lpstr>The city, the place of my fathers’ tombs, lies desolate</vt:lpstr>
      <vt:lpstr>The city, the place of my fathers’ tombs, lies desolate</vt:lpstr>
      <vt:lpstr>The city, the place of my fathers’ tombs, lies desolate</vt:lpstr>
      <vt:lpstr>The city, the place of my fathers’ tombs, lies desolate</vt:lpstr>
      <vt:lpstr>The city, the place of my fathers’ tombs, lies desolate</vt:lpstr>
      <vt:lpstr>The city, the place of my fathers’ tombs, lies desolate</vt:lpstr>
      <vt:lpstr>The city, the place of my fathers’ tombs, lies desolate</vt:lpstr>
      <vt:lpstr>The city, the place of my fathers’ tombs, lies desolate</vt:lpstr>
      <vt:lpstr>The city, the place of my fathers’ tombs, lies desolate</vt:lpstr>
      <vt:lpstr>The city, the place of my fathers’ tombs, lies desolate</vt:lpstr>
      <vt:lpstr>The city, the place of my fathers’ tombs, lies desolate</vt:lpstr>
      <vt:lpstr>The city, the place of my fathers’ tombs, lies desolate</vt:lpstr>
      <vt:lpstr>The city, the place of my fathers’ tombs, lies desolate</vt:lpstr>
      <vt:lpstr>The city, the place of my fathers’ tombs, lies desolate</vt:lpstr>
      <vt:lpstr>The city, the place of my fathers’ tombs, lies desolate</vt:lpstr>
      <vt:lpstr>The city, the place of my fathers’ tombs, lies desolate</vt:lpstr>
      <vt:lpstr>The city, the place of my fathers’ tombs, lies desolate</vt:lpstr>
      <vt:lpstr>The city, the place of my fathers’ tombs, lies desolate</vt:lpstr>
      <vt:lpstr>And its gates have been consumed by fire</vt:lpstr>
      <vt:lpstr>And its gates have been consumed by fire</vt:lpstr>
      <vt:lpstr>And its gates have been consumed by fire</vt:lpstr>
      <vt:lpstr>And its gates have been consumed by fire</vt:lpstr>
      <vt:lpstr>And its gates have been consumed by fire</vt:lpstr>
      <vt:lpstr>And its gates have been consumed by fire</vt:lpstr>
      <vt:lpstr>And its gates have been consumed by fire</vt:lpstr>
      <vt:lpstr>And its gates have been consumed by fire</vt:lpstr>
      <vt:lpstr>And its gates have been consumed by fire</vt:lpstr>
      <vt:lpstr>And its gates have been consumed by fire</vt:lpstr>
      <vt:lpstr>Then the king asked me, “What would you request?”</vt:lpstr>
      <vt:lpstr>So I prayed to the God of heaven</vt:lpstr>
      <vt:lpstr>So I prayed to the God of heaven</vt:lpstr>
      <vt:lpstr>So I prayed to the God of heaven</vt:lpstr>
      <vt:lpstr>I said to the king, “If it please the king . . . please send me to Judah”</vt:lpstr>
      <vt:lpstr>I said to the king, “If it please the king . . . please send me to Judah”</vt:lpstr>
      <vt:lpstr>I said to the king, “If it please the king . . . please send me to Judah”</vt:lpstr>
      <vt:lpstr>To the city of my fathers’ tombs</vt:lpstr>
      <vt:lpstr>To the city of my fathers’ tombs</vt:lpstr>
      <vt:lpstr>To the city of my fathers’ tombs</vt:lpstr>
      <vt:lpstr>To the city of my fathers’ tombs, that I may rebuild it</vt:lpstr>
      <vt:lpstr>To the city of my fathers’ tombs, that I may rebuild it</vt:lpstr>
      <vt:lpstr>To the city of my fathers’ tombs, that I may rebuild it</vt:lpstr>
      <vt:lpstr>To the city of my fathers’ tombs, that I may rebuild it</vt:lpstr>
      <vt:lpstr>Then the king replied</vt:lpstr>
      <vt:lpstr>Then the king replied, as the queen sat beside him, “How long will your journey be?”</vt:lpstr>
      <vt:lpstr>Then the king replied, as the queen sat beside him, “How long will your journey be?”</vt:lpstr>
      <vt:lpstr>So it pleased the king to send me</vt:lpstr>
      <vt:lpstr>And I set him a time</vt:lpstr>
      <vt:lpstr>Let letters be given to me for the governors of the Trans-Euphrates</vt:lpstr>
      <vt:lpstr>Let letters be given to me for the governors of the Trans-Euphrates</vt:lpstr>
      <vt:lpstr>That they may let me pass through until I come to Judah</vt:lpstr>
      <vt:lpstr>Also, a letter to Asaph the keeper of the king’s forest</vt:lpstr>
      <vt:lpstr>Also, a letter to Asaph the keeper of the king’s forest</vt:lpstr>
      <vt:lpstr>Also, a letter to Asaph the keeper of the king’s forest</vt:lpstr>
      <vt:lpstr>Also, a letter to Asaph the keeper of the king’s forest</vt:lpstr>
      <vt:lpstr>Also, a letter to Asaph the keeper of the king’s forest</vt:lpstr>
      <vt:lpstr>Also, a letter to Asaph the keeper of the king’s forest</vt:lpstr>
      <vt:lpstr>Also, a letter to Asaph the keeper of the king’s forest</vt:lpstr>
      <vt:lpstr>That he may give me timbers to make beams for the gates of the citadel</vt:lpstr>
      <vt:lpstr>That he may give me timbers to make beams for the gates of the citadel</vt:lpstr>
      <vt:lpstr>That he may give me timbers to make beams for the gates of the citadel</vt:lpstr>
      <vt:lpstr>For the gates of the citadel which is by the temple</vt:lpstr>
      <vt:lpstr>Timber to make beams for . . . the wall of the city</vt:lpstr>
      <vt:lpstr>And for the house that I will occupy</vt:lpstr>
      <vt:lpstr>And for the house that I will occupy</vt:lpstr>
      <vt:lpstr>And for the house that I will occupy</vt:lpstr>
      <vt:lpstr>And for the house that I will occupy</vt:lpstr>
      <vt:lpstr>And for the house that I will occupy</vt:lpstr>
      <vt:lpstr>And for the house that I will occupy</vt:lpstr>
      <vt:lpstr>And for the house that I will occupy</vt:lpstr>
      <vt:lpstr>And the king granted them to me, for the good hand of my God was upon me</vt:lpstr>
      <vt:lpstr>Then I came to the governors of the Trans-Euphrates</vt:lpstr>
      <vt:lpstr>And I gave them the king’s letters</vt:lpstr>
      <vt:lpstr>Now the king had sent officers of the army and horsemen with me</vt:lpstr>
      <vt:lpstr>Now the king had sent officers of the army and horsemen with me</vt:lpstr>
      <vt:lpstr>Now the king had sent officers of the army and horsemen with me</vt:lpstr>
      <vt:lpstr>Now the king had sent officers of the army and horsemen with me</vt:lpstr>
      <vt:lpstr>Now the king had sent officers of the army and horsemen with me</vt:lpstr>
      <vt:lpstr>Now when Sanballat the Horonite and Tobiah the Ammonite official heard about it</vt:lpstr>
      <vt:lpstr>Now when Sanballat the Horonite and Tobiah the Ammonite official heard about it</vt:lpstr>
      <vt:lpstr>Now when Sanballat the Horonite and Tobiah the Ammonite official heard about it</vt:lpstr>
      <vt:lpstr>Now when Sanballat the Horonite and Tobiah the Ammonite official heard about it</vt:lpstr>
      <vt:lpstr>Now when Sanballat the Horonite and Tobiah the Ammonite official heard about it</vt:lpstr>
      <vt:lpstr>Now when Sanballat the Horonite and Tobiah the Ammonite official heard about it</vt:lpstr>
      <vt:lpstr>Now when Sanballat the Horonite and Tobiah the Ammonite official heard about it</vt:lpstr>
      <vt:lpstr>Now when Sanballat the Horonite and Tobiah the Ammonite official heard about it</vt:lpstr>
      <vt:lpstr>It greatly displeased them that a man had come to seek the welfare of the sons of Israel</vt:lpstr>
      <vt:lpstr>So I came to Jerusalem and was there three days</vt:lpstr>
      <vt:lpstr>So I came to Jerusalem and was there three days</vt:lpstr>
      <vt:lpstr>So I came to Jerusalem and was there three days</vt:lpstr>
      <vt:lpstr>So I came to Jerusalem and was there three days</vt:lpstr>
      <vt:lpstr>So I came to Jerusalem and was there three days</vt:lpstr>
      <vt:lpstr>So I came to Jerusalem and was there three days</vt:lpstr>
      <vt:lpstr>I arose at night, I and a few men with me</vt:lpstr>
      <vt:lpstr>I arose at night, I and a few men with me</vt:lpstr>
      <vt:lpstr>I arose at night, I and a few men with me</vt:lpstr>
      <vt:lpstr>And there was no animal with me, except the animal on which I rode</vt:lpstr>
      <vt:lpstr>And there was no animal with me, except the animal on which I rode</vt:lpstr>
      <vt:lpstr>And there was no animal with me, except the animal on which I rode</vt:lpstr>
      <vt:lpstr>And there was no animal with me, except the animal on which I rode</vt:lpstr>
      <vt:lpstr>I went out by night by the Valley Gate, and toward the Serpent Spring, and to the Dung Gate</vt:lpstr>
      <vt:lpstr>I went out by night by the Valley Gate, and toward the Serpent Spring, and to the Dung Gate</vt:lpstr>
      <vt:lpstr>I went out by night by the Valley Gate, and toward the Serpent Spring, and to the Dung Gate</vt:lpstr>
      <vt:lpstr>I went out by night by the Valley Gate, and toward the Serpent Spring, and to the Dung Gate</vt:lpstr>
      <vt:lpstr>I went out by night by the Valley Gate, and toward the Serpent Spring, and to the Dung Gate</vt:lpstr>
      <vt:lpstr>I went out by night by the Valley Gate, and toward the Serpent Spring, and to the Dung Gate</vt:lpstr>
      <vt:lpstr>I went out by night by the Valley Gate, and toward the Serpent Spring, and to the Dung Gate</vt:lpstr>
      <vt:lpstr>I went out by night by the Valley Gate, and toward the Serpent Spring, and to the Dung Gate</vt:lpstr>
      <vt:lpstr>I went out by night by the Valley Gate, and toward the Serpent Spring, and to the Dung Gate</vt:lpstr>
      <vt:lpstr>I went out by night by the Valley Gate, and toward the Serpent Spring, and to the Dung Gate</vt:lpstr>
      <vt:lpstr>I went out by night by the Valley Gate, and toward the Serpent Spring, and to the Dung Gate</vt:lpstr>
      <vt:lpstr>I went out by night by the Valley Gate, and toward the Serpent Spring, and to the Dung Gate</vt:lpstr>
      <vt:lpstr>I went out by night by the Valley Gate, and toward the Serpent Spring, and to the Dung Gate</vt:lpstr>
      <vt:lpstr>I went out by night by the Valley Gate, and toward the Serpent Spring, and to the Dung Gate</vt:lpstr>
      <vt:lpstr>I went out by night by the Valley Gate, and toward the Serpent Spring, and to the Dung Gate</vt:lpstr>
      <vt:lpstr>I went out by night by the Valley Gate, and toward the Serpent Spring, and to the Dung Gate</vt:lpstr>
      <vt:lpstr>I went out by night by the Valley Gate, and toward the Serpent Spring, and to the Dung Gate</vt:lpstr>
      <vt:lpstr>I went out by night by the Valley Gate, and toward the Serpent Spring, and to the Dung Gate</vt:lpstr>
      <vt:lpstr>I went out by night by the Valley Gate, and toward the Serpent Spring, and to the Dung Gate</vt:lpstr>
      <vt:lpstr>I went out by night by the Valley Gate, and toward the Serpent Spring, and to the Dung Gate</vt:lpstr>
      <vt:lpstr>I went out by night by the Valley Gate, and toward the Serpent Spring, and to the Dung Gate</vt:lpstr>
      <vt:lpstr>I went out by night by the Valley Gate, and toward the Serpent Spring, and to the Dung Gate</vt:lpstr>
      <vt:lpstr>I went out by night by the Valley Gate, and toward the Serpent Spring, and to the Dung Gate</vt:lpstr>
      <vt:lpstr>I went out by night by the Valley Gate, and toward the Serpent Spring, and to the Dung Gate</vt:lpstr>
      <vt:lpstr>I went out by night by the Valley Gate, and toward the Serpent Spring, and to the Dung Gate</vt:lpstr>
      <vt:lpstr>I went out by night by the Valley Gate, and toward the Serpent Spring, and to the Dung Gate</vt:lpstr>
      <vt:lpstr>I was inspecting the walls of Jerusalem, which were broken down</vt:lpstr>
      <vt:lpstr>I was inspecting the walls of Jerusalem, which were broken down</vt:lpstr>
      <vt:lpstr>I was inspecting the walls of Jerusalem, which were broken down</vt:lpstr>
      <vt:lpstr>I was inspecting the walls of Jerusalem, which were broken down</vt:lpstr>
      <vt:lpstr>I was inspecting the walls of Jerusalem, which were broken down</vt:lpstr>
      <vt:lpstr>And its gates were consumed by fire</vt:lpstr>
      <vt:lpstr>Then I crossed over to the Fountain Gate and to the King’s Pool</vt:lpstr>
      <vt:lpstr>Then I crossed over to the Fountain Gate and to the King’s Pool</vt:lpstr>
      <vt:lpstr>Then I crossed over to the Fountain Gate and to the King’s Pool</vt:lpstr>
      <vt:lpstr>Then I crossed over to the Fountain Gate and to the King’s Pool</vt:lpstr>
      <vt:lpstr>Then I crossed over to the Fountain Gate and to the King’s Pool</vt:lpstr>
      <vt:lpstr>Then I crossed over to the Fountain Gate and to the King’s Pool</vt:lpstr>
      <vt:lpstr>Then I crossed over to the Fountain Gate and to the King’s Pool</vt:lpstr>
      <vt:lpstr>Then I crossed over to the Fountain Gate and to the King’s Pool</vt:lpstr>
      <vt:lpstr>But there was no place for my mount to pass through</vt:lpstr>
      <vt:lpstr>But there was no place for my mount to pass through</vt:lpstr>
      <vt:lpstr>Then I went up by the wadi at night, inspecting the wall</vt:lpstr>
      <vt:lpstr>Then I went up by the wadi at night, inspecting the wall</vt:lpstr>
      <vt:lpstr>Then I turned around and went back to the Valley Gate, and so returned</vt:lpstr>
      <vt:lpstr>Then I turned around and went back to the Valley Gate, and so returned</vt:lpstr>
      <vt:lpstr>Then I turned around and went back to the Valley Gate, and so returned</vt:lpstr>
      <vt:lpstr>Then I turned around and went back to the Valley Gate, and so returned</vt:lpstr>
      <vt:lpstr>Then I turned around and went back to the Valley Gate, and so returned</vt:lpstr>
      <vt:lpstr>Then I turned around and went back to the Valley Gate, and so returned</vt:lpstr>
      <vt:lpstr>I had not yet told it to the Jews, the priests, the nobles, the officials, or the rest who did the work</vt:lpstr>
      <vt:lpstr>I had not yet told it to the Jews, the priests, the nobles, the officials, or the rest who did the work</vt:lpstr>
      <vt:lpstr>I had not yet told it to the Jews, the priests, the nobles, the officials, or the rest who did the work</vt:lpstr>
      <vt:lpstr>Then I spoke to them</vt:lpstr>
      <vt:lpstr>Jerusalem is desolate, and its gates are burned by fire</vt:lpstr>
      <vt:lpstr>Jerusalem is desolate, and its gates are burned by fire</vt:lpstr>
      <vt:lpstr>Jerusalem is desolate, and its gates are burned by fire</vt:lpstr>
      <vt:lpstr>Come, let us rebuild the wall of Jerusalem</vt:lpstr>
      <vt:lpstr>Come, let us rebuild the wall of Jerusalem</vt:lpstr>
      <vt:lpstr>Come, let us rebuild the wall of Jerusalem</vt:lpstr>
      <vt:lpstr>I told them . . . what the king had said to me</vt:lpstr>
      <vt:lpstr>And they replied, “Let us rise up and build”</vt:lpstr>
      <vt:lpstr>When Sanballat the Horonite, and Tobiah the Ammonite official, and Geshem the Arab heard</vt:lpstr>
      <vt:lpstr>When Sanballat the Horonite, and Tobiah the Ammonite official, and Geshem the Arab heard</vt:lpstr>
      <vt:lpstr>When Sanballat the Horonite, and Tobiah the Ammonite official, and Geshem the Arab heard</vt:lpstr>
      <vt:lpstr>When Sanballat the Horonite, and Tobiah the Ammonite official, and Geshem the Arab heard</vt:lpstr>
      <vt:lpstr>When Sanballat the Horonite, and Tobiah the Ammonite official, and Geshem the Arab heard</vt:lpstr>
      <vt:lpstr>When Sanballat the Horonite, and Tobiah the Ammonite official, and Geshem the Arab heard</vt:lpstr>
      <vt:lpstr>They mocked and despised us and said, “What are you doing? Do you rebel against the king?”</vt:lpstr>
      <vt:lpstr>But I replied to them, “The God of heaven will give us success”</vt:lpstr>
      <vt:lpstr>We His servants will arise and build</vt:lpstr>
      <vt:lpstr>We His servants will arise and build</vt:lpstr>
      <vt:lpstr>But you have no portion, nor right, nor memorial in Jerusalem</vt:lpstr>
      <vt:lpstr>But you have no portion, nor right, nor memorial in Jerusalem</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Nehemiah 2, Photo Companion to the Bible</dc:title>
  <dc:subject>Photo Companion to the Bible</dc:subject>
  <dc:creator>BiblePlaces.com</dc:creator>
  <cp:lastModifiedBy>Todd Bolen</cp:lastModifiedBy>
  <cp:revision>132</cp:revision>
  <dcterms:created xsi:type="dcterms:W3CDTF">2020-06-01T17:32:41Z</dcterms:created>
  <dcterms:modified xsi:type="dcterms:W3CDTF">2023-09-16T23:40:10Z</dcterms:modified>
</cp:coreProperties>
</file>