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9"/>
  </p:notesMasterIdLst>
  <p:sldIdLst>
    <p:sldId id="367" r:id="rId2"/>
    <p:sldId id="503" r:id="rId3"/>
    <p:sldId id="290" r:id="rId4"/>
    <p:sldId id="426" r:id="rId5"/>
    <p:sldId id="437" r:id="rId6"/>
    <p:sldId id="425" r:id="rId7"/>
    <p:sldId id="472" r:id="rId8"/>
    <p:sldId id="293" r:id="rId9"/>
    <p:sldId id="491" r:id="rId10"/>
    <p:sldId id="294" r:id="rId11"/>
    <p:sldId id="492" r:id="rId12"/>
    <p:sldId id="493" r:id="rId13"/>
    <p:sldId id="418" r:id="rId14"/>
    <p:sldId id="309" r:id="rId15"/>
    <p:sldId id="295" r:id="rId16"/>
    <p:sldId id="296" r:id="rId17"/>
    <p:sldId id="486" r:id="rId18"/>
    <p:sldId id="297" r:id="rId19"/>
    <p:sldId id="310" r:id="rId20"/>
    <p:sldId id="298" r:id="rId21"/>
    <p:sldId id="299" r:id="rId22"/>
    <p:sldId id="300" r:id="rId23"/>
    <p:sldId id="301" r:id="rId24"/>
    <p:sldId id="487" r:id="rId25"/>
    <p:sldId id="302" r:id="rId26"/>
    <p:sldId id="494" r:id="rId27"/>
    <p:sldId id="501" r:id="rId28"/>
    <p:sldId id="303" r:id="rId29"/>
    <p:sldId id="495" r:id="rId30"/>
    <p:sldId id="430" r:id="rId31"/>
    <p:sldId id="496" r:id="rId32"/>
    <p:sldId id="438" r:id="rId33"/>
    <p:sldId id="479" r:id="rId34"/>
    <p:sldId id="304" r:id="rId35"/>
    <p:sldId id="497" r:id="rId36"/>
    <p:sldId id="305" r:id="rId37"/>
    <p:sldId id="306" r:id="rId38"/>
    <p:sldId id="311" r:id="rId39"/>
    <p:sldId id="312" r:id="rId40"/>
    <p:sldId id="313" r:id="rId41"/>
    <p:sldId id="307" r:id="rId42"/>
    <p:sldId id="428" r:id="rId43"/>
    <p:sldId id="488" r:id="rId44"/>
    <p:sldId id="308" r:id="rId45"/>
    <p:sldId id="314" r:id="rId46"/>
    <p:sldId id="315" r:id="rId47"/>
    <p:sldId id="316" r:id="rId48"/>
    <p:sldId id="317" r:id="rId49"/>
    <p:sldId id="318" r:id="rId50"/>
    <p:sldId id="326" r:id="rId51"/>
    <p:sldId id="489" r:id="rId52"/>
    <p:sldId id="490" r:id="rId53"/>
    <p:sldId id="327" r:id="rId54"/>
    <p:sldId id="328" r:id="rId55"/>
    <p:sldId id="330" r:id="rId56"/>
    <p:sldId id="436" r:id="rId57"/>
    <p:sldId id="449" r:id="rId58"/>
    <p:sldId id="416" r:id="rId59"/>
    <p:sldId id="417" r:id="rId60"/>
    <p:sldId id="333" r:id="rId61"/>
    <p:sldId id="334" r:id="rId62"/>
    <p:sldId id="435" r:id="rId63"/>
    <p:sldId id="335" r:id="rId64"/>
    <p:sldId id="441" r:id="rId65"/>
    <p:sldId id="443" r:id="rId66"/>
    <p:sldId id="444" r:id="rId67"/>
    <p:sldId id="338" r:id="rId68"/>
    <p:sldId id="339" r:id="rId69"/>
    <p:sldId id="502" r:id="rId70"/>
    <p:sldId id="459" r:id="rId71"/>
    <p:sldId id="464" r:id="rId72"/>
    <p:sldId id="460" r:id="rId73"/>
    <p:sldId id="463" r:id="rId74"/>
    <p:sldId id="461" r:id="rId75"/>
    <p:sldId id="498" r:id="rId76"/>
    <p:sldId id="482" r:id="rId77"/>
    <p:sldId id="429" r:id="rId78"/>
    <p:sldId id="466" r:id="rId79"/>
    <p:sldId id="468" r:id="rId80"/>
    <p:sldId id="467" r:id="rId81"/>
    <p:sldId id="469" r:id="rId82"/>
    <p:sldId id="465" r:id="rId83"/>
    <p:sldId id="341" r:id="rId84"/>
    <p:sldId id="499" r:id="rId85"/>
    <p:sldId id="342" r:id="rId86"/>
    <p:sldId id="500" r:id="rId87"/>
    <p:sldId id="343" r:id="rId88"/>
    <p:sldId id="451" r:id="rId89"/>
    <p:sldId id="344" r:id="rId90"/>
    <p:sldId id="345" r:id="rId91"/>
    <p:sldId id="346" r:id="rId92"/>
    <p:sldId id="347" r:id="rId93"/>
    <p:sldId id="348" r:id="rId94"/>
    <p:sldId id="473" r:id="rId95"/>
    <p:sldId id="474" r:id="rId96"/>
    <p:sldId id="448" r:id="rId97"/>
    <p:sldId id="485" r:id="rId98"/>
    <p:sldId id="456" r:id="rId99"/>
    <p:sldId id="450" r:id="rId100"/>
    <p:sldId id="349" r:id="rId101"/>
    <p:sldId id="373" r:id="rId102"/>
    <p:sldId id="374" r:id="rId103"/>
    <p:sldId id="440" r:id="rId104"/>
    <p:sldId id="375" r:id="rId105"/>
    <p:sldId id="350" r:id="rId106"/>
    <p:sldId id="351" r:id="rId107"/>
    <p:sldId id="352" r:id="rId108"/>
    <p:sldId id="376" r:id="rId109"/>
    <p:sldId id="377" r:id="rId110"/>
    <p:sldId id="412" r:id="rId111"/>
    <p:sldId id="413" r:id="rId112"/>
    <p:sldId id="378" r:id="rId113"/>
    <p:sldId id="353" r:id="rId114"/>
    <p:sldId id="445" r:id="rId115"/>
    <p:sldId id="379" r:id="rId116"/>
    <p:sldId id="355" r:id="rId117"/>
    <p:sldId id="356" r:id="rId118"/>
    <p:sldId id="380" r:id="rId119"/>
    <p:sldId id="381" r:id="rId120"/>
    <p:sldId id="382" r:id="rId121"/>
    <p:sldId id="383" r:id="rId122"/>
    <p:sldId id="384" r:id="rId123"/>
    <p:sldId id="446" r:id="rId124"/>
    <p:sldId id="447" r:id="rId125"/>
    <p:sldId id="442" r:id="rId126"/>
    <p:sldId id="422" r:id="rId127"/>
    <p:sldId id="423" r:id="rId128"/>
    <p:sldId id="484" r:id="rId129"/>
    <p:sldId id="42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57" r:id="rId143"/>
    <p:sldId id="397" r:id="rId144"/>
    <p:sldId id="398" r:id="rId145"/>
    <p:sldId id="399" r:id="rId146"/>
    <p:sldId id="400" r:id="rId147"/>
    <p:sldId id="401" r:id="rId148"/>
    <p:sldId id="402" r:id="rId149"/>
    <p:sldId id="358" r:id="rId150"/>
    <p:sldId id="403" r:id="rId151"/>
    <p:sldId id="404" r:id="rId152"/>
    <p:sldId id="405" r:id="rId153"/>
    <p:sldId id="406" r:id="rId154"/>
    <p:sldId id="408" r:id="rId155"/>
    <p:sldId id="407" r:id="rId156"/>
    <p:sldId id="359" r:id="rId157"/>
    <p:sldId id="505" r:id="rId158"/>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72973" autoAdjust="0"/>
  </p:normalViewPr>
  <p:slideViewPr>
    <p:cSldViewPr>
      <p:cViewPr varScale="1">
        <p:scale>
          <a:sx n="53" d="100"/>
          <a:sy n="53" d="100"/>
        </p:scale>
        <p:origin x="876" y="108"/>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56460"/>
    </p:cViewPr>
  </p:sorterViewPr>
  <p:notesViewPr>
    <p:cSldViewPr>
      <p:cViewPr varScale="1">
        <p:scale>
          <a:sx n="68" d="100"/>
          <a:sy n="68" d="100"/>
        </p:scale>
        <p:origin x="280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olen" userId="aa78ffc0c2b120ec" providerId="LiveId" clId="{E1A4CBD7-7F7E-432F-A9D3-2FD963A47D69}"/>
    <pc:docChg chg="undo redo custSel modSld">
      <pc:chgData name="Katie Bolen" userId="aa78ffc0c2b120ec" providerId="LiveId" clId="{E1A4CBD7-7F7E-432F-A9D3-2FD963A47D69}" dt="2023-05-17T19:18:54.450" v="325" actId="1036"/>
      <pc:docMkLst>
        <pc:docMk/>
      </pc:docMkLst>
      <pc:sldChg chg="addSp delSp modSp mod">
        <pc:chgData name="Katie Bolen" userId="aa78ffc0c2b120ec" providerId="LiveId" clId="{E1A4CBD7-7F7E-432F-A9D3-2FD963A47D69}" dt="2023-05-08T17:32:01.937" v="3" actId="27614"/>
        <pc:sldMkLst>
          <pc:docMk/>
          <pc:sldMk cId="1053746241" sldId="302"/>
        </pc:sldMkLst>
        <pc:picChg chg="add mod ord">
          <ac:chgData name="Katie Bolen" userId="aa78ffc0c2b120ec" providerId="LiveId" clId="{E1A4CBD7-7F7E-432F-A9D3-2FD963A47D69}" dt="2023-05-08T17:32:01.937" v="3" actId="27614"/>
          <ac:picMkLst>
            <pc:docMk/>
            <pc:sldMk cId="1053746241" sldId="302"/>
            <ac:picMk id="6" creationId="{F66B1EAE-C684-A1BA-C7FA-3A276D7A71CB}"/>
          </ac:picMkLst>
        </pc:picChg>
        <pc:picChg chg="del">
          <ac:chgData name="Katie Bolen" userId="aa78ffc0c2b120ec" providerId="LiveId" clId="{E1A4CBD7-7F7E-432F-A9D3-2FD963A47D69}" dt="2023-05-08T17:31:59.939" v="2" actId="478"/>
          <ac:picMkLst>
            <pc:docMk/>
            <pc:sldMk cId="1053746241" sldId="302"/>
            <ac:picMk id="7" creationId="{657E6825-F221-4D0D-BE41-FA2F137B4861}"/>
          </ac:picMkLst>
        </pc:picChg>
      </pc:sldChg>
      <pc:sldChg chg="modSp mod">
        <pc:chgData name="Katie Bolen" userId="aa78ffc0c2b120ec" providerId="LiveId" clId="{E1A4CBD7-7F7E-432F-A9D3-2FD963A47D69}" dt="2023-05-17T19:00:26.752" v="55"/>
        <pc:sldMkLst>
          <pc:docMk/>
          <pc:sldMk cId="2663052100" sldId="305"/>
        </pc:sldMkLst>
        <pc:spChg chg="mod">
          <ac:chgData name="Katie Bolen" userId="aa78ffc0c2b120ec" providerId="LiveId" clId="{E1A4CBD7-7F7E-432F-A9D3-2FD963A47D69}" dt="2023-05-17T19:00:26.752" v="55"/>
          <ac:spMkLst>
            <pc:docMk/>
            <pc:sldMk cId="2663052100" sldId="305"/>
            <ac:spMk id="6" creationId="{00000000-0000-0000-0000-000000000000}"/>
          </ac:spMkLst>
        </pc:spChg>
      </pc:sldChg>
      <pc:sldChg chg="modSp mod">
        <pc:chgData name="Katie Bolen" userId="aa78ffc0c2b120ec" providerId="LiveId" clId="{E1A4CBD7-7F7E-432F-A9D3-2FD963A47D69}" dt="2023-05-17T19:00:31.250" v="57"/>
        <pc:sldMkLst>
          <pc:docMk/>
          <pc:sldMk cId="477606272" sldId="306"/>
        </pc:sldMkLst>
        <pc:spChg chg="mod">
          <ac:chgData name="Katie Bolen" userId="aa78ffc0c2b120ec" providerId="LiveId" clId="{E1A4CBD7-7F7E-432F-A9D3-2FD963A47D69}" dt="2023-05-17T19:00:31.250" v="57"/>
          <ac:spMkLst>
            <pc:docMk/>
            <pc:sldMk cId="477606272" sldId="306"/>
            <ac:spMk id="7" creationId="{00000000-0000-0000-0000-000000000000}"/>
          </ac:spMkLst>
        </pc:spChg>
      </pc:sldChg>
      <pc:sldChg chg="addSp delSp modSp">
        <pc:chgData name="Katie Bolen" userId="aa78ffc0c2b120ec" providerId="LiveId" clId="{E1A4CBD7-7F7E-432F-A9D3-2FD963A47D69}" dt="2023-05-17T17:17:10.071" v="10"/>
        <pc:sldMkLst>
          <pc:docMk/>
          <pc:sldMk cId="3899631637" sldId="383"/>
        </pc:sldMkLst>
        <pc:picChg chg="add del mod">
          <ac:chgData name="Katie Bolen" userId="aa78ffc0c2b120ec" providerId="LiveId" clId="{E1A4CBD7-7F7E-432F-A9D3-2FD963A47D69}" dt="2023-05-17T17:17:10.071" v="10"/>
          <ac:picMkLst>
            <pc:docMk/>
            <pc:sldMk cId="3899631637" sldId="383"/>
            <ac:picMk id="7" creationId="{D928CE31-7569-7842-DEE4-7AD1E0FA8EF0}"/>
          </ac:picMkLst>
        </pc:picChg>
      </pc:sldChg>
      <pc:sldChg chg="addSp delSp modSp mod">
        <pc:chgData name="Katie Bolen" userId="aa78ffc0c2b120ec" providerId="LiveId" clId="{E1A4CBD7-7F7E-432F-A9D3-2FD963A47D69}" dt="2023-05-17T16:51:21.480" v="8"/>
        <pc:sldMkLst>
          <pc:docMk/>
          <pc:sldMk cId="1002381249" sldId="398"/>
        </pc:sldMkLst>
        <pc:picChg chg="add del mod">
          <ac:chgData name="Katie Bolen" userId="aa78ffc0c2b120ec" providerId="LiveId" clId="{E1A4CBD7-7F7E-432F-A9D3-2FD963A47D69}" dt="2023-05-17T16:51:21.480" v="8"/>
          <ac:picMkLst>
            <pc:docMk/>
            <pc:sldMk cId="1002381249" sldId="398"/>
            <ac:picMk id="7" creationId="{5AB30D06-749A-D1F8-4363-F66716B52C90}"/>
          </ac:picMkLst>
        </pc:picChg>
      </pc:sldChg>
      <pc:sldChg chg="modSp mod">
        <pc:chgData name="Katie Bolen" userId="aa78ffc0c2b120ec" providerId="LiveId" clId="{E1A4CBD7-7F7E-432F-A9D3-2FD963A47D69}" dt="2023-05-17T19:06:33.925" v="93" actId="1076"/>
        <pc:sldMkLst>
          <pc:docMk/>
          <pc:sldMk cId="2059444611" sldId="414"/>
        </pc:sldMkLst>
        <pc:spChg chg="mod">
          <ac:chgData name="Katie Bolen" userId="aa78ffc0c2b120ec" providerId="LiveId" clId="{E1A4CBD7-7F7E-432F-A9D3-2FD963A47D69}" dt="2023-05-17T19:06:33.925" v="93" actId="1076"/>
          <ac:spMkLst>
            <pc:docMk/>
            <pc:sldMk cId="2059444611" sldId="414"/>
            <ac:spMk id="5" creationId="{41528662-E69E-9FC9-6EB2-9A23068083E9}"/>
          </ac:spMkLst>
        </pc:spChg>
      </pc:sldChg>
      <pc:sldChg chg="modSp mod">
        <pc:chgData name="Katie Bolen" userId="aa78ffc0c2b120ec" providerId="LiveId" clId="{E1A4CBD7-7F7E-432F-A9D3-2FD963A47D69}" dt="2023-05-17T19:01:08.514" v="65"/>
        <pc:sldMkLst>
          <pc:docMk/>
          <pc:sldMk cId="1725037412" sldId="457"/>
        </pc:sldMkLst>
        <pc:spChg chg="mod">
          <ac:chgData name="Katie Bolen" userId="aa78ffc0c2b120ec" providerId="LiveId" clId="{E1A4CBD7-7F7E-432F-A9D3-2FD963A47D69}" dt="2023-05-17T19:01:08.514" v="65"/>
          <ac:spMkLst>
            <pc:docMk/>
            <pc:sldMk cId="1725037412" sldId="457"/>
            <ac:spMk id="8" creationId="{00000000-0000-0000-0000-000000000000}"/>
          </ac:spMkLst>
        </pc:spChg>
      </pc:sldChg>
      <pc:sldChg chg="modSp mod">
        <pc:chgData name="Katie Bolen" userId="aa78ffc0c2b120ec" providerId="LiveId" clId="{E1A4CBD7-7F7E-432F-A9D3-2FD963A47D69}" dt="2023-05-17T18:59:30.001" v="45"/>
        <pc:sldMkLst>
          <pc:docMk/>
          <pc:sldMk cId="420409731" sldId="458"/>
        </pc:sldMkLst>
        <pc:spChg chg="mod">
          <ac:chgData name="Katie Bolen" userId="aa78ffc0c2b120ec" providerId="LiveId" clId="{E1A4CBD7-7F7E-432F-A9D3-2FD963A47D69}" dt="2023-05-17T18:59:30.001" v="45"/>
          <ac:spMkLst>
            <pc:docMk/>
            <pc:sldMk cId="420409731" sldId="458"/>
            <ac:spMk id="5" creationId="{00000000-0000-0000-0000-000000000000}"/>
          </ac:spMkLst>
        </pc:spChg>
        <pc:spChg chg="mod">
          <ac:chgData name="Katie Bolen" userId="aa78ffc0c2b120ec" providerId="LiveId" clId="{E1A4CBD7-7F7E-432F-A9D3-2FD963A47D69}" dt="2023-05-17T18:59:30.001" v="45"/>
          <ac:spMkLst>
            <pc:docMk/>
            <pc:sldMk cId="420409731" sldId="458"/>
            <ac:spMk id="10" creationId="{00000000-0000-0000-0000-000000000000}"/>
          </ac:spMkLst>
        </pc:spChg>
      </pc:sldChg>
      <pc:sldChg chg="modSp mod">
        <pc:chgData name="Katie Bolen" userId="aa78ffc0c2b120ec" providerId="LiveId" clId="{E1A4CBD7-7F7E-432F-A9D3-2FD963A47D69}" dt="2023-05-17T19:01:28.297" v="69" actId="1076"/>
        <pc:sldMkLst>
          <pc:docMk/>
          <pc:sldMk cId="3763560752" sldId="470"/>
        </pc:sldMkLst>
        <pc:spChg chg="mod">
          <ac:chgData name="Katie Bolen" userId="aa78ffc0c2b120ec" providerId="LiveId" clId="{E1A4CBD7-7F7E-432F-A9D3-2FD963A47D69}" dt="2023-05-17T19:01:28.297" v="69" actId="1076"/>
          <ac:spMkLst>
            <pc:docMk/>
            <pc:sldMk cId="3763560752" sldId="470"/>
            <ac:spMk id="5" creationId="{44790551-1C27-E337-9982-84957602ACD8}"/>
          </ac:spMkLst>
        </pc:spChg>
      </pc:sldChg>
      <pc:sldChg chg="modSp mod">
        <pc:chgData name="Katie Bolen" userId="aa78ffc0c2b120ec" providerId="LiveId" clId="{E1A4CBD7-7F7E-432F-A9D3-2FD963A47D69}" dt="2023-05-17T19:00:12.441" v="51"/>
        <pc:sldMkLst>
          <pc:docMk/>
          <pc:sldMk cId="3492410055" sldId="479"/>
        </pc:sldMkLst>
        <pc:spChg chg="mod">
          <ac:chgData name="Katie Bolen" userId="aa78ffc0c2b120ec" providerId="LiveId" clId="{E1A4CBD7-7F7E-432F-A9D3-2FD963A47D69}" dt="2023-05-17T19:00:12.441" v="51"/>
          <ac:spMkLst>
            <pc:docMk/>
            <pc:sldMk cId="3492410055" sldId="479"/>
            <ac:spMk id="7" creationId="{00000000-0000-0000-0000-000000000000}"/>
          </ac:spMkLst>
        </pc:spChg>
        <pc:spChg chg="mod">
          <ac:chgData name="Katie Bolen" userId="aa78ffc0c2b120ec" providerId="LiveId" clId="{E1A4CBD7-7F7E-432F-A9D3-2FD963A47D69}" dt="2023-05-17T19:00:12.441" v="51"/>
          <ac:spMkLst>
            <pc:docMk/>
            <pc:sldMk cId="3492410055" sldId="479"/>
            <ac:spMk id="8" creationId="{9E3D034B-524E-41AC-8705-97CF516F8DAE}"/>
          </ac:spMkLst>
        </pc:spChg>
      </pc:sldChg>
      <pc:sldChg chg="modSp mod">
        <pc:chgData name="Katie Bolen" userId="aa78ffc0c2b120ec" providerId="LiveId" clId="{E1A4CBD7-7F7E-432F-A9D3-2FD963A47D69}" dt="2023-05-17T19:10:41.438" v="140" actId="1076"/>
        <pc:sldMkLst>
          <pc:docMk/>
          <pc:sldMk cId="2879968477" sldId="483"/>
        </pc:sldMkLst>
        <pc:spChg chg="mod">
          <ac:chgData name="Katie Bolen" userId="aa78ffc0c2b120ec" providerId="LiveId" clId="{E1A4CBD7-7F7E-432F-A9D3-2FD963A47D69}" dt="2023-05-17T19:10:41.438" v="140" actId="1076"/>
          <ac:spMkLst>
            <pc:docMk/>
            <pc:sldMk cId="2879968477" sldId="483"/>
            <ac:spMk id="5" creationId="{36337034-0C77-134E-23D0-BF6DBF5782D1}"/>
          </ac:spMkLst>
        </pc:spChg>
      </pc:sldChg>
      <pc:sldChg chg="modSp mod">
        <pc:chgData name="Katie Bolen" userId="aa78ffc0c2b120ec" providerId="LiveId" clId="{E1A4CBD7-7F7E-432F-A9D3-2FD963A47D69}" dt="2023-05-17T18:59:04.887" v="39"/>
        <pc:sldMkLst>
          <pc:docMk/>
          <pc:sldMk cId="2937879725" sldId="486"/>
        </pc:sldMkLst>
        <pc:spChg chg="mod">
          <ac:chgData name="Katie Bolen" userId="aa78ffc0c2b120ec" providerId="LiveId" clId="{E1A4CBD7-7F7E-432F-A9D3-2FD963A47D69}" dt="2023-05-17T18:59:04.887" v="39"/>
          <ac:spMkLst>
            <pc:docMk/>
            <pc:sldMk cId="2937879725" sldId="486"/>
            <ac:spMk id="6" creationId="{00000000-0000-0000-0000-000000000000}"/>
          </ac:spMkLst>
        </pc:spChg>
      </pc:sldChg>
      <pc:sldChg chg="modSp mod">
        <pc:chgData name="Katie Bolen" userId="aa78ffc0c2b120ec" providerId="LiveId" clId="{E1A4CBD7-7F7E-432F-A9D3-2FD963A47D69}" dt="2023-05-17T18:59:14.498" v="41"/>
        <pc:sldMkLst>
          <pc:docMk/>
          <pc:sldMk cId="3463857391" sldId="487"/>
        </pc:sldMkLst>
        <pc:spChg chg="mod">
          <ac:chgData name="Katie Bolen" userId="aa78ffc0c2b120ec" providerId="LiveId" clId="{E1A4CBD7-7F7E-432F-A9D3-2FD963A47D69}" dt="2023-05-17T18:59:14.498" v="41"/>
          <ac:spMkLst>
            <pc:docMk/>
            <pc:sldMk cId="3463857391" sldId="487"/>
            <ac:spMk id="6" creationId="{00000000-0000-0000-0000-000000000000}"/>
          </ac:spMkLst>
        </pc:spChg>
      </pc:sldChg>
      <pc:sldChg chg="modSp mod">
        <pc:chgData name="Katie Bolen" userId="aa78ffc0c2b120ec" providerId="LiveId" clId="{E1A4CBD7-7F7E-432F-A9D3-2FD963A47D69}" dt="2023-05-17T19:00:44.840" v="59"/>
        <pc:sldMkLst>
          <pc:docMk/>
          <pc:sldMk cId="2439207382" sldId="488"/>
        </pc:sldMkLst>
        <pc:spChg chg="mod">
          <ac:chgData name="Katie Bolen" userId="aa78ffc0c2b120ec" providerId="LiveId" clId="{E1A4CBD7-7F7E-432F-A9D3-2FD963A47D69}" dt="2023-05-17T19:00:44.840" v="59"/>
          <ac:spMkLst>
            <pc:docMk/>
            <pc:sldMk cId="2439207382" sldId="488"/>
            <ac:spMk id="6" creationId="{00000000-0000-0000-0000-000000000000}"/>
          </ac:spMkLst>
        </pc:spChg>
      </pc:sldChg>
      <pc:sldChg chg="modSp mod">
        <pc:chgData name="Katie Bolen" userId="aa78ffc0c2b120ec" providerId="LiveId" clId="{E1A4CBD7-7F7E-432F-A9D3-2FD963A47D69}" dt="2023-05-17T19:00:52.414" v="61"/>
        <pc:sldMkLst>
          <pc:docMk/>
          <pc:sldMk cId="4116586779" sldId="489"/>
        </pc:sldMkLst>
        <pc:spChg chg="mod">
          <ac:chgData name="Katie Bolen" userId="aa78ffc0c2b120ec" providerId="LiveId" clId="{E1A4CBD7-7F7E-432F-A9D3-2FD963A47D69}" dt="2023-05-17T19:00:52.414" v="61"/>
          <ac:spMkLst>
            <pc:docMk/>
            <pc:sldMk cId="4116586779" sldId="489"/>
            <ac:spMk id="10" creationId="{00000000-0000-0000-0000-000000000000}"/>
          </ac:spMkLst>
        </pc:spChg>
      </pc:sldChg>
      <pc:sldChg chg="modSp mod">
        <pc:chgData name="Katie Bolen" userId="aa78ffc0c2b120ec" providerId="LiveId" clId="{E1A4CBD7-7F7E-432F-A9D3-2FD963A47D69}" dt="2023-05-17T19:00:57.504" v="63"/>
        <pc:sldMkLst>
          <pc:docMk/>
          <pc:sldMk cId="1915968199" sldId="490"/>
        </pc:sldMkLst>
        <pc:spChg chg="mod">
          <ac:chgData name="Katie Bolen" userId="aa78ffc0c2b120ec" providerId="LiveId" clId="{E1A4CBD7-7F7E-432F-A9D3-2FD963A47D69}" dt="2023-05-17T19:00:57.504" v="63"/>
          <ac:spMkLst>
            <pc:docMk/>
            <pc:sldMk cId="1915968199" sldId="490"/>
            <ac:spMk id="6" creationId="{00000000-0000-0000-0000-000000000000}"/>
          </ac:spMkLst>
        </pc:spChg>
      </pc:sldChg>
      <pc:sldChg chg="modSp mod">
        <pc:chgData name="Katie Bolen" userId="aa78ffc0c2b120ec" providerId="LiveId" clId="{E1A4CBD7-7F7E-432F-A9D3-2FD963A47D69}" dt="2023-05-17T18:57:14.216" v="22" actId="207"/>
        <pc:sldMkLst>
          <pc:docMk/>
          <pc:sldMk cId="1502584202" sldId="491"/>
        </pc:sldMkLst>
        <pc:spChg chg="mod">
          <ac:chgData name="Katie Bolen" userId="aa78ffc0c2b120ec" providerId="LiveId" clId="{E1A4CBD7-7F7E-432F-A9D3-2FD963A47D69}" dt="2023-05-17T18:56:47.978" v="20" actId="14861"/>
          <ac:spMkLst>
            <pc:docMk/>
            <pc:sldMk cId="1502584202" sldId="491"/>
            <ac:spMk id="7" creationId="{00000000-0000-0000-0000-000000000000}"/>
          </ac:spMkLst>
        </pc:spChg>
        <pc:spChg chg="mod">
          <ac:chgData name="Katie Bolen" userId="aa78ffc0c2b120ec" providerId="LiveId" clId="{E1A4CBD7-7F7E-432F-A9D3-2FD963A47D69}" dt="2023-05-17T18:57:14.216" v="22" actId="207"/>
          <ac:spMkLst>
            <pc:docMk/>
            <pc:sldMk cId="1502584202" sldId="491"/>
            <ac:spMk id="8" creationId="{00000000-0000-0000-0000-000000000000}"/>
          </ac:spMkLst>
        </pc:spChg>
      </pc:sldChg>
      <pc:sldChg chg="modSp mod">
        <pc:chgData name="Katie Bolen" userId="aa78ffc0c2b120ec" providerId="LiveId" clId="{E1A4CBD7-7F7E-432F-A9D3-2FD963A47D69}" dt="2023-05-17T18:58:47.239" v="35" actId="108"/>
        <pc:sldMkLst>
          <pc:docMk/>
          <pc:sldMk cId="2458704964" sldId="492"/>
        </pc:sldMkLst>
        <pc:spChg chg="mod">
          <ac:chgData name="Katie Bolen" userId="aa78ffc0c2b120ec" providerId="LiveId" clId="{E1A4CBD7-7F7E-432F-A9D3-2FD963A47D69}" dt="2023-05-17T18:58:15.905" v="30"/>
          <ac:spMkLst>
            <pc:docMk/>
            <pc:sldMk cId="2458704964" sldId="492"/>
            <ac:spMk id="7" creationId="{00000000-0000-0000-0000-000000000000}"/>
          </ac:spMkLst>
        </pc:spChg>
        <pc:spChg chg="mod">
          <ac:chgData name="Katie Bolen" userId="aa78ffc0c2b120ec" providerId="LiveId" clId="{E1A4CBD7-7F7E-432F-A9D3-2FD963A47D69}" dt="2023-05-17T18:58:06.109" v="28" actId="207"/>
          <ac:spMkLst>
            <pc:docMk/>
            <pc:sldMk cId="2458704964" sldId="492"/>
            <ac:spMk id="9" creationId="{00000000-0000-0000-0000-000000000000}"/>
          </ac:spMkLst>
        </pc:spChg>
        <pc:spChg chg="mod">
          <ac:chgData name="Katie Bolen" userId="aa78ffc0c2b120ec" providerId="LiveId" clId="{E1A4CBD7-7F7E-432F-A9D3-2FD963A47D69}" dt="2023-05-17T18:57:49.494" v="26" actId="207"/>
          <ac:spMkLst>
            <pc:docMk/>
            <pc:sldMk cId="2458704964" sldId="492"/>
            <ac:spMk id="10" creationId="{00000000-0000-0000-0000-000000000000}"/>
          </ac:spMkLst>
        </pc:spChg>
        <pc:spChg chg="mod">
          <ac:chgData name="Katie Bolen" userId="aa78ffc0c2b120ec" providerId="LiveId" clId="{E1A4CBD7-7F7E-432F-A9D3-2FD963A47D69}" dt="2023-05-17T18:58:43.070" v="34" actId="403"/>
          <ac:spMkLst>
            <pc:docMk/>
            <pc:sldMk cId="2458704964" sldId="492"/>
            <ac:spMk id="11" creationId="{00000000-0000-0000-0000-000000000000}"/>
          </ac:spMkLst>
        </pc:spChg>
        <pc:cxnChg chg="mod">
          <ac:chgData name="Katie Bolen" userId="aa78ffc0c2b120ec" providerId="LiveId" clId="{E1A4CBD7-7F7E-432F-A9D3-2FD963A47D69}" dt="2023-05-17T18:58:47.239" v="35" actId="108"/>
          <ac:cxnSpMkLst>
            <pc:docMk/>
            <pc:sldMk cId="2458704964" sldId="492"/>
            <ac:cxnSpMk id="12" creationId="{00000000-0000-0000-0000-000000000000}"/>
          </ac:cxnSpMkLst>
        </pc:cxnChg>
      </pc:sldChg>
      <pc:sldChg chg="modSp mod">
        <pc:chgData name="Katie Bolen" userId="aa78ffc0c2b120ec" providerId="LiveId" clId="{E1A4CBD7-7F7E-432F-A9D3-2FD963A47D69}" dt="2023-05-17T18:58:54.096" v="37"/>
        <pc:sldMkLst>
          <pc:docMk/>
          <pc:sldMk cId="3333071318" sldId="493"/>
        </pc:sldMkLst>
        <pc:spChg chg="mod">
          <ac:chgData name="Katie Bolen" userId="aa78ffc0c2b120ec" providerId="LiveId" clId="{E1A4CBD7-7F7E-432F-A9D3-2FD963A47D69}" dt="2023-05-17T18:58:54.096" v="37"/>
          <ac:spMkLst>
            <pc:docMk/>
            <pc:sldMk cId="3333071318" sldId="493"/>
            <ac:spMk id="6" creationId="{00000000-0000-0000-0000-000000000000}"/>
          </ac:spMkLst>
        </pc:spChg>
      </pc:sldChg>
      <pc:sldChg chg="modSp mod">
        <pc:chgData name="Katie Bolen" userId="aa78ffc0c2b120ec" providerId="LiveId" clId="{E1A4CBD7-7F7E-432F-A9D3-2FD963A47D69}" dt="2023-05-17T18:59:19.874" v="43"/>
        <pc:sldMkLst>
          <pc:docMk/>
          <pc:sldMk cId="2978020280" sldId="494"/>
        </pc:sldMkLst>
        <pc:spChg chg="mod">
          <ac:chgData name="Katie Bolen" userId="aa78ffc0c2b120ec" providerId="LiveId" clId="{E1A4CBD7-7F7E-432F-A9D3-2FD963A47D69}" dt="2023-05-17T18:59:19.874" v="43"/>
          <ac:spMkLst>
            <pc:docMk/>
            <pc:sldMk cId="2978020280" sldId="494"/>
            <ac:spMk id="6" creationId="{00000000-0000-0000-0000-000000000000}"/>
          </ac:spMkLst>
        </pc:spChg>
      </pc:sldChg>
      <pc:sldChg chg="modSp mod">
        <pc:chgData name="Katie Bolen" userId="aa78ffc0c2b120ec" providerId="LiveId" clId="{E1A4CBD7-7F7E-432F-A9D3-2FD963A47D69}" dt="2023-05-17T18:59:39.061" v="47"/>
        <pc:sldMkLst>
          <pc:docMk/>
          <pc:sldMk cId="3072148652" sldId="495"/>
        </pc:sldMkLst>
        <pc:spChg chg="mod">
          <ac:chgData name="Katie Bolen" userId="aa78ffc0c2b120ec" providerId="LiveId" clId="{E1A4CBD7-7F7E-432F-A9D3-2FD963A47D69}" dt="2023-05-17T18:59:39.061" v="47"/>
          <ac:spMkLst>
            <pc:docMk/>
            <pc:sldMk cId="3072148652" sldId="495"/>
            <ac:spMk id="6" creationId="{00000000-0000-0000-0000-000000000000}"/>
          </ac:spMkLst>
        </pc:spChg>
        <pc:spChg chg="mod">
          <ac:chgData name="Katie Bolen" userId="aa78ffc0c2b120ec" providerId="LiveId" clId="{E1A4CBD7-7F7E-432F-A9D3-2FD963A47D69}" dt="2023-05-17T18:59:39.061" v="47"/>
          <ac:spMkLst>
            <pc:docMk/>
            <pc:sldMk cId="3072148652" sldId="495"/>
            <ac:spMk id="7" creationId="{00000000-0000-0000-0000-000000000000}"/>
          </ac:spMkLst>
        </pc:spChg>
      </pc:sldChg>
      <pc:sldChg chg="modSp mod">
        <pc:chgData name="Katie Bolen" userId="aa78ffc0c2b120ec" providerId="LiveId" clId="{E1A4CBD7-7F7E-432F-A9D3-2FD963A47D69}" dt="2023-05-17T19:00:01.319" v="49"/>
        <pc:sldMkLst>
          <pc:docMk/>
          <pc:sldMk cId="3967826003" sldId="496"/>
        </pc:sldMkLst>
        <pc:spChg chg="mod">
          <ac:chgData name="Katie Bolen" userId="aa78ffc0c2b120ec" providerId="LiveId" clId="{E1A4CBD7-7F7E-432F-A9D3-2FD963A47D69}" dt="2023-05-17T19:00:01.319" v="49"/>
          <ac:spMkLst>
            <pc:docMk/>
            <pc:sldMk cId="3967826003" sldId="496"/>
            <ac:spMk id="6" creationId="{00000000-0000-0000-0000-000000000000}"/>
          </ac:spMkLst>
        </pc:spChg>
        <pc:spChg chg="mod">
          <ac:chgData name="Katie Bolen" userId="aa78ffc0c2b120ec" providerId="LiveId" clId="{E1A4CBD7-7F7E-432F-A9D3-2FD963A47D69}" dt="2023-05-17T19:00:01.319" v="49"/>
          <ac:spMkLst>
            <pc:docMk/>
            <pc:sldMk cId="3967826003" sldId="496"/>
            <ac:spMk id="7" creationId="{00000000-0000-0000-0000-000000000000}"/>
          </ac:spMkLst>
        </pc:spChg>
      </pc:sldChg>
      <pc:sldChg chg="modSp mod">
        <pc:chgData name="Katie Bolen" userId="aa78ffc0c2b120ec" providerId="LiveId" clId="{E1A4CBD7-7F7E-432F-A9D3-2FD963A47D69}" dt="2023-05-17T19:00:21.933" v="53"/>
        <pc:sldMkLst>
          <pc:docMk/>
          <pc:sldMk cId="3108846103" sldId="497"/>
        </pc:sldMkLst>
        <pc:spChg chg="mod">
          <ac:chgData name="Katie Bolen" userId="aa78ffc0c2b120ec" providerId="LiveId" clId="{E1A4CBD7-7F7E-432F-A9D3-2FD963A47D69}" dt="2023-05-17T19:00:21.933" v="53"/>
          <ac:spMkLst>
            <pc:docMk/>
            <pc:sldMk cId="3108846103" sldId="497"/>
            <ac:spMk id="6" creationId="{00000000-0000-0000-0000-000000000000}"/>
          </ac:spMkLst>
        </pc:spChg>
        <pc:spChg chg="mod">
          <ac:chgData name="Katie Bolen" userId="aa78ffc0c2b120ec" providerId="LiveId" clId="{E1A4CBD7-7F7E-432F-A9D3-2FD963A47D69}" dt="2023-05-17T19:00:21.933" v="53"/>
          <ac:spMkLst>
            <pc:docMk/>
            <pc:sldMk cId="3108846103" sldId="497"/>
            <ac:spMk id="7" creationId="{00000000-0000-0000-0000-000000000000}"/>
          </ac:spMkLst>
        </pc:spChg>
      </pc:sldChg>
      <pc:sldChg chg="modSp mod">
        <pc:chgData name="Katie Bolen" userId="aa78ffc0c2b120ec" providerId="LiveId" clId="{E1A4CBD7-7F7E-432F-A9D3-2FD963A47D69}" dt="2023-05-17T19:06:11.397" v="90" actId="207"/>
        <pc:sldMkLst>
          <pc:docMk/>
          <pc:sldMk cId="259774721" sldId="498"/>
        </pc:sldMkLst>
        <pc:spChg chg="mod">
          <ac:chgData name="Katie Bolen" userId="aa78ffc0c2b120ec" providerId="LiveId" clId="{E1A4CBD7-7F7E-432F-A9D3-2FD963A47D69}" dt="2023-05-17T19:05:37.057" v="86" actId="14100"/>
          <ac:spMkLst>
            <pc:docMk/>
            <pc:sldMk cId="259774721" sldId="498"/>
            <ac:spMk id="6" creationId="{00000000-0000-0000-0000-000000000000}"/>
          </ac:spMkLst>
        </pc:spChg>
        <pc:spChg chg="mod">
          <ac:chgData name="Katie Bolen" userId="aa78ffc0c2b120ec" providerId="LiveId" clId="{E1A4CBD7-7F7E-432F-A9D3-2FD963A47D69}" dt="2023-05-17T19:06:11.397" v="90" actId="207"/>
          <ac:spMkLst>
            <pc:docMk/>
            <pc:sldMk cId="259774721" sldId="498"/>
            <ac:spMk id="7" creationId="{00000000-0000-0000-0000-000000000000}"/>
          </ac:spMkLst>
        </pc:spChg>
        <pc:spChg chg="mod">
          <ac:chgData name="Katie Bolen" userId="aa78ffc0c2b120ec" providerId="LiveId" clId="{E1A4CBD7-7F7E-432F-A9D3-2FD963A47D69}" dt="2023-05-17T19:03:33.637" v="74" actId="14100"/>
          <ac:spMkLst>
            <pc:docMk/>
            <pc:sldMk cId="259774721" sldId="498"/>
            <ac:spMk id="10" creationId="{00000000-0000-0000-0000-000000000000}"/>
          </ac:spMkLst>
        </pc:spChg>
        <pc:spChg chg="mod">
          <ac:chgData name="Katie Bolen" userId="aa78ffc0c2b120ec" providerId="LiveId" clId="{E1A4CBD7-7F7E-432F-A9D3-2FD963A47D69}" dt="2023-05-17T19:01:23.097" v="68" actId="1076"/>
          <ac:spMkLst>
            <pc:docMk/>
            <pc:sldMk cId="259774721" sldId="498"/>
            <ac:spMk id="11" creationId="{70307060-0C36-5996-6E34-00335A8786FC}"/>
          </ac:spMkLst>
        </pc:spChg>
        <pc:spChg chg="mod">
          <ac:chgData name="Katie Bolen" userId="aa78ffc0c2b120ec" providerId="LiveId" clId="{E1A4CBD7-7F7E-432F-A9D3-2FD963A47D69}" dt="2023-05-17T19:05:54.836" v="88" actId="207"/>
          <ac:spMkLst>
            <pc:docMk/>
            <pc:sldMk cId="259774721" sldId="498"/>
            <ac:spMk id="13" creationId="{00000000-0000-0000-0000-000000000000}"/>
          </ac:spMkLst>
        </pc:spChg>
        <pc:picChg chg="mod">
          <ac:chgData name="Katie Bolen" userId="aa78ffc0c2b120ec" providerId="LiveId" clId="{E1A4CBD7-7F7E-432F-A9D3-2FD963A47D69}" dt="2023-05-17T19:04:25.374" v="77" actId="1076"/>
          <ac:picMkLst>
            <pc:docMk/>
            <pc:sldMk cId="259774721" sldId="498"/>
            <ac:picMk id="9" creationId="{54459358-CF2B-BDC3-C382-097906E3C429}"/>
          </ac:picMkLst>
        </pc:picChg>
      </pc:sldChg>
      <pc:sldChg chg="modSp mod">
        <pc:chgData name="Katie Bolen" userId="aa78ffc0c2b120ec" providerId="LiveId" clId="{E1A4CBD7-7F7E-432F-A9D3-2FD963A47D69}" dt="2023-05-17T19:10:05.840" v="139" actId="1076"/>
        <pc:sldMkLst>
          <pc:docMk/>
          <pc:sldMk cId="1824241988" sldId="499"/>
        </pc:sldMkLst>
        <pc:spChg chg="mod">
          <ac:chgData name="Katie Bolen" userId="aa78ffc0c2b120ec" providerId="LiveId" clId="{E1A4CBD7-7F7E-432F-A9D3-2FD963A47D69}" dt="2023-05-17T19:09:16.908" v="128" actId="1037"/>
          <ac:spMkLst>
            <pc:docMk/>
            <pc:sldMk cId="1824241988" sldId="499"/>
            <ac:spMk id="7" creationId="{00000000-0000-0000-0000-000000000000}"/>
          </ac:spMkLst>
        </pc:spChg>
        <pc:spChg chg="mod">
          <ac:chgData name="Katie Bolen" userId="aa78ffc0c2b120ec" providerId="LiveId" clId="{E1A4CBD7-7F7E-432F-A9D3-2FD963A47D69}" dt="2023-05-17T19:08:11.248" v="104" actId="1076"/>
          <ac:spMkLst>
            <pc:docMk/>
            <pc:sldMk cId="1824241988" sldId="499"/>
            <ac:spMk id="8" creationId="{00000000-0000-0000-0000-000000000000}"/>
          </ac:spMkLst>
        </pc:spChg>
        <pc:spChg chg="mod">
          <ac:chgData name="Katie Bolen" userId="aa78ffc0c2b120ec" providerId="LiveId" clId="{E1A4CBD7-7F7E-432F-A9D3-2FD963A47D69}" dt="2023-05-17T19:09:56.793" v="138" actId="1035"/>
          <ac:spMkLst>
            <pc:docMk/>
            <pc:sldMk cId="1824241988" sldId="499"/>
            <ac:spMk id="9" creationId="{00000000-0000-0000-0000-000000000000}"/>
          </ac:spMkLst>
        </pc:spChg>
        <pc:spChg chg="mod">
          <ac:chgData name="Katie Bolen" userId="aa78ffc0c2b120ec" providerId="LiveId" clId="{E1A4CBD7-7F7E-432F-A9D3-2FD963A47D69}" dt="2023-05-17T19:08:52.310" v="111" actId="1038"/>
          <ac:spMkLst>
            <pc:docMk/>
            <pc:sldMk cId="1824241988" sldId="499"/>
            <ac:spMk id="10" creationId="{00000000-0000-0000-0000-000000000000}"/>
          </ac:spMkLst>
        </pc:spChg>
        <pc:spChg chg="mod">
          <ac:chgData name="Katie Bolen" userId="aa78ffc0c2b120ec" providerId="LiveId" clId="{E1A4CBD7-7F7E-432F-A9D3-2FD963A47D69}" dt="2023-05-17T19:10:05.840" v="139" actId="1076"/>
          <ac:spMkLst>
            <pc:docMk/>
            <pc:sldMk cId="1824241988" sldId="499"/>
            <ac:spMk id="11" creationId="{00000000-0000-0000-0000-000000000000}"/>
          </ac:spMkLst>
        </pc:spChg>
        <pc:spChg chg="mod">
          <ac:chgData name="Katie Bolen" userId="aa78ffc0c2b120ec" providerId="LiveId" clId="{E1A4CBD7-7F7E-432F-A9D3-2FD963A47D69}" dt="2023-05-17T19:08:24.373" v="105" actId="1076"/>
          <ac:spMkLst>
            <pc:docMk/>
            <pc:sldMk cId="1824241988" sldId="499"/>
            <ac:spMk id="12" creationId="{00000000-0000-0000-0000-000000000000}"/>
          </ac:spMkLst>
        </pc:spChg>
        <pc:spChg chg="mod">
          <ac:chgData name="Katie Bolen" userId="aa78ffc0c2b120ec" providerId="LiveId" clId="{E1A4CBD7-7F7E-432F-A9D3-2FD963A47D69}" dt="2023-05-17T19:08:11.248" v="104" actId="1076"/>
          <ac:spMkLst>
            <pc:docMk/>
            <pc:sldMk cId="1824241988" sldId="499"/>
            <ac:spMk id="13" creationId="{00000000-0000-0000-0000-000000000000}"/>
          </ac:spMkLst>
        </pc:spChg>
        <pc:spChg chg="mod">
          <ac:chgData name="Katie Bolen" userId="aa78ffc0c2b120ec" providerId="LiveId" clId="{E1A4CBD7-7F7E-432F-A9D3-2FD963A47D69}" dt="2023-05-17T19:09:56.793" v="138" actId="1035"/>
          <ac:spMkLst>
            <pc:docMk/>
            <pc:sldMk cId="1824241988" sldId="499"/>
            <ac:spMk id="14" creationId="{00000000-0000-0000-0000-000000000000}"/>
          </ac:spMkLst>
        </pc:spChg>
        <pc:spChg chg="mod">
          <ac:chgData name="Katie Bolen" userId="aa78ffc0c2b120ec" providerId="LiveId" clId="{E1A4CBD7-7F7E-432F-A9D3-2FD963A47D69}" dt="2023-05-17T19:09:16.908" v="128" actId="1037"/>
          <ac:spMkLst>
            <pc:docMk/>
            <pc:sldMk cId="1824241988" sldId="499"/>
            <ac:spMk id="15" creationId="{00000000-0000-0000-0000-000000000000}"/>
          </ac:spMkLst>
        </pc:spChg>
        <pc:spChg chg="mod">
          <ac:chgData name="Katie Bolen" userId="aa78ffc0c2b120ec" providerId="LiveId" clId="{E1A4CBD7-7F7E-432F-A9D3-2FD963A47D69}" dt="2023-05-17T19:08:52.310" v="111" actId="1038"/>
          <ac:spMkLst>
            <pc:docMk/>
            <pc:sldMk cId="1824241988" sldId="499"/>
            <ac:spMk id="16" creationId="{00000000-0000-0000-0000-000000000000}"/>
          </ac:spMkLst>
        </pc:spChg>
        <pc:spChg chg="mod">
          <ac:chgData name="Katie Bolen" userId="aa78ffc0c2b120ec" providerId="LiveId" clId="{E1A4CBD7-7F7E-432F-A9D3-2FD963A47D69}" dt="2023-05-17T19:07:46.977" v="102" actId="1076"/>
          <ac:spMkLst>
            <pc:docMk/>
            <pc:sldMk cId="1824241988" sldId="499"/>
            <ac:spMk id="18" creationId="{343D7764-B334-B12F-A736-C4D217C57D02}"/>
          </ac:spMkLst>
        </pc:spChg>
      </pc:sldChg>
      <pc:sldChg chg="modSp mod">
        <pc:chgData name="Katie Bolen" userId="aa78ffc0c2b120ec" providerId="LiveId" clId="{E1A4CBD7-7F7E-432F-A9D3-2FD963A47D69}" dt="2023-05-17T19:18:54.450" v="325" actId="1036"/>
        <pc:sldMkLst>
          <pc:docMk/>
          <pc:sldMk cId="4223592146" sldId="500"/>
        </pc:sldMkLst>
        <pc:spChg chg="mod">
          <ac:chgData name="Katie Bolen" userId="aa78ffc0c2b120ec" providerId="LiveId" clId="{E1A4CBD7-7F7E-432F-A9D3-2FD963A47D69}" dt="2023-05-17T19:18:26.105" v="268" actId="1036"/>
          <ac:spMkLst>
            <pc:docMk/>
            <pc:sldMk cId="4223592146" sldId="500"/>
            <ac:spMk id="6" creationId="{00000000-0000-0000-0000-000000000000}"/>
          </ac:spMkLst>
        </pc:spChg>
        <pc:spChg chg="mod">
          <ac:chgData name="Katie Bolen" userId="aa78ffc0c2b120ec" providerId="LiveId" clId="{E1A4CBD7-7F7E-432F-A9D3-2FD963A47D69}" dt="2023-05-17T19:13:04.639" v="221" actId="1036"/>
          <ac:spMkLst>
            <pc:docMk/>
            <pc:sldMk cId="4223592146" sldId="500"/>
            <ac:spMk id="7" creationId="{00000000-0000-0000-0000-000000000000}"/>
          </ac:spMkLst>
        </pc:spChg>
        <pc:spChg chg="mod">
          <ac:chgData name="Katie Bolen" userId="aa78ffc0c2b120ec" providerId="LiveId" clId="{E1A4CBD7-7F7E-432F-A9D3-2FD963A47D69}" dt="2023-05-17T19:13:27.678" v="251" actId="1038"/>
          <ac:spMkLst>
            <pc:docMk/>
            <pc:sldMk cId="4223592146" sldId="500"/>
            <ac:spMk id="8" creationId="{00000000-0000-0000-0000-000000000000}"/>
          </ac:spMkLst>
        </pc:spChg>
        <pc:spChg chg="mod">
          <ac:chgData name="Katie Bolen" userId="aa78ffc0c2b120ec" providerId="LiveId" clId="{E1A4CBD7-7F7E-432F-A9D3-2FD963A47D69}" dt="2023-05-17T19:18:54.450" v="325" actId="1036"/>
          <ac:spMkLst>
            <pc:docMk/>
            <pc:sldMk cId="4223592146" sldId="500"/>
            <ac:spMk id="9" creationId="{00000000-0000-0000-0000-000000000000}"/>
          </ac:spMkLst>
        </pc:spChg>
        <pc:spChg chg="mod">
          <ac:chgData name="Katie Bolen" userId="aa78ffc0c2b120ec" providerId="LiveId" clId="{E1A4CBD7-7F7E-432F-A9D3-2FD963A47D69}" dt="2023-05-17T19:12:11.957" v="147" actId="1076"/>
          <ac:spMkLst>
            <pc:docMk/>
            <pc:sldMk cId="4223592146" sldId="500"/>
            <ac:spMk id="10" creationId="{00000000-0000-0000-0000-000000000000}"/>
          </ac:spMkLst>
        </pc:spChg>
        <pc:spChg chg="mod">
          <ac:chgData name="Katie Bolen" userId="aa78ffc0c2b120ec" providerId="LiveId" clId="{E1A4CBD7-7F7E-432F-A9D3-2FD963A47D69}" dt="2023-05-17T19:13:04.639" v="221" actId="1036"/>
          <ac:spMkLst>
            <pc:docMk/>
            <pc:sldMk cId="4223592146" sldId="500"/>
            <ac:spMk id="12" creationId="{00000000-0000-0000-0000-000000000000}"/>
          </ac:spMkLst>
        </pc:spChg>
        <pc:spChg chg="mod">
          <ac:chgData name="Katie Bolen" userId="aa78ffc0c2b120ec" providerId="LiveId" clId="{E1A4CBD7-7F7E-432F-A9D3-2FD963A47D69}" dt="2023-05-17T19:13:27.678" v="251" actId="1038"/>
          <ac:spMkLst>
            <pc:docMk/>
            <pc:sldMk cId="4223592146" sldId="500"/>
            <ac:spMk id="13" creationId="{00000000-0000-0000-0000-000000000000}"/>
          </ac:spMkLst>
        </pc:spChg>
        <pc:spChg chg="mod">
          <ac:chgData name="Katie Bolen" userId="aa78ffc0c2b120ec" providerId="LiveId" clId="{E1A4CBD7-7F7E-432F-A9D3-2FD963A47D69}" dt="2023-05-17T19:18:54.450" v="325" actId="1036"/>
          <ac:spMkLst>
            <pc:docMk/>
            <pc:sldMk cId="4223592146" sldId="500"/>
            <ac:spMk id="15" creationId="{00000000-0000-0000-0000-000000000000}"/>
          </ac:spMkLst>
        </pc:spChg>
        <pc:spChg chg="mod">
          <ac:chgData name="Katie Bolen" userId="aa78ffc0c2b120ec" providerId="LiveId" clId="{E1A4CBD7-7F7E-432F-A9D3-2FD963A47D69}" dt="2023-05-17T19:12:49.532" v="209" actId="1036"/>
          <ac:spMkLst>
            <pc:docMk/>
            <pc:sldMk cId="4223592146" sldId="500"/>
            <ac:spMk id="16" creationId="{00000000-0000-0000-0000-000000000000}"/>
          </ac:spMkLst>
        </pc:spChg>
        <pc:spChg chg="mod">
          <ac:chgData name="Katie Bolen" userId="aa78ffc0c2b120ec" providerId="LiveId" clId="{E1A4CBD7-7F7E-432F-A9D3-2FD963A47D69}" dt="2023-05-17T19:12:49.532" v="209" actId="1036"/>
          <ac:spMkLst>
            <pc:docMk/>
            <pc:sldMk cId="4223592146" sldId="500"/>
            <ac:spMk id="17" creationId="{00000000-0000-0000-0000-000000000000}"/>
          </ac:spMkLst>
        </pc:spChg>
        <pc:spChg chg="mod">
          <ac:chgData name="Katie Bolen" userId="aa78ffc0c2b120ec" providerId="LiveId" clId="{E1A4CBD7-7F7E-432F-A9D3-2FD963A47D69}" dt="2023-05-17T19:18:26.105" v="268" actId="1036"/>
          <ac:spMkLst>
            <pc:docMk/>
            <pc:sldMk cId="4223592146" sldId="500"/>
            <ac:spMk id="18" creationId="{00000000-0000-0000-0000-000000000000}"/>
          </ac:spMkLst>
        </pc:spChg>
        <pc:spChg chg="mod">
          <ac:chgData name="Katie Bolen" userId="aa78ffc0c2b120ec" providerId="LiveId" clId="{E1A4CBD7-7F7E-432F-A9D3-2FD963A47D69}" dt="2023-05-17T19:10:46.384" v="141" actId="1076"/>
          <ac:spMkLst>
            <pc:docMk/>
            <pc:sldMk cId="4223592146" sldId="500"/>
            <ac:spMk id="21" creationId="{CEE4A95F-FA80-1F1C-82F0-5C43261E7EA0}"/>
          </ac:spMkLst>
        </pc:spChg>
      </pc:sldChg>
    </pc:docChg>
  </pc:docChgLst>
  <pc:docChgLst>
    <pc:chgData name="Bethany Bolen" userId="8e338a04f9f07398" providerId="LiveId" clId="{B8FFA96C-1E7F-44AC-BD5D-20C4105A6CBA}"/>
    <pc:docChg chg="undo custSel addSld delSld modSld sldOrd">
      <pc:chgData name="Bethany Bolen" userId="8e338a04f9f07398" providerId="LiveId" clId="{B8FFA96C-1E7F-44AC-BD5D-20C4105A6CBA}" dt="2021-06-21T15:28:53.925" v="1696" actId="478"/>
      <pc:docMkLst>
        <pc:docMk/>
      </pc:docMkLst>
      <pc:sldChg chg="addSp delSp modSp mod">
        <pc:chgData name="Bethany Bolen" userId="8e338a04f9f07398" providerId="LiveId" clId="{B8FFA96C-1E7F-44AC-BD5D-20C4105A6CBA}" dt="2021-06-13T03:23:44.080" v="5" actId="27614"/>
        <pc:sldMkLst>
          <pc:docMk/>
          <pc:sldMk cId="1380137902" sldId="290"/>
        </pc:sldMkLst>
        <pc:picChg chg="add mod ord">
          <ac:chgData name="Bethany Bolen" userId="8e338a04f9f07398" providerId="LiveId" clId="{B8FFA96C-1E7F-44AC-BD5D-20C4105A6CBA}" dt="2021-06-13T03:23:44.080" v="5" actId="27614"/>
          <ac:picMkLst>
            <pc:docMk/>
            <pc:sldMk cId="1380137902" sldId="290"/>
            <ac:picMk id="6" creationId="{497EB572-7136-408C-ADD2-37712BF946E0}"/>
          </ac:picMkLst>
        </pc:picChg>
        <pc:picChg chg="del">
          <ac:chgData name="Bethany Bolen" userId="8e338a04f9f07398" providerId="LiveId" clId="{B8FFA96C-1E7F-44AC-BD5D-20C4105A6CBA}" dt="2021-06-13T03:23:43.814" v="4" actId="478"/>
          <ac:picMkLst>
            <pc:docMk/>
            <pc:sldMk cId="1380137902" sldId="290"/>
            <ac:picMk id="1026" creationId="{00000000-0000-0000-0000-000000000000}"/>
          </ac:picMkLst>
        </pc:picChg>
      </pc:sldChg>
      <pc:sldChg chg="addSp delSp modSp mod">
        <pc:chgData name="Bethany Bolen" userId="8e338a04f9f07398" providerId="LiveId" clId="{B8FFA96C-1E7F-44AC-BD5D-20C4105A6CBA}" dt="2021-06-13T03:25:03.636" v="42" actId="478"/>
        <pc:sldMkLst>
          <pc:docMk/>
          <pc:sldMk cId="4081500496" sldId="293"/>
        </pc:sldMkLst>
        <pc:picChg chg="del mod">
          <ac:chgData name="Bethany Bolen" userId="8e338a04f9f07398" providerId="LiveId" clId="{B8FFA96C-1E7F-44AC-BD5D-20C4105A6CBA}" dt="2021-06-13T03:25:03.636" v="42" actId="478"/>
          <ac:picMkLst>
            <pc:docMk/>
            <pc:sldMk cId="4081500496" sldId="293"/>
            <ac:picMk id="5" creationId="{00000000-0000-0000-0000-000000000000}"/>
          </ac:picMkLst>
        </pc:picChg>
        <pc:picChg chg="add mod ord">
          <ac:chgData name="Bethany Bolen" userId="8e338a04f9f07398" providerId="LiveId" clId="{B8FFA96C-1E7F-44AC-BD5D-20C4105A6CBA}" dt="2021-06-13T03:25:02.930" v="40" actId="27614"/>
          <ac:picMkLst>
            <pc:docMk/>
            <pc:sldMk cId="4081500496" sldId="293"/>
            <ac:picMk id="7" creationId="{841D0F61-2769-403F-ABE2-DA0618765F87}"/>
          </ac:picMkLst>
        </pc:picChg>
      </pc:sldChg>
      <pc:sldChg chg="addSp delSp modSp mod">
        <pc:chgData name="Bethany Bolen" userId="8e338a04f9f07398" providerId="LiveId" clId="{B8FFA96C-1E7F-44AC-BD5D-20C4105A6CBA}" dt="2021-06-13T03:26:08.439" v="61" actId="478"/>
        <pc:sldMkLst>
          <pc:docMk/>
          <pc:sldMk cId="2112859290" sldId="294"/>
        </pc:sldMkLst>
        <pc:picChg chg="del">
          <ac:chgData name="Bethany Bolen" userId="8e338a04f9f07398" providerId="LiveId" clId="{B8FFA96C-1E7F-44AC-BD5D-20C4105A6CBA}" dt="2021-06-13T03:26:08.439" v="61" actId="478"/>
          <ac:picMkLst>
            <pc:docMk/>
            <pc:sldMk cId="2112859290" sldId="294"/>
            <ac:picMk id="6" creationId="{00000000-0000-0000-0000-000000000000}"/>
          </ac:picMkLst>
        </pc:picChg>
        <pc:picChg chg="add mod ord">
          <ac:chgData name="Bethany Bolen" userId="8e338a04f9f07398" providerId="LiveId" clId="{B8FFA96C-1E7F-44AC-BD5D-20C4105A6CBA}" dt="2021-06-13T03:26:07.348" v="60" actId="962"/>
          <ac:picMkLst>
            <pc:docMk/>
            <pc:sldMk cId="2112859290" sldId="294"/>
            <ac:picMk id="7" creationId="{05F9D307-A105-4781-908E-2C5252166DCC}"/>
          </ac:picMkLst>
        </pc:picChg>
      </pc:sldChg>
      <pc:sldChg chg="addSp delSp modSp mod">
        <pc:chgData name="Bethany Bolen" userId="8e338a04f9f07398" providerId="LiveId" clId="{B8FFA96C-1E7F-44AC-BD5D-20C4105A6CBA}" dt="2021-06-13T03:29:30.865" v="127" actId="478"/>
        <pc:sldMkLst>
          <pc:docMk/>
          <pc:sldMk cId="658477495" sldId="295"/>
        </pc:sldMkLst>
        <pc:picChg chg="del mod">
          <ac:chgData name="Bethany Bolen" userId="8e338a04f9f07398" providerId="LiveId" clId="{B8FFA96C-1E7F-44AC-BD5D-20C4105A6CBA}" dt="2021-06-13T03:29:30.865" v="127" actId="478"/>
          <ac:picMkLst>
            <pc:docMk/>
            <pc:sldMk cId="658477495" sldId="295"/>
            <ac:picMk id="5" creationId="{00000000-0000-0000-0000-000000000000}"/>
          </ac:picMkLst>
        </pc:picChg>
        <pc:picChg chg="add mod ord">
          <ac:chgData name="Bethany Bolen" userId="8e338a04f9f07398" providerId="LiveId" clId="{B8FFA96C-1E7F-44AC-BD5D-20C4105A6CBA}" dt="2021-06-13T03:29:30.572" v="125" actId="27614"/>
          <ac:picMkLst>
            <pc:docMk/>
            <pc:sldMk cId="658477495" sldId="295"/>
            <ac:picMk id="7" creationId="{D944BD13-5566-4F57-93D5-2A1C50CC8E2A}"/>
          </ac:picMkLst>
        </pc:picChg>
      </pc:sldChg>
      <pc:sldChg chg="addSp delSp modSp mod">
        <pc:chgData name="Bethany Bolen" userId="8e338a04f9f07398" providerId="LiveId" clId="{B8FFA96C-1E7F-44AC-BD5D-20C4105A6CBA}" dt="2021-06-13T03:29:39.915" v="134" actId="478"/>
        <pc:sldMkLst>
          <pc:docMk/>
          <pc:sldMk cId="4149164684" sldId="296"/>
        </pc:sldMkLst>
        <pc:picChg chg="del">
          <ac:chgData name="Bethany Bolen" userId="8e338a04f9f07398" providerId="LiveId" clId="{B8FFA96C-1E7F-44AC-BD5D-20C4105A6CBA}" dt="2021-06-13T03:29:39.915" v="134" actId="478"/>
          <ac:picMkLst>
            <pc:docMk/>
            <pc:sldMk cId="4149164684" sldId="296"/>
            <ac:picMk id="5" creationId="{00000000-0000-0000-0000-000000000000}"/>
          </ac:picMkLst>
        </pc:picChg>
        <pc:picChg chg="add mod ord">
          <ac:chgData name="Bethany Bolen" userId="8e338a04f9f07398" providerId="LiveId" clId="{B8FFA96C-1E7F-44AC-BD5D-20C4105A6CBA}" dt="2021-06-13T03:29:38.889" v="133" actId="962"/>
          <ac:picMkLst>
            <pc:docMk/>
            <pc:sldMk cId="4149164684" sldId="296"/>
            <ac:picMk id="7" creationId="{A4140E11-CBB8-4263-B800-475985BA24F6}"/>
          </ac:picMkLst>
        </pc:picChg>
      </pc:sldChg>
      <pc:sldChg chg="addSp delSp modSp mod">
        <pc:chgData name="Bethany Bolen" userId="8e338a04f9f07398" providerId="LiveId" clId="{B8FFA96C-1E7F-44AC-BD5D-20C4105A6CBA}" dt="2021-06-13T03:30:36.087" v="235" actId="478"/>
        <pc:sldMkLst>
          <pc:docMk/>
          <pc:sldMk cId="2598659472" sldId="297"/>
        </pc:sldMkLst>
        <pc:picChg chg="del">
          <ac:chgData name="Bethany Bolen" userId="8e338a04f9f07398" providerId="LiveId" clId="{B8FFA96C-1E7F-44AC-BD5D-20C4105A6CBA}" dt="2021-06-13T03:30:36.087" v="235" actId="478"/>
          <ac:picMkLst>
            <pc:docMk/>
            <pc:sldMk cId="2598659472" sldId="297"/>
            <ac:picMk id="6" creationId="{00000000-0000-0000-0000-000000000000}"/>
          </ac:picMkLst>
        </pc:picChg>
        <pc:picChg chg="add mod ord">
          <ac:chgData name="Bethany Bolen" userId="8e338a04f9f07398" providerId="LiveId" clId="{B8FFA96C-1E7F-44AC-BD5D-20C4105A6CBA}" dt="2021-06-13T03:30:35.160" v="234" actId="962"/>
          <ac:picMkLst>
            <pc:docMk/>
            <pc:sldMk cId="2598659472" sldId="297"/>
            <ac:picMk id="7" creationId="{255E0DA5-EDFC-467C-910A-7BFB289FD8AF}"/>
          </ac:picMkLst>
        </pc:picChg>
      </pc:sldChg>
      <pc:sldChg chg="addSp delSp modSp mod">
        <pc:chgData name="Bethany Bolen" userId="8e338a04f9f07398" providerId="LiveId" clId="{B8FFA96C-1E7F-44AC-BD5D-20C4105A6CBA}" dt="2021-06-13T03:32:55.876" v="253" actId="1076"/>
        <pc:sldMkLst>
          <pc:docMk/>
          <pc:sldMk cId="661260927" sldId="298"/>
        </pc:sldMkLst>
        <pc:picChg chg="del mod">
          <ac:chgData name="Bethany Bolen" userId="8e338a04f9f07398" providerId="LiveId" clId="{B8FFA96C-1E7F-44AC-BD5D-20C4105A6CBA}" dt="2021-06-13T03:32:36.207" v="249" actId="478"/>
          <ac:picMkLst>
            <pc:docMk/>
            <pc:sldMk cId="661260927" sldId="298"/>
            <ac:picMk id="5" creationId="{00000000-0000-0000-0000-000000000000}"/>
          </ac:picMkLst>
        </pc:picChg>
        <pc:picChg chg="add del mod ord">
          <ac:chgData name="Bethany Bolen" userId="8e338a04f9f07398" providerId="LiveId" clId="{B8FFA96C-1E7F-44AC-BD5D-20C4105A6CBA}" dt="2021-06-13T03:32:55.876" v="253" actId="1076"/>
          <ac:picMkLst>
            <pc:docMk/>
            <pc:sldMk cId="661260927" sldId="298"/>
            <ac:picMk id="7" creationId="{DD15B742-0AAA-4E4A-BDC6-28A510540C70}"/>
          </ac:picMkLst>
        </pc:picChg>
      </pc:sldChg>
      <pc:sldChg chg="addSp delSp modSp mod">
        <pc:chgData name="Bethany Bolen" userId="8e338a04f9f07398" providerId="LiveId" clId="{B8FFA96C-1E7F-44AC-BD5D-20C4105A6CBA}" dt="2021-06-13T03:33:05.952" v="260" actId="478"/>
        <pc:sldMkLst>
          <pc:docMk/>
          <pc:sldMk cId="786147465" sldId="299"/>
        </pc:sldMkLst>
        <pc:picChg chg="del">
          <ac:chgData name="Bethany Bolen" userId="8e338a04f9f07398" providerId="LiveId" clId="{B8FFA96C-1E7F-44AC-BD5D-20C4105A6CBA}" dt="2021-06-13T03:33:05.952" v="260" actId="478"/>
          <ac:picMkLst>
            <pc:docMk/>
            <pc:sldMk cId="786147465" sldId="299"/>
            <ac:picMk id="5" creationId="{00000000-0000-0000-0000-000000000000}"/>
          </ac:picMkLst>
        </pc:picChg>
        <pc:picChg chg="add mod ord">
          <ac:chgData name="Bethany Bolen" userId="8e338a04f9f07398" providerId="LiveId" clId="{B8FFA96C-1E7F-44AC-BD5D-20C4105A6CBA}" dt="2021-06-13T03:33:05.005" v="259" actId="962"/>
          <ac:picMkLst>
            <pc:docMk/>
            <pc:sldMk cId="786147465" sldId="299"/>
            <ac:picMk id="7" creationId="{43799331-28B0-46EA-B84D-BCA2D2EFBB7B}"/>
          </ac:picMkLst>
        </pc:picChg>
      </pc:sldChg>
      <pc:sldChg chg="addSp delSp modSp mod">
        <pc:chgData name="Bethany Bolen" userId="8e338a04f9f07398" providerId="LiveId" clId="{B8FFA96C-1E7F-44AC-BD5D-20C4105A6CBA}" dt="2021-06-13T03:33:15.692" v="267" actId="478"/>
        <pc:sldMkLst>
          <pc:docMk/>
          <pc:sldMk cId="2528685996" sldId="300"/>
        </pc:sldMkLst>
        <pc:picChg chg="del mod">
          <ac:chgData name="Bethany Bolen" userId="8e338a04f9f07398" providerId="LiveId" clId="{B8FFA96C-1E7F-44AC-BD5D-20C4105A6CBA}" dt="2021-06-13T03:33:15.692" v="267" actId="478"/>
          <ac:picMkLst>
            <pc:docMk/>
            <pc:sldMk cId="2528685996" sldId="300"/>
            <ac:picMk id="5" creationId="{00000000-0000-0000-0000-000000000000}"/>
          </ac:picMkLst>
        </pc:picChg>
        <pc:picChg chg="add mod ord">
          <ac:chgData name="Bethany Bolen" userId="8e338a04f9f07398" providerId="LiveId" clId="{B8FFA96C-1E7F-44AC-BD5D-20C4105A6CBA}" dt="2021-06-13T03:33:15.460" v="265" actId="27614"/>
          <ac:picMkLst>
            <pc:docMk/>
            <pc:sldMk cId="2528685996" sldId="300"/>
            <ac:picMk id="7" creationId="{5757DF18-0A51-4887-ADC6-CEA5F223688D}"/>
          </ac:picMkLst>
        </pc:picChg>
      </pc:sldChg>
      <pc:sldChg chg="addSp delSp modSp mod">
        <pc:chgData name="Bethany Bolen" userId="8e338a04f9f07398" providerId="LiveId" clId="{B8FFA96C-1E7F-44AC-BD5D-20C4105A6CBA}" dt="2021-06-13T03:33:23.020" v="274" actId="478"/>
        <pc:sldMkLst>
          <pc:docMk/>
          <pc:sldMk cId="1846699060" sldId="301"/>
        </pc:sldMkLst>
        <pc:picChg chg="del">
          <ac:chgData name="Bethany Bolen" userId="8e338a04f9f07398" providerId="LiveId" clId="{B8FFA96C-1E7F-44AC-BD5D-20C4105A6CBA}" dt="2021-06-13T03:33:23.020" v="274" actId="478"/>
          <ac:picMkLst>
            <pc:docMk/>
            <pc:sldMk cId="1846699060" sldId="301"/>
            <ac:picMk id="5" creationId="{00000000-0000-0000-0000-000000000000}"/>
          </ac:picMkLst>
        </pc:picChg>
        <pc:picChg chg="add mod ord">
          <ac:chgData name="Bethany Bolen" userId="8e338a04f9f07398" providerId="LiveId" clId="{B8FFA96C-1E7F-44AC-BD5D-20C4105A6CBA}" dt="2021-06-13T03:33:22.111" v="273" actId="12789"/>
          <ac:picMkLst>
            <pc:docMk/>
            <pc:sldMk cId="1846699060" sldId="301"/>
            <ac:picMk id="7" creationId="{88E34413-2848-45A4-A65F-D07F5ABE9694}"/>
          </ac:picMkLst>
        </pc:picChg>
      </pc:sldChg>
      <pc:sldChg chg="addSp delSp modSp mod">
        <pc:chgData name="Bethany Bolen" userId="8e338a04f9f07398" providerId="LiveId" clId="{B8FFA96C-1E7F-44AC-BD5D-20C4105A6CBA}" dt="2021-06-13T03:33:56.919" v="282" actId="478"/>
        <pc:sldMkLst>
          <pc:docMk/>
          <pc:sldMk cId="1053746241" sldId="302"/>
        </pc:sldMkLst>
        <pc:picChg chg="del mod">
          <ac:chgData name="Bethany Bolen" userId="8e338a04f9f07398" providerId="LiveId" clId="{B8FFA96C-1E7F-44AC-BD5D-20C4105A6CBA}" dt="2021-06-13T03:33:56.919" v="282" actId="478"/>
          <ac:picMkLst>
            <pc:docMk/>
            <pc:sldMk cId="1053746241" sldId="302"/>
            <ac:picMk id="5" creationId="{00000000-0000-0000-0000-000000000000}"/>
          </ac:picMkLst>
        </pc:picChg>
        <pc:picChg chg="add mod ord">
          <ac:chgData name="Bethany Bolen" userId="8e338a04f9f07398" providerId="LiveId" clId="{B8FFA96C-1E7F-44AC-BD5D-20C4105A6CBA}" dt="2021-06-13T03:33:56.376" v="280" actId="27614"/>
          <ac:picMkLst>
            <pc:docMk/>
            <pc:sldMk cId="1053746241" sldId="302"/>
            <ac:picMk id="7" creationId="{657E6825-F221-4D0D-BE41-FA2F137B4861}"/>
          </ac:picMkLst>
        </pc:picChg>
      </pc:sldChg>
      <pc:sldChg chg="addSp delSp modSp mod">
        <pc:chgData name="Bethany Bolen" userId="8e338a04f9f07398" providerId="LiveId" clId="{B8FFA96C-1E7F-44AC-BD5D-20C4105A6CBA}" dt="2021-06-13T03:34:22.739" v="296" actId="27614"/>
        <pc:sldMkLst>
          <pc:docMk/>
          <pc:sldMk cId="718886464" sldId="303"/>
        </pc:sldMkLst>
        <pc:picChg chg="del">
          <ac:chgData name="Bethany Bolen" userId="8e338a04f9f07398" providerId="LiveId" clId="{B8FFA96C-1E7F-44AC-BD5D-20C4105A6CBA}" dt="2021-06-13T03:34:22.427" v="295" actId="478"/>
          <ac:picMkLst>
            <pc:docMk/>
            <pc:sldMk cId="718886464" sldId="303"/>
            <ac:picMk id="5" creationId="{00000000-0000-0000-0000-000000000000}"/>
          </ac:picMkLst>
        </pc:picChg>
        <pc:picChg chg="add mod ord">
          <ac:chgData name="Bethany Bolen" userId="8e338a04f9f07398" providerId="LiveId" clId="{B8FFA96C-1E7F-44AC-BD5D-20C4105A6CBA}" dt="2021-06-13T03:34:22.739" v="296" actId="27614"/>
          <ac:picMkLst>
            <pc:docMk/>
            <pc:sldMk cId="718886464" sldId="303"/>
            <ac:picMk id="7" creationId="{F066960C-2FA9-4D73-A259-6BF45FCB1EB5}"/>
          </ac:picMkLst>
        </pc:picChg>
      </pc:sldChg>
      <pc:sldChg chg="addSp delSp modSp mod">
        <pc:chgData name="Bethany Bolen" userId="8e338a04f9f07398" providerId="LiveId" clId="{B8FFA96C-1E7F-44AC-BD5D-20C4105A6CBA}" dt="2021-06-15T16:35:10.554" v="356" actId="27614"/>
        <pc:sldMkLst>
          <pc:docMk/>
          <pc:sldMk cId="201622190" sldId="304"/>
        </pc:sldMkLst>
        <pc:picChg chg="del">
          <ac:chgData name="Bethany Bolen" userId="8e338a04f9f07398" providerId="LiveId" clId="{B8FFA96C-1E7F-44AC-BD5D-20C4105A6CBA}" dt="2021-06-15T16:35:08.711" v="355" actId="478"/>
          <ac:picMkLst>
            <pc:docMk/>
            <pc:sldMk cId="201622190" sldId="304"/>
            <ac:picMk id="5" creationId="{00000000-0000-0000-0000-000000000000}"/>
          </ac:picMkLst>
        </pc:picChg>
        <pc:picChg chg="add mod ord">
          <ac:chgData name="Bethany Bolen" userId="8e338a04f9f07398" providerId="LiveId" clId="{B8FFA96C-1E7F-44AC-BD5D-20C4105A6CBA}" dt="2021-06-15T16:35:10.554" v="356" actId="27614"/>
          <ac:picMkLst>
            <pc:docMk/>
            <pc:sldMk cId="201622190" sldId="304"/>
            <ac:picMk id="7" creationId="{2AE1A8D8-76E5-40DD-99C6-EAF3C8AC5211}"/>
          </ac:picMkLst>
        </pc:picChg>
      </pc:sldChg>
      <pc:sldChg chg="addSp delSp modSp mod">
        <pc:chgData name="Bethany Bolen" userId="8e338a04f9f07398" providerId="LiveId" clId="{B8FFA96C-1E7F-44AC-BD5D-20C4105A6CBA}" dt="2021-06-15T16:36:34.748" v="383" actId="478"/>
        <pc:sldMkLst>
          <pc:docMk/>
          <pc:sldMk cId="2663052100" sldId="305"/>
        </pc:sldMkLst>
        <pc:picChg chg="del mod">
          <ac:chgData name="Bethany Bolen" userId="8e338a04f9f07398" providerId="LiveId" clId="{B8FFA96C-1E7F-44AC-BD5D-20C4105A6CBA}" dt="2021-06-15T16:36:34.748" v="383" actId="478"/>
          <ac:picMkLst>
            <pc:docMk/>
            <pc:sldMk cId="2663052100" sldId="305"/>
            <ac:picMk id="5" creationId="{00000000-0000-0000-0000-000000000000}"/>
          </ac:picMkLst>
        </pc:picChg>
        <pc:picChg chg="add mod ord">
          <ac:chgData name="Bethany Bolen" userId="8e338a04f9f07398" providerId="LiveId" clId="{B8FFA96C-1E7F-44AC-BD5D-20C4105A6CBA}" dt="2021-06-15T16:36:34.608" v="381" actId="27614"/>
          <ac:picMkLst>
            <pc:docMk/>
            <pc:sldMk cId="2663052100" sldId="305"/>
            <ac:picMk id="8" creationId="{2C2223E0-3273-4B0E-8485-5CED65F39832}"/>
          </ac:picMkLst>
        </pc:picChg>
      </pc:sldChg>
      <pc:sldChg chg="addSp delSp modSp mod">
        <pc:chgData name="Bethany Bolen" userId="8e338a04f9f07398" providerId="LiveId" clId="{B8FFA96C-1E7F-44AC-BD5D-20C4105A6CBA}" dt="2021-06-15T16:37:01.625" v="397" actId="14100"/>
        <pc:sldMkLst>
          <pc:docMk/>
          <pc:sldMk cId="477606272" sldId="306"/>
        </pc:sldMkLst>
        <pc:spChg chg="mod">
          <ac:chgData name="Bethany Bolen" userId="8e338a04f9f07398" providerId="LiveId" clId="{B8FFA96C-1E7F-44AC-BD5D-20C4105A6CBA}" dt="2021-06-15T16:37:01.625" v="397" actId="14100"/>
          <ac:spMkLst>
            <pc:docMk/>
            <pc:sldMk cId="477606272" sldId="306"/>
            <ac:spMk id="7" creationId="{00000000-0000-0000-0000-000000000000}"/>
          </ac:spMkLst>
        </pc:spChg>
        <pc:picChg chg="del">
          <ac:chgData name="Bethany Bolen" userId="8e338a04f9f07398" providerId="LiveId" clId="{B8FFA96C-1E7F-44AC-BD5D-20C4105A6CBA}" dt="2021-06-15T16:36:47.626" v="390" actId="478"/>
          <ac:picMkLst>
            <pc:docMk/>
            <pc:sldMk cId="477606272" sldId="306"/>
            <ac:picMk id="6" creationId="{00000000-0000-0000-0000-000000000000}"/>
          </ac:picMkLst>
        </pc:picChg>
        <pc:picChg chg="add mod ord">
          <ac:chgData name="Bethany Bolen" userId="8e338a04f9f07398" providerId="LiveId" clId="{B8FFA96C-1E7F-44AC-BD5D-20C4105A6CBA}" dt="2021-06-15T16:36:44.980" v="389" actId="962"/>
          <ac:picMkLst>
            <pc:docMk/>
            <pc:sldMk cId="477606272" sldId="306"/>
            <ac:picMk id="8" creationId="{3500C4A2-1C60-4956-B49B-211BFA04ECF5}"/>
          </ac:picMkLst>
        </pc:picChg>
      </pc:sldChg>
      <pc:sldChg chg="addSp delSp modSp mod">
        <pc:chgData name="Bethany Bolen" userId="8e338a04f9f07398" providerId="LiveId" clId="{B8FFA96C-1E7F-44AC-BD5D-20C4105A6CBA}" dt="2021-06-15T16:38:07.679" v="442" actId="27614"/>
        <pc:sldMkLst>
          <pc:docMk/>
          <pc:sldMk cId="1317152802" sldId="307"/>
        </pc:sldMkLst>
        <pc:picChg chg="del">
          <ac:chgData name="Bethany Bolen" userId="8e338a04f9f07398" providerId="LiveId" clId="{B8FFA96C-1E7F-44AC-BD5D-20C4105A6CBA}" dt="2021-06-15T16:38:07.161" v="441" actId="478"/>
          <ac:picMkLst>
            <pc:docMk/>
            <pc:sldMk cId="1317152802" sldId="307"/>
            <ac:picMk id="5" creationId="{00000000-0000-0000-0000-000000000000}"/>
          </ac:picMkLst>
        </pc:picChg>
        <pc:picChg chg="add mod ord">
          <ac:chgData name="Bethany Bolen" userId="8e338a04f9f07398" providerId="LiveId" clId="{B8FFA96C-1E7F-44AC-BD5D-20C4105A6CBA}" dt="2021-06-15T16:38:07.679" v="442" actId="27614"/>
          <ac:picMkLst>
            <pc:docMk/>
            <pc:sldMk cId="1317152802" sldId="307"/>
            <ac:picMk id="7" creationId="{F3B9851F-1F2A-4D32-9F29-EFBCFE3D7709}"/>
          </ac:picMkLst>
        </pc:picChg>
      </pc:sldChg>
      <pc:sldChg chg="addSp delSp modSp mod">
        <pc:chgData name="Bethany Bolen" userId="8e338a04f9f07398" providerId="LiveId" clId="{B8FFA96C-1E7F-44AC-BD5D-20C4105A6CBA}" dt="2021-06-15T16:39:09.135" v="541" actId="478"/>
        <pc:sldMkLst>
          <pc:docMk/>
          <pc:sldMk cId="3885285151" sldId="308"/>
        </pc:sldMkLst>
        <pc:picChg chg="del">
          <ac:chgData name="Bethany Bolen" userId="8e338a04f9f07398" providerId="LiveId" clId="{B8FFA96C-1E7F-44AC-BD5D-20C4105A6CBA}" dt="2021-06-15T16:39:09.135" v="541" actId="478"/>
          <ac:picMkLst>
            <pc:docMk/>
            <pc:sldMk cId="3885285151" sldId="308"/>
            <ac:picMk id="5" creationId="{00000000-0000-0000-0000-000000000000}"/>
          </ac:picMkLst>
        </pc:picChg>
        <pc:picChg chg="add mod ord">
          <ac:chgData name="Bethany Bolen" userId="8e338a04f9f07398" providerId="LiveId" clId="{B8FFA96C-1E7F-44AC-BD5D-20C4105A6CBA}" dt="2021-06-15T16:39:07.976" v="540" actId="12789"/>
          <ac:picMkLst>
            <pc:docMk/>
            <pc:sldMk cId="3885285151" sldId="308"/>
            <ac:picMk id="7" creationId="{451A3292-EC40-4B32-A1F7-78273DD3A00D}"/>
          </ac:picMkLst>
        </pc:picChg>
      </pc:sldChg>
      <pc:sldChg chg="addSp delSp modSp mod">
        <pc:chgData name="Bethany Bolen" userId="8e338a04f9f07398" providerId="LiveId" clId="{B8FFA96C-1E7F-44AC-BD5D-20C4105A6CBA}" dt="2021-06-13T03:29:21.503" v="120" actId="478"/>
        <pc:sldMkLst>
          <pc:docMk/>
          <pc:sldMk cId="1610717072" sldId="309"/>
        </pc:sldMkLst>
        <pc:picChg chg="del">
          <ac:chgData name="Bethany Bolen" userId="8e338a04f9f07398" providerId="LiveId" clId="{B8FFA96C-1E7F-44AC-BD5D-20C4105A6CBA}" dt="2021-06-13T03:29:21.503" v="120" actId="478"/>
          <ac:picMkLst>
            <pc:docMk/>
            <pc:sldMk cId="1610717072" sldId="309"/>
            <ac:picMk id="5" creationId="{00000000-0000-0000-0000-000000000000}"/>
          </ac:picMkLst>
        </pc:picChg>
        <pc:picChg chg="add mod ord">
          <ac:chgData name="Bethany Bolen" userId="8e338a04f9f07398" providerId="LiveId" clId="{B8FFA96C-1E7F-44AC-BD5D-20C4105A6CBA}" dt="2021-06-13T03:29:20.491" v="119" actId="12789"/>
          <ac:picMkLst>
            <pc:docMk/>
            <pc:sldMk cId="1610717072" sldId="309"/>
            <ac:picMk id="7" creationId="{1C7FF904-EE92-4A9D-ADB7-DB7D0DB1E35B}"/>
          </ac:picMkLst>
        </pc:picChg>
      </pc:sldChg>
      <pc:sldChg chg="addSp delSp modSp mod">
        <pc:chgData name="Bethany Bolen" userId="8e338a04f9f07398" providerId="LiveId" clId="{B8FFA96C-1E7F-44AC-BD5D-20C4105A6CBA}" dt="2021-06-13T03:30:54.323" v="242" actId="478"/>
        <pc:sldMkLst>
          <pc:docMk/>
          <pc:sldMk cId="2069089666" sldId="310"/>
        </pc:sldMkLst>
        <pc:picChg chg="del">
          <ac:chgData name="Bethany Bolen" userId="8e338a04f9f07398" providerId="LiveId" clId="{B8FFA96C-1E7F-44AC-BD5D-20C4105A6CBA}" dt="2021-06-13T03:30:54.323" v="242" actId="478"/>
          <ac:picMkLst>
            <pc:docMk/>
            <pc:sldMk cId="2069089666" sldId="310"/>
            <ac:picMk id="5" creationId="{00000000-0000-0000-0000-000000000000}"/>
          </ac:picMkLst>
        </pc:picChg>
        <pc:picChg chg="add mod ord">
          <ac:chgData name="Bethany Bolen" userId="8e338a04f9f07398" providerId="LiveId" clId="{B8FFA96C-1E7F-44AC-BD5D-20C4105A6CBA}" dt="2021-06-13T03:30:53.381" v="241" actId="12789"/>
          <ac:picMkLst>
            <pc:docMk/>
            <pc:sldMk cId="2069089666" sldId="310"/>
            <ac:picMk id="7" creationId="{C1C5AB7D-171F-47C0-B191-D72B4FB15F47}"/>
          </ac:picMkLst>
        </pc:picChg>
      </pc:sldChg>
      <pc:sldChg chg="addSp delSp modSp mod">
        <pc:chgData name="Bethany Bolen" userId="8e338a04f9f07398" providerId="LiveId" clId="{B8FFA96C-1E7F-44AC-BD5D-20C4105A6CBA}" dt="2021-06-15T16:37:16.283" v="404" actId="478"/>
        <pc:sldMkLst>
          <pc:docMk/>
          <pc:sldMk cId="1879937892" sldId="311"/>
        </pc:sldMkLst>
        <pc:picChg chg="del">
          <ac:chgData name="Bethany Bolen" userId="8e338a04f9f07398" providerId="LiveId" clId="{B8FFA96C-1E7F-44AC-BD5D-20C4105A6CBA}" dt="2021-06-15T16:37:16.283" v="404" actId="478"/>
          <ac:picMkLst>
            <pc:docMk/>
            <pc:sldMk cId="1879937892" sldId="311"/>
            <ac:picMk id="5" creationId="{00000000-0000-0000-0000-000000000000}"/>
          </ac:picMkLst>
        </pc:picChg>
        <pc:picChg chg="add mod ord">
          <ac:chgData name="Bethany Bolen" userId="8e338a04f9f07398" providerId="LiveId" clId="{B8FFA96C-1E7F-44AC-BD5D-20C4105A6CBA}" dt="2021-06-15T16:37:15.258" v="403" actId="12789"/>
          <ac:picMkLst>
            <pc:docMk/>
            <pc:sldMk cId="1879937892" sldId="311"/>
            <ac:picMk id="7" creationId="{514C8A1B-F18F-42E1-AA16-37CEACE1C1DD}"/>
          </ac:picMkLst>
        </pc:picChg>
      </pc:sldChg>
      <pc:sldChg chg="addSp delSp modSp mod">
        <pc:chgData name="Bethany Bolen" userId="8e338a04f9f07398" providerId="LiveId" clId="{B8FFA96C-1E7F-44AC-BD5D-20C4105A6CBA}" dt="2021-06-15T16:37:34.950" v="411" actId="478"/>
        <pc:sldMkLst>
          <pc:docMk/>
          <pc:sldMk cId="3509098765" sldId="312"/>
        </pc:sldMkLst>
        <pc:picChg chg="del">
          <ac:chgData name="Bethany Bolen" userId="8e338a04f9f07398" providerId="LiveId" clId="{B8FFA96C-1E7F-44AC-BD5D-20C4105A6CBA}" dt="2021-06-15T16:37:34.950" v="411" actId="478"/>
          <ac:picMkLst>
            <pc:docMk/>
            <pc:sldMk cId="3509098765" sldId="312"/>
            <ac:picMk id="5" creationId="{00000000-0000-0000-0000-000000000000}"/>
          </ac:picMkLst>
        </pc:picChg>
        <pc:picChg chg="add mod ord">
          <ac:chgData name="Bethany Bolen" userId="8e338a04f9f07398" providerId="LiveId" clId="{B8FFA96C-1E7F-44AC-BD5D-20C4105A6CBA}" dt="2021-06-15T16:37:33.846" v="410" actId="962"/>
          <ac:picMkLst>
            <pc:docMk/>
            <pc:sldMk cId="3509098765" sldId="312"/>
            <ac:picMk id="7" creationId="{E7F828DA-5323-4E94-B686-DC694ED105A2}"/>
          </ac:picMkLst>
        </pc:picChg>
      </pc:sldChg>
      <pc:sldChg chg="addSp delSp modSp mod">
        <pc:chgData name="Bethany Bolen" userId="8e338a04f9f07398" providerId="LiveId" clId="{B8FFA96C-1E7F-44AC-BD5D-20C4105A6CBA}" dt="2021-06-15T16:37:58.706" v="436" actId="478"/>
        <pc:sldMkLst>
          <pc:docMk/>
          <pc:sldMk cId="3531934228" sldId="313"/>
        </pc:sldMkLst>
        <pc:spChg chg="add del mod">
          <ac:chgData name="Bethany Bolen" userId="8e338a04f9f07398" providerId="LiveId" clId="{B8FFA96C-1E7F-44AC-BD5D-20C4105A6CBA}" dt="2021-06-15T16:37:51.387" v="424" actId="767"/>
          <ac:spMkLst>
            <pc:docMk/>
            <pc:sldMk cId="3531934228" sldId="313"/>
            <ac:spMk id="8" creationId="{A6AA798D-6290-403A-B2E2-B4E397A07E13}"/>
          </ac:spMkLst>
        </pc:spChg>
        <pc:picChg chg="add del mod ord">
          <ac:chgData name="Bethany Bolen" userId="8e338a04f9f07398" providerId="LiveId" clId="{B8FFA96C-1E7F-44AC-BD5D-20C4105A6CBA}" dt="2021-06-15T16:37:53" v="427"/>
          <ac:picMkLst>
            <pc:docMk/>
            <pc:sldMk cId="3531934228" sldId="313"/>
            <ac:picMk id="6" creationId="{D8989F66-B842-4B1F-9666-CBD82498CAE9}"/>
          </ac:picMkLst>
        </pc:picChg>
        <pc:picChg chg="del mod">
          <ac:chgData name="Bethany Bolen" userId="8e338a04f9f07398" providerId="LiveId" clId="{B8FFA96C-1E7F-44AC-BD5D-20C4105A6CBA}" dt="2021-06-15T16:37:58.706" v="436" actId="478"/>
          <ac:picMkLst>
            <pc:docMk/>
            <pc:sldMk cId="3531934228" sldId="313"/>
            <ac:picMk id="7" creationId="{AAFB1757-DA81-4D29-82CC-D9AB18CA14D1}"/>
          </ac:picMkLst>
        </pc:picChg>
        <pc:picChg chg="add mod ord">
          <ac:chgData name="Bethany Bolen" userId="8e338a04f9f07398" providerId="LiveId" clId="{B8FFA96C-1E7F-44AC-BD5D-20C4105A6CBA}" dt="2021-06-15T16:37:57.849" v="435" actId="12789"/>
          <ac:picMkLst>
            <pc:docMk/>
            <pc:sldMk cId="3531934228" sldId="313"/>
            <ac:picMk id="10" creationId="{6423F440-0A61-41B9-918C-F315D36619E4}"/>
          </ac:picMkLst>
        </pc:picChg>
      </pc:sldChg>
      <pc:sldChg chg="addSp delSp modSp mod">
        <pc:chgData name="Bethany Bolen" userId="8e338a04f9f07398" providerId="LiveId" clId="{B8FFA96C-1E7F-44AC-BD5D-20C4105A6CBA}" dt="2021-06-15T16:39:18.723" v="548" actId="478"/>
        <pc:sldMkLst>
          <pc:docMk/>
          <pc:sldMk cId="57631284" sldId="314"/>
        </pc:sldMkLst>
        <pc:picChg chg="del">
          <ac:chgData name="Bethany Bolen" userId="8e338a04f9f07398" providerId="LiveId" clId="{B8FFA96C-1E7F-44AC-BD5D-20C4105A6CBA}" dt="2021-06-15T16:39:18.723" v="548" actId="478"/>
          <ac:picMkLst>
            <pc:docMk/>
            <pc:sldMk cId="57631284" sldId="314"/>
            <ac:picMk id="5" creationId="{00000000-0000-0000-0000-000000000000}"/>
          </ac:picMkLst>
        </pc:picChg>
        <pc:picChg chg="add mod ord">
          <ac:chgData name="Bethany Bolen" userId="8e338a04f9f07398" providerId="LiveId" clId="{B8FFA96C-1E7F-44AC-BD5D-20C4105A6CBA}" dt="2021-06-15T16:39:17.641" v="547" actId="962"/>
          <ac:picMkLst>
            <pc:docMk/>
            <pc:sldMk cId="57631284" sldId="314"/>
            <ac:picMk id="7" creationId="{AA9C64B3-9FBA-469F-9A22-18D88ED16C7C}"/>
          </ac:picMkLst>
        </pc:picChg>
      </pc:sldChg>
      <pc:sldChg chg="addSp delSp modSp mod">
        <pc:chgData name="Bethany Bolen" userId="8e338a04f9f07398" providerId="LiveId" clId="{B8FFA96C-1E7F-44AC-BD5D-20C4105A6CBA}" dt="2021-06-15T16:39:26.889" v="555" actId="478"/>
        <pc:sldMkLst>
          <pc:docMk/>
          <pc:sldMk cId="408669359" sldId="315"/>
        </pc:sldMkLst>
        <pc:picChg chg="del mod">
          <ac:chgData name="Bethany Bolen" userId="8e338a04f9f07398" providerId="LiveId" clId="{B8FFA96C-1E7F-44AC-BD5D-20C4105A6CBA}" dt="2021-06-15T16:39:26.889" v="555" actId="478"/>
          <ac:picMkLst>
            <pc:docMk/>
            <pc:sldMk cId="408669359" sldId="315"/>
            <ac:picMk id="5" creationId="{00000000-0000-0000-0000-000000000000}"/>
          </ac:picMkLst>
        </pc:picChg>
        <pc:picChg chg="add mod ord">
          <ac:chgData name="Bethany Bolen" userId="8e338a04f9f07398" providerId="LiveId" clId="{B8FFA96C-1E7F-44AC-BD5D-20C4105A6CBA}" dt="2021-06-15T16:39:26.729" v="553" actId="27614"/>
          <ac:picMkLst>
            <pc:docMk/>
            <pc:sldMk cId="408669359" sldId="315"/>
            <ac:picMk id="7" creationId="{FBD0B0F9-8371-4D5D-BBD1-6D15B8027E6B}"/>
          </ac:picMkLst>
        </pc:picChg>
      </pc:sldChg>
      <pc:sldChg chg="addSp delSp modSp mod">
        <pc:chgData name="Bethany Bolen" userId="8e338a04f9f07398" providerId="LiveId" clId="{B8FFA96C-1E7F-44AC-BD5D-20C4105A6CBA}" dt="2021-06-15T16:39:35.656" v="562" actId="478"/>
        <pc:sldMkLst>
          <pc:docMk/>
          <pc:sldMk cId="3451560156" sldId="316"/>
        </pc:sldMkLst>
        <pc:picChg chg="del mod">
          <ac:chgData name="Bethany Bolen" userId="8e338a04f9f07398" providerId="LiveId" clId="{B8FFA96C-1E7F-44AC-BD5D-20C4105A6CBA}" dt="2021-06-15T16:39:35.656" v="562" actId="478"/>
          <ac:picMkLst>
            <pc:docMk/>
            <pc:sldMk cId="3451560156" sldId="316"/>
            <ac:picMk id="5" creationId="{00000000-0000-0000-0000-000000000000}"/>
          </ac:picMkLst>
        </pc:picChg>
        <pc:picChg chg="add mod ord">
          <ac:chgData name="Bethany Bolen" userId="8e338a04f9f07398" providerId="LiveId" clId="{B8FFA96C-1E7F-44AC-BD5D-20C4105A6CBA}" dt="2021-06-15T16:39:35.165" v="560" actId="27614"/>
          <ac:picMkLst>
            <pc:docMk/>
            <pc:sldMk cId="3451560156" sldId="316"/>
            <ac:picMk id="7" creationId="{A734FE80-9A49-4E5F-BA74-D0C3670D225D}"/>
          </ac:picMkLst>
        </pc:picChg>
      </pc:sldChg>
      <pc:sldChg chg="addSp delSp modSp mod">
        <pc:chgData name="Bethany Bolen" userId="8e338a04f9f07398" providerId="LiveId" clId="{B8FFA96C-1E7F-44AC-BD5D-20C4105A6CBA}" dt="2021-06-15T16:39:44.274" v="569" actId="478"/>
        <pc:sldMkLst>
          <pc:docMk/>
          <pc:sldMk cId="1907562550" sldId="317"/>
        </pc:sldMkLst>
        <pc:picChg chg="del mod">
          <ac:chgData name="Bethany Bolen" userId="8e338a04f9f07398" providerId="LiveId" clId="{B8FFA96C-1E7F-44AC-BD5D-20C4105A6CBA}" dt="2021-06-15T16:39:44.274" v="569" actId="478"/>
          <ac:picMkLst>
            <pc:docMk/>
            <pc:sldMk cId="1907562550" sldId="317"/>
            <ac:picMk id="5" creationId="{00000000-0000-0000-0000-000000000000}"/>
          </ac:picMkLst>
        </pc:picChg>
        <pc:picChg chg="add mod ord">
          <ac:chgData name="Bethany Bolen" userId="8e338a04f9f07398" providerId="LiveId" clId="{B8FFA96C-1E7F-44AC-BD5D-20C4105A6CBA}" dt="2021-06-15T16:39:43.589" v="567" actId="27614"/>
          <ac:picMkLst>
            <pc:docMk/>
            <pc:sldMk cId="1907562550" sldId="317"/>
            <ac:picMk id="7" creationId="{52B5EA9A-F8DD-4829-A9EC-243A069C8D3E}"/>
          </ac:picMkLst>
        </pc:picChg>
      </pc:sldChg>
      <pc:sldChg chg="addSp delSp modSp mod">
        <pc:chgData name="Bethany Bolen" userId="8e338a04f9f07398" providerId="LiveId" clId="{B8FFA96C-1E7F-44AC-BD5D-20C4105A6CBA}" dt="2021-06-15T16:39:52.583" v="575" actId="27614"/>
        <pc:sldMkLst>
          <pc:docMk/>
          <pc:sldMk cId="4168942689" sldId="318"/>
        </pc:sldMkLst>
        <pc:picChg chg="del">
          <ac:chgData name="Bethany Bolen" userId="8e338a04f9f07398" providerId="LiveId" clId="{B8FFA96C-1E7F-44AC-BD5D-20C4105A6CBA}" dt="2021-06-15T16:39:52.186" v="574" actId="478"/>
          <ac:picMkLst>
            <pc:docMk/>
            <pc:sldMk cId="4168942689" sldId="318"/>
            <ac:picMk id="5" creationId="{00000000-0000-0000-0000-000000000000}"/>
          </ac:picMkLst>
        </pc:picChg>
        <pc:picChg chg="add mod ord">
          <ac:chgData name="Bethany Bolen" userId="8e338a04f9f07398" providerId="LiveId" clId="{B8FFA96C-1E7F-44AC-BD5D-20C4105A6CBA}" dt="2021-06-15T16:39:52.583" v="575" actId="27614"/>
          <ac:picMkLst>
            <pc:docMk/>
            <pc:sldMk cId="4168942689" sldId="318"/>
            <ac:picMk id="7" creationId="{34098CF2-C36E-4D79-B834-0C6BA4E61557}"/>
          </ac:picMkLst>
        </pc:picChg>
      </pc:sldChg>
      <pc:sldChg chg="addSp delSp modSp mod">
        <pc:chgData name="Bethany Bolen" userId="8e338a04f9f07398" providerId="LiveId" clId="{B8FFA96C-1E7F-44AC-BD5D-20C4105A6CBA}" dt="2021-06-15T16:40:01.638" v="583" actId="478"/>
        <pc:sldMkLst>
          <pc:docMk/>
          <pc:sldMk cId="3146260056" sldId="326"/>
        </pc:sldMkLst>
        <pc:picChg chg="del">
          <ac:chgData name="Bethany Bolen" userId="8e338a04f9f07398" providerId="LiveId" clId="{B8FFA96C-1E7F-44AC-BD5D-20C4105A6CBA}" dt="2021-06-15T16:40:01.638" v="583" actId="478"/>
          <ac:picMkLst>
            <pc:docMk/>
            <pc:sldMk cId="3146260056" sldId="326"/>
            <ac:picMk id="5" creationId="{00000000-0000-0000-0000-000000000000}"/>
          </ac:picMkLst>
        </pc:picChg>
        <pc:picChg chg="add mod ord">
          <ac:chgData name="Bethany Bolen" userId="8e338a04f9f07398" providerId="LiveId" clId="{B8FFA96C-1E7F-44AC-BD5D-20C4105A6CBA}" dt="2021-06-15T16:40:00.633" v="582" actId="962"/>
          <ac:picMkLst>
            <pc:docMk/>
            <pc:sldMk cId="3146260056" sldId="326"/>
            <ac:picMk id="7" creationId="{A9611107-BD87-4A2E-847D-1424E6EE46C8}"/>
          </ac:picMkLst>
        </pc:picChg>
      </pc:sldChg>
      <pc:sldChg chg="addSp delSp modSp mod">
        <pc:chgData name="Bethany Bolen" userId="8e338a04f9f07398" providerId="LiveId" clId="{B8FFA96C-1E7F-44AC-BD5D-20C4105A6CBA}" dt="2021-06-15T16:43:08.691" v="632" actId="478"/>
        <pc:sldMkLst>
          <pc:docMk/>
          <pc:sldMk cId="2914751481" sldId="327"/>
        </pc:sldMkLst>
        <pc:picChg chg="del">
          <ac:chgData name="Bethany Bolen" userId="8e338a04f9f07398" providerId="LiveId" clId="{B8FFA96C-1E7F-44AC-BD5D-20C4105A6CBA}" dt="2021-06-15T16:43:08.691" v="632" actId="478"/>
          <ac:picMkLst>
            <pc:docMk/>
            <pc:sldMk cId="2914751481" sldId="327"/>
            <ac:picMk id="5" creationId="{00000000-0000-0000-0000-000000000000}"/>
          </ac:picMkLst>
        </pc:picChg>
        <pc:picChg chg="add del mod ord">
          <ac:chgData name="Bethany Bolen" userId="8e338a04f9f07398" providerId="LiveId" clId="{B8FFA96C-1E7F-44AC-BD5D-20C4105A6CBA}" dt="2021-06-15T16:43:07.300" v="631" actId="478"/>
          <ac:picMkLst>
            <pc:docMk/>
            <pc:sldMk cId="2914751481" sldId="327"/>
            <ac:picMk id="7" creationId="{39017731-93F1-458B-9CDD-2765585DE84D}"/>
          </ac:picMkLst>
        </pc:picChg>
      </pc:sldChg>
      <pc:sldChg chg="addSp delSp modSp mod">
        <pc:chgData name="Bethany Bolen" userId="8e338a04f9f07398" providerId="LiveId" clId="{B8FFA96C-1E7F-44AC-BD5D-20C4105A6CBA}" dt="2021-06-15T16:43:18.663" v="639" actId="478"/>
        <pc:sldMkLst>
          <pc:docMk/>
          <pc:sldMk cId="747664990" sldId="328"/>
        </pc:sldMkLst>
        <pc:picChg chg="del mod">
          <ac:chgData name="Bethany Bolen" userId="8e338a04f9f07398" providerId="LiveId" clId="{B8FFA96C-1E7F-44AC-BD5D-20C4105A6CBA}" dt="2021-06-15T16:43:18.663" v="639" actId="478"/>
          <ac:picMkLst>
            <pc:docMk/>
            <pc:sldMk cId="747664990" sldId="328"/>
            <ac:picMk id="5" creationId="{00000000-0000-0000-0000-000000000000}"/>
          </ac:picMkLst>
        </pc:picChg>
        <pc:picChg chg="add mod ord">
          <ac:chgData name="Bethany Bolen" userId="8e338a04f9f07398" providerId="LiveId" clId="{B8FFA96C-1E7F-44AC-BD5D-20C4105A6CBA}" dt="2021-06-15T16:43:18.208" v="637" actId="27614"/>
          <ac:picMkLst>
            <pc:docMk/>
            <pc:sldMk cId="747664990" sldId="328"/>
            <ac:picMk id="7" creationId="{71051604-B3D2-4EF1-B843-5A748734E2E3}"/>
          </ac:picMkLst>
        </pc:picChg>
      </pc:sldChg>
      <pc:sldChg chg="addSp delSp modSp mod">
        <pc:chgData name="Bethany Bolen" userId="8e338a04f9f07398" providerId="LiveId" clId="{B8FFA96C-1E7F-44AC-BD5D-20C4105A6CBA}" dt="2021-06-15T16:43:25.756" v="646" actId="478"/>
        <pc:sldMkLst>
          <pc:docMk/>
          <pc:sldMk cId="1117452193" sldId="330"/>
        </pc:sldMkLst>
        <pc:picChg chg="add mod ord">
          <ac:chgData name="Bethany Bolen" userId="8e338a04f9f07398" providerId="LiveId" clId="{B8FFA96C-1E7F-44AC-BD5D-20C4105A6CBA}" dt="2021-06-15T16:43:25.405" v="644" actId="27614"/>
          <ac:picMkLst>
            <pc:docMk/>
            <pc:sldMk cId="1117452193" sldId="330"/>
            <ac:picMk id="6" creationId="{AC36ED95-DA49-40D9-8A74-FEA425408F09}"/>
          </ac:picMkLst>
        </pc:picChg>
        <pc:picChg chg="del mod">
          <ac:chgData name="Bethany Bolen" userId="8e338a04f9f07398" providerId="LiveId" clId="{B8FFA96C-1E7F-44AC-BD5D-20C4105A6CBA}" dt="2021-06-15T16:43:25.756" v="646" actId="478"/>
          <ac:picMkLst>
            <pc:docMk/>
            <pc:sldMk cId="1117452193" sldId="330"/>
            <ac:picMk id="7" creationId="{80AD96C7-7E8F-43A2-B2D7-E7A99C7DD472}"/>
          </ac:picMkLst>
        </pc:picChg>
      </pc:sldChg>
      <pc:sldChg chg="addSp delSp modSp mod">
        <pc:chgData name="Bethany Bolen" userId="8e338a04f9f07398" providerId="LiveId" clId="{B8FFA96C-1E7F-44AC-BD5D-20C4105A6CBA}" dt="2021-06-15T16:44:07.810" v="681" actId="478"/>
        <pc:sldMkLst>
          <pc:docMk/>
          <pc:sldMk cId="3066634545" sldId="333"/>
        </pc:sldMkLst>
        <pc:picChg chg="del mod">
          <ac:chgData name="Bethany Bolen" userId="8e338a04f9f07398" providerId="LiveId" clId="{B8FFA96C-1E7F-44AC-BD5D-20C4105A6CBA}" dt="2021-06-15T16:44:07.810" v="681" actId="478"/>
          <ac:picMkLst>
            <pc:docMk/>
            <pc:sldMk cId="3066634545" sldId="333"/>
            <ac:picMk id="5" creationId="{00000000-0000-0000-0000-000000000000}"/>
          </ac:picMkLst>
        </pc:picChg>
        <pc:picChg chg="add mod ord">
          <ac:chgData name="Bethany Bolen" userId="8e338a04f9f07398" providerId="LiveId" clId="{B8FFA96C-1E7F-44AC-BD5D-20C4105A6CBA}" dt="2021-06-15T16:44:07.196" v="679" actId="27614"/>
          <ac:picMkLst>
            <pc:docMk/>
            <pc:sldMk cId="3066634545" sldId="333"/>
            <ac:picMk id="7" creationId="{BB073398-90AD-489C-8E57-D2C2F43C373E}"/>
          </ac:picMkLst>
        </pc:picChg>
      </pc:sldChg>
      <pc:sldChg chg="addSp delSp modSp mod">
        <pc:chgData name="Bethany Bolen" userId="8e338a04f9f07398" providerId="LiveId" clId="{B8FFA96C-1E7F-44AC-BD5D-20C4105A6CBA}" dt="2021-06-15T16:44:17.880" v="688" actId="478"/>
        <pc:sldMkLst>
          <pc:docMk/>
          <pc:sldMk cId="2637236235" sldId="334"/>
        </pc:sldMkLst>
        <pc:picChg chg="del">
          <ac:chgData name="Bethany Bolen" userId="8e338a04f9f07398" providerId="LiveId" clId="{B8FFA96C-1E7F-44AC-BD5D-20C4105A6CBA}" dt="2021-06-15T16:44:17.880" v="688" actId="478"/>
          <ac:picMkLst>
            <pc:docMk/>
            <pc:sldMk cId="2637236235" sldId="334"/>
            <ac:picMk id="5" creationId="{00000000-0000-0000-0000-000000000000}"/>
          </ac:picMkLst>
        </pc:picChg>
        <pc:picChg chg="add mod ord">
          <ac:chgData name="Bethany Bolen" userId="8e338a04f9f07398" providerId="LiveId" clId="{B8FFA96C-1E7F-44AC-BD5D-20C4105A6CBA}" dt="2021-06-15T16:44:16.863" v="687" actId="12789"/>
          <ac:picMkLst>
            <pc:docMk/>
            <pc:sldMk cId="2637236235" sldId="334"/>
            <ac:picMk id="7" creationId="{6669A898-7701-4D04-B64B-0B13956065BE}"/>
          </ac:picMkLst>
        </pc:picChg>
      </pc:sldChg>
      <pc:sldChg chg="addSp delSp modSp mod">
        <pc:chgData name="Bethany Bolen" userId="8e338a04f9f07398" providerId="LiveId" clId="{B8FFA96C-1E7F-44AC-BD5D-20C4105A6CBA}" dt="2021-06-15T16:44:34.214" v="702" actId="478"/>
        <pc:sldMkLst>
          <pc:docMk/>
          <pc:sldMk cId="3508193424" sldId="335"/>
        </pc:sldMkLst>
        <pc:picChg chg="del">
          <ac:chgData name="Bethany Bolen" userId="8e338a04f9f07398" providerId="LiveId" clId="{B8FFA96C-1E7F-44AC-BD5D-20C4105A6CBA}" dt="2021-06-15T16:44:34.214" v="702" actId="478"/>
          <ac:picMkLst>
            <pc:docMk/>
            <pc:sldMk cId="3508193424" sldId="335"/>
            <ac:picMk id="5" creationId="{00000000-0000-0000-0000-000000000000}"/>
          </ac:picMkLst>
        </pc:picChg>
        <pc:picChg chg="add mod ord">
          <ac:chgData name="Bethany Bolen" userId="8e338a04f9f07398" providerId="LiveId" clId="{B8FFA96C-1E7F-44AC-BD5D-20C4105A6CBA}" dt="2021-06-15T16:44:33.483" v="701" actId="962"/>
          <ac:picMkLst>
            <pc:docMk/>
            <pc:sldMk cId="3508193424" sldId="335"/>
            <ac:picMk id="7" creationId="{7D7F1CDA-75EF-4F2B-BFC0-CAE66D9FEB08}"/>
          </ac:picMkLst>
        </pc:picChg>
      </pc:sldChg>
      <pc:sldChg chg="addSp delSp modSp mod">
        <pc:chgData name="Bethany Bolen" userId="8e338a04f9f07398" providerId="LiveId" clId="{B8FFA96C-1E7F-44AC-BD5D-20C4105A6CBA}" dt="2021-06-15T16:45:22.738" v="736" actId="27614"/>
        <pc:sldMkLst>
          <pc:docMk/>
          <pc:sldMk cId="1303232899" sldId="338"/>
        </pc:sldMkLst>
        <pc:picChg chg="del mod">
          <ac:chgData name="Bethany Bolen" userId="8e338a04f9f07398" providerId="LiveId" clId="{B8FFA96C-1E7F-44AC-BD5D-20C4105A6CBA}" dt="2021-06-15T16:45:18.611" v="730" actId="478"/>
          <ac:picMkLst>
            <pc:docMk/>
            <pc:sldMk cId="1303232899" sldId="338"/>
            <ac:picMk id="5" creationId="{00000000-0000-0000-0000-000000000000}"/>
          </ac:picMkLst>
        </pc:picChg>
        <pc:picChg chg="add del mod ord">
          <ac:chgData name="Bethany Bolen" userId="8e338a04f9f07398" providerId="LiveId" clId="{B8FFA96C-1E7F-44AC-BD5D-20C4105A6CBA}" dt="2021-06-15T16:45:22.432" v="735" actId="478"/>
          <ac:picMkLst>
            <pc:docMk/>
            <pc:sldMk cId="1303232899" sldId="338"/>
            <ac:picMk id="7" creationId="{0A3BD62B-4A19-4E25-8388-7494FE7579DB}"/>
          </ac:picMkLst>
        </pc:picChg>
        <pc:picChg chg="add mod ord">
          <ac:chgData name="Bethany Bolen" userId="8e338a04f9f07398" providerId="LiveId" clId="{B8FFA96C-1E7F-44AC-BD5D-20C4105A6CBA}" dt="2021-06-15T16:45:22.738" v="736" actId="27614"/>
          <ac:picMkLst>
            <pc:docMk/>
            <pc:sldMk cId="1303232899" sldId="338"/>
            <ac:picMk id="9" creationId="{550FBE3C-7FB7-48BF-8F14-95E817215F09}"/>
          </ac:picMkLst>
        </pc:picChg>
      </pc:sldChg>
      <pc:sldChg chg="addSp delSp modSp mod">
        <pc:chgData name="Bethany Bolen" userId="8e338a04f9f07398" providerId="LiveId" clId="{B8FFA96C-1E7F-44AC-BD5D-20C4105A6CBA}" dt="2021-06-15T16:45:31.181" v="743" actId="478"/>
        <pc:sldMkLst>
          <pc:docMk/>
          <pc:sldMk cId="664060551" sldId="339"/>
        </pc:sldMkLst>
        <pc:picChg chg="del">
          <ac:chgData name="Bethany Bolen" userId="8e338a04f9f07398" providerId="LiveId" clId="{B8FFA96C-1E7F-44AC-BD5D-20C4105A6CBA}" dt="2021-06-15T16:45:31.181" v="743" actId="478"/>
          <ac:picMkLst>
            <pc:docMk/>
            <pc:sldMk cId="664060551" sldId="339"/>
            <ac:picMk id="5" creationId="{00000000-0000-0000-0000-000000000000}"/>
          </ac:picMkLst>
        </pc:picChg>
        <pc:picChg chg="add mod ord">
          <ac:chgData name="Bethany Bolen" userId="8e338a04f9f07398" providerId="LiveId" clId="{B8FFA96C-1E7F-44AC-BD5D-20C4105A6CBA}" dt="2021-06-15T16:45:29.828" v="742" actId="12789"/>
          <ac:picMkLst>
            <pc:docMk/>
            <pc:sldMk cId="664060551" sldId="339"/>
            <ac:picMk id="7" creationId="{20F8C3F9-A402-4F4B-A8A3-96E77C77951C}"/>
          </ac:picMkLst>
        </pc:picChg>
      </pc:sldChg>
      <pc:sldChg chg="addSp delSp modSp mod">
        <pc:chgData name="Bethany Bolen" userId="8e338a04f9f07398" providerId="LiveId" clId="{B8FFA96C-1E7F-44AC-BD5D-20C4105A6CBA}" dt="2021-06-15T16:49:11.642" v="943" actId="20577"/>
        <pc:sldMkLst>
          <pc:docMk/>
          <pc:sldMk cId="2493234653" sldId="340"/>
        </pc:sldMkLst>
        <pc:spChg chg="add mod">
          <ac:chgData name="Bethany Bolen" userId="8e338a04f9f07398" providerId="LiveId" clId="{B8FFA96C-1E7F-44AC-BD5D-20C4105A6CBA}" dt="2021-06-15T16:49:11.642" v="943" actId="20577"/>
          <ac:spMkLst>
            <pc:docMk/>
            <pc:sldMk cId="2493234653" sldId="340"/>
            <ac:spMk id="12" creationId="{A291BF03-E62F-4DA4-BB19-0AABFD289FB8}"/>
          </ac:spMkLst>
        </pc:spChg>
        <pc:picChg chg="add del mod ord">
          <ac:chgData name="Bethany Bolen" userId="8e338a04f9f07398" providerId="LiveId" clId="{B8FFA96C-1E7F-44AC-BD5D-20C4105A6CBA}" dt="2021-06-15T16:48:15.398" v="868" actId="478"/>
          <ac:picMkLst>
            <pc:docMk/>
            <pc:sldMk cId="2493234653" sldId="340"/>
            <ac:picMk id="9" creationId="{3AF6B974-AD0C-4673-837C-A59557569E95}"/>
          </ac:picMkLst>
        </pc:picChg>
        <pc:picChg chg="add del mod ord">
          <ac:chgData name="Bethany Bolen" userId="8e338a04f9f07398" providerId="LiveId" clId="{B8FFA96C-1E7F-44AC-BD5D-20C4105A6CBA}" dt="2021-06-15T16:48:14.902" v="867" actId="478"/>
          <ac:picMkLst>
            <pc:docMk/>
            <pc:sldMk cId="2493234653" sldId="340"/>
            <ac:picMk id="11" creationId="{57131462-93F5-4952-82EA-1A4AD69729E2}"/>
          </ac:picMkLst>
        </pc:picChg>
      </pc:sldChg>
      <pc:sldChg chg="addSp delSp modSp mod">
        <pc:chgData name="Bethany Bolen" userId="8e338a04f9f07398" providerId="LiveId" clId="{B8FFA96C-1E7F-44AC-BD5D-20C4105A6CBA}" dt="2021-06-15T16:51:53.849" v="1000" actId="478"/>
        <pc:sldMkLst>
          <pc:docMk/>
          <pc:sldMk cId="2213872823" sldId="341"/>
        </pc:sldMkLst>
        <pc:picChg chg="add mod ord">
          <ac:chgData name="Bethany Bolen" userId="8e338a04f9f07398" providerId="LiveId" clId="{B8FFA96C-1E7F-44AC-BD5D-20C4105A6CBA}" dt="2021-06-15T16:51:52.931" v="999" actId="12789"/>
          <ac:picMkLst>
            <pc:docMk/>
            <pc:sldMk cId="2213872823" sldId="341"/>
            <ac:picMk id="6" creationId="{16BE5C3B-DA2B-485F-AB81-83840C400767}"/>
          </ac:picMkLst>
        </pc:picChg>
        <pc:picChg chg="del">
          <ac:chgData name="Bethany Bolen" userId="8e338a04f9f07398" providerId="LiveId" clId="{B8FFA96C-1E7F-44AC-BD5D-20C4105A6CBA}" dt="2021-06-15T16:51:53.849" v="1000" actId="478"/>
          <ac:picMkLst>
            <pc:docMk/>
            <pc:sldMk cId="2213872823" sldId="341"/>
            <ac:picMk id="7" creationId="{9C774CE6-F12A-49B7-B4BD-2A9001619CD5}"/>
          </ac:picMkLst>
        </pc:picChg>
      </pc:sldChg>
      <pc:sldChg chg="addSp delSp modSp mod">
        <pc:chgData name="Bethany Bolen" userId="8e338a04f9f07398" providerId="LiveId" clId="{B8FFA96C-1E7F-44AC-BD5D-20C4105A6CBA}" dt="2021-06-15T16:55:06.124" v="1062" actId="478"/>
        <pc:sldMkLst>
          <pc:docMk/>
          <pc:sldMk cId="2223311672" sldId="342"/>
        </pc:sldMkLst>
        <pc:picChg chg="add mod ord">
          <ac:chgData name="Bethany Bolen" userId="8e338a04f9f07398" providerId="LiveId" clId="{B8FFA96C-1E7F-44AC-BD5D-20C4105A6CBA}" dt="2021-06-15T16:55:05.588" v="1060" actId="27614"/>
          <ac:picMkLst>
            <pc:docMk/>
            <pc:sldMk cId="2223311672" sldId="342"/>
            <ac:picMk id="6" creationId="{1865D774-97AC-4CC7-AA99-685C7B6E6BBB}"/>
          </ac:picMkLst>
        </pc:picChg>
        <pc:picChg chg="del mod">
          <ac:chgData name="Bethany Bolen" userId="8e338a04f9f07398" providerId="LiveId" clId="{B8FFA96C-1E7F-44AC-BD5D-20C4105A6CBA}" dt="2021-06-15T16:55:06.124" v="1062" actId="478"/>
          <ac:picMkLst>
            <pc:docMk/>
            <pc:sldMk cId="2223311672" sldId="342"/>
            <ac:picMk id="7" creationId="{00000000-0000-0000-0000-000000000000}"/>
          </ac:picMkLst>
        </pc:picChg>
      </pc:sldChg>
      <pc:sldChg chg="addSp delSp modSp mod">
        <pc:chgData name="Bethany Bolen" userId="8e338a04f9f07398" providerId="LiveId" clId="{B8FFA96C-1E7F-44AC-BD5D-20C4105A6CBA}" dt="2021-06-15T16:55:28.651" v="1078" actId="478"/>
        <pc:sldMkLst>
          <pc:docMk/>
          <pc:sldMk cId="400787112" sldId="343"/>
        </pc:sldMkLst>
        <pc:picChg chg="del mod">
          <ac:chgData name="Bethany Bolen" userId="8e338a04f9f07398" providerId="LiveId" clId="{B8FFA96C-1E7F-44AC-BD5D-20C4105A6CBA}" dt="2021-06-15T16:55:28.651" v="1078" actId="478"/>
          <ac:picMkLst>
            <pc:docMk/>
            <pc:sldMk cId="400787112" sldId="343"/>
            <ac:picMk id="5" creationId="{00000000-0000-0000-0000-000000000000}"/>
          </ac:picMkLst>
        </pc:picChg>
        <pc:picChg chg="add mod ord">
          <ac:chgData name="Bethany Bolen" userId="8e338a04f9f07398" providerId="LiveId" clId="{B8FFA96C-1E7F-44AC-BD5D-20C4105A6CBA}" dt="2021-06-15T16:55:28.377" v="1076" actId="27614"/>
          <ac:picMkLst>
            <pc:docMk/>
            <pc:sldMk cId="400787112" sldId="343"/>
            <ac:picMk id="7" creationId="{3B76C25E-AB94-4AA9-9CF4-EA703A44D1FC}"/>
          </ac:picMkLst>
        </pc:picChg>
      </pc:sldChg>
      <pc:sldChg chg="addSp delSp modSp mod">
        <pc:chgData name="Bethany Bolen" userId="8e338a04f9f07398" providerId="LiveId" clId="{B8FFA96C-1E7F-44AC-BD5D-20C4105A6CBA}" dt="2021-06-15T16:56:06.719" v="1101" actId="478"/>
        <pc:sldMkLst>
          <pc:docMk/>
          <pc:sldMk cId="3561124978" sldId="344"/>
        </pc:sldMkLst>
        <pc:picChg chg="del">
          <ac:chgData name="Bethany Bolen" userId="8e338a04f9f07398" providerId="LiveId" clId="{B8FFA96C-1E7F-44AC-BD5D-20C4105A6CBA}" dt="2021-06-15T16:55:47.815" v="1092" actId="478"/>
          <ac:picMkLst>
            <pc:docMk/>
            <pc:sldMk cId="3561124978" sldId="344"/>
            <ac:picMk id="5" creationId="{00000000-0000-0000-0000-000000000000}"/>
          </ac:picMkLst>
        </pc:picChg>
        <pc:picChg chg="add del mod ord">
          <ac:chgData name="Bethany Bolen" userId="8e338a04f9f07398" providerId="LiveId" clId="{B8FFA96C-1E7F-44AC-BD5D-20C4105A6CBA}" dt="2021-06-15T16:56:06.719" v="1101" actId="478"/>
          <ac:picMkLst>
            <pc:docMk/>
            <pc:sldMk cId="3561124978" sldId="344"/>
            <ac:picMk id="7" creationId="{C9F98E13-0064-4E96-B5A9-6AB6CC617A7E}"/>
          </ac:picMkLst>
        </pc:picChg>
        <pc:picChg chg="add mod ord">
          <ac:chgData name="Bethany Bolen" userId="8e338a04f9f07398" providerId="LiveId" clId="{B8FFA96C-1E7F-44AC-BD5D-20C4105A6CBA}" dt="2021-06-15T16:56:06.059" v="1100" actId="962"/>
          <ac:picMkLst>
            <pc:docMk/>
            <pc:sldMk cId="3561124978" sldId="344"/>
            <ac:picMk id="9" creationId="{940D1B05-5161-4CC2-93EE-033EC77D5D50}"/>
          </ac:picMkLst>
        </pc:picChg>
      </pc:sldChg>
      <pc:sldChg chg="addSp delSp modSp mod">
        <pc:chgData name="Bethany Bolen" userId="8e338a04f9f07398" providerId="LiveId" clId="{B8FFA96C-1E7F-44AC-BD5D-20C4105A6CBA}" dt="2021-06-15T16:56:17.937" v="1108" actId="478"/>
        <pc:sldMkLst>
          <pc:docMk/>
          <pc:sldMk cId="2527598714" sldId="345"/>
        </pc:sldMkLst>
        <pc:picChg chg="del">
          <ac:chgData name="Bethany Bolen" userId="8e338a04f9f07398" providerId="LiveId" clId="{B8FFA96C-1E7F-44AC-BD5D-20C4105A6CBA}" dt="2021-06-15T16:56:17.937" v="1108" actId="478"/>
          <ac:picMkLst>
            <pc:docMk/>
            <pc:sldMk cId="2527598714" sldId="345"/>
            <ac:picMk id="5" creationId="{00000000-0000-0000-0000-000000000000}"/>
          </ac:picMkLst>
        </pc:picChg>
        <pc:picChg chg="add mod ord">
          <ac:chgData name="Bethany Bolen" userId="8e338a04f9f07398" providerId="LiveId" clId="{B8FFA96C-1E7F-44AC-BD5D-20C4105A6CBA}" dt="2021-06-15T16:56:17.109" v="1107" actId="962"/>
          <ac:picMkLst>
            <pc:docMk/>
            <pc:sldMk cId="2527598714" sldId="345"/>
            <ac:picMk id="7" creationId="{4763FBC9-8839-4D36-8C3A-840C2AC4E901}"/>
          </ac:picMkLst>
        </pc:picChg>
      </pc:sldChg>
      <pc:sldChg chg="addSp delSp modSp mod">
        <pc:chgData name="Bethany Bolen" userId="8e338a04f9f07398" providerId="LiveId" clId="{B8FFA96C-1E7F-44AC-BD5D-20C4105A6CBA}" dt="2021-06-15T16:56:28.990" v="1115" actId="478"/>
        <pc:sldMkLst>
          <pc:docMk/>
          <pc:sldMk cId="2312376509" sldId="346"/>
        </pc:sldMkLst>
        <pc:picChg chg="del mod">
          <ac:chgData name="Bethany Bolen" userId="8e338a04f9f07398" providerId="LiveId" clId="{B8FFA96C-1E7F-44AC-BD5D-20C4105A6CBA}" dt="2021-06-15T16:56:28.990" v="1115" actId="478"/>
          <ac:picMkLst>
            <pc:docMk/>
            <pc:sldMk cId="2312376509" sldId="346"/>
            <ac:picMk id="5" creationId="{00000000-0000-0000-0000-000000000000}"/>
          </ac:picMkLst>
        </pc:picChg>
        <pc:picChg chg="add mod ord">
          <ac:chgData name="Bethany Bolen" userId="8e338a04f9f07398" providerId="LiveId" clId="{B8FFA96C-1E7F-44AC-BD5D-20C4105A6CBA}" dt="2021-06-15T16:56:28.907" v="1113" actId="27614"/>
          <ac:picMkLst>
            <pc:docMk/>
            <pc:sldMk cId="2312376509" sldId="346"/>
            <ac:picMk id="7" creationId="{A90B1BF7-2DF1-4C72-99F3-DCC863BFAE6D}"/>
          </ac:picMkLst>
        </pc:picChg>
      </pc:sldChg>
      <pc:sldChg chg="addSp delSp modSp mod">
        <pc:chgData name="Bethany Bolen" userId="8e338a04f9f07398" providerId="LiveId" clId="{B8FFA96C-1E7F-44AC-BD5D-20C4105A6CBA}" dt="2021-06-15T16:56:38.250" v="1122" actId="478"/>
        <pc:sldMkLst>
          <pc:docMk/>
          <pc:sldMk cId="2972411008" sldId="347"/>
        </pc:sldMkLst>
        <pc:picChg chg="del mod">
          <ac:chgData name="Bethany Bolen" userId="8e338a04f9f07398" providerId="LiveId" clId="{B8FFA96C-1E7F-44AC-BD5D-20C4105A6CBA}" dt="2021-06-15T16:56:38.250" v="1122" actId="478"/>
          <ac:picMkLst>
            <pc:docMk/>
            <pc:sldMk cId="2972411008" sldId="347"/>
            <ac:picMk id="5" creationId="{00000000-0000-0000-0000-000000000000}"/>
          </ac:picMkLst>
        </pc:picChg>
        <pc:picChg chg="add mod ord">
          <ac:chgData name="Bethany Bolen" userId="8e338a04f9f07398" providerId="LiveId" clId="{B8FFA96C-1E7F-44AC-BD5D-20C4105A6CBA}" dt="2021-06-15T16:56:37.523" v="1120" actId="27614"/>
          <ac:picMkLst>
            <pc:docMk/>
            <pc:sldMk cId="2972411008" sldId="347"/>
            <ac:picMk id="7" creationId="{A0943D19-A16F-4ADE-ADE3-943172D71E2B}"/>
          </ac:picMkLst>
        </pc:picChg>
      </pc:sldChg>
      <pc:sldChg chg="addSp delSp modSp mod">
        <pc:chgData name="Bethany Bolen" userId="8e338a04f9f07398" providerId="LiveId" clId="{B8FFA96C-1E7F-44AC-BD5D-20C4105A6CBA}" dt="2021-06-15T16:56:49.022" v="1129" actId="478"/>
        <pc:sldMkLst>
          <pc:docMk/>
          <pc:sldMk cId="1576049458" sldId="348"/>
        </pc:sldMkLst>
        <pc:picChg chg="del mod">
          <ac:chgData name="Bethany Bolen" userId="8e338a04f9f07398" providerId="LiveId" clId="{B8FFA96C-1E7F-44AC-BD5D-20C4105A6CBA}" dt="2021-06-15T16:56:49.022" v="1129" actId="478"/>
          <ac:picMkLst>
            <pc:docMk/>
            <pc:sldMk cId="1576049458" sldId="348"/>
            <ac:picMk id="5" creationId="{00000000-0000-0000-0000-000000000000}"/>
          </ac:picMkLst>
        </pc:picChg>
        <pc:picChg chg="add mod ord">
          <ac:chgData name="Bethany Bolen" userId="8e338a04f9f07398" providerId="LiveId" clId="{B8FFA96C-1E7F-44AC-BD5D-20C4105A6CBA}" dt="2021-06-15T16:56:48.596" v="1127" actId="27614"/>
          <ac:picMkLst>
            <pc:docMk/>
            <pc:sldMk cId="1576049458" sldId="348"/>
            <ac:picMk id="7" creationId="{D6B32FA5-3818-466A-8201-23C149A9970A}"/>
          </ac:picMkLst>
        </pc:picChg>
      </pc:sldChg>
      <pc:sldChg chg="addSp delSp modSp mod">
        <pc:chgData name="Bethany Bolen" userId="8e338a04f9f07398" providerId="LiveId" clId="{B8FFA96C-1E7F-44AC-BD5D-20C4105A6CBA}" dt="2021-06-15T16:57:47.327" v="1167" actId="478"/>
        <pc:sldMkLst>
          <pc:docMk/>
          <pc:sldMk cId="48759758" sldId="349"/>
        </pc:sldMkLst>
        <pc:picChg chg="del">
          <ac:chgData name="Bethany Bolen" userId="8e338a04f9f07398" providerId="LiveId" clId="{B8FFA96C-1E7F-44AC-BD5D-20C4105A6CBA}" dt="2021-06-15T16:57:47.327" v="1167" actId="478"/>
          <ac:picMkLst>
            <pc:docMk/>
            <pc:sldMk cId="48759758" sldId="349"/>
            <ac:picMk id="5" creationId="{00000000-0000-0000-0000-000000000000}"/>
          </ac:picMkLst>
        </pc:picChg>
        <pc:picChg chg="add mod ord">
          <ac:chgData name="Bethany Bolen" userId="8e338a04f9f07398" providerId="LiveId" clId="{B8FFA96C-1E7F-44AC-BD5D-20C4105A6CBA}" dt="2021-06-15T16:57:46.315" v="1166" actId="12789"/>
          <ac:picMkLst>
            <pc:docMk/>
            <pc:sldMk cId="48759758" sldId="349"/>
            <ac:picMk id="7" creationId="{ED8D0F69-1670-420B-9F48-5DD6CBD8F4E2}"/>
          </ac:picMkLst>
        </pc:picChg>
      </pc:sldChg>
      <pc:sldChg chg="addSp delSp modSp mod">
        <pc:chgData name="Bethany Bolen" userId="8e338a04f9f07398" providerId="LiveId" clId="{B8FFA96C-1E7F-44AC-BD5D-20C4105A6CBA}" dt="2021-06-15T16:58:43.663" v="1201" actId="478"/>
        <pc:sldMkLst>
          <pc:docMk/>
          <pc:sldMk cId="1867710705" sldId="350"/>
        </pc:sldMkLst>
        <pc:picChg chg="add mod ord">
          <ac:chgData name="Bethany Bolen" userId="8e338a04f9f07398" providerId="LiveId" clId="{B8FFA96C-1E7F-44AC-BD5D-20C4105A6CBA}" dt="2021-06-15T16:58:42.547" v="1200" actId="12789"/>
          <ac:picMkLst>
            <pc:docMk/>
            <pc:sldMk cId="1867710705" sldId="350"/>
            <ac:picMk id="6" creationId="{16B96CDF-FA95-4AC2-A93E-20FA962A8609}"/>
          </ac:picMkLst>
        </pc:picChg>
        <pc:picChg chg="del">
          <ac:chgData name="Bethany Bolen" userId="8e338a04f9f07398" providerId="LiveId" clId="{B8FFA96C-1E7F-44AC-BD5D-20C4105A6CBA}" dt="2021-06-15T16:58:43.663" v="1201" actId="478"/>
          <ac:picMkLst>
            <pc:docMk/>
            <pc:sldMk cId="1867710705" sldId="350"/>
            <ac:picMk id="7" creationId="{2E92A6EC-268F-47AA-9F2B-4CC84082A074}"/>
          </ac:picMkLst>
        </pc:picChg>
      </pc:sldChg>
      <pc:sldChg chg="addSp delSp modSp mod">
        <pc:chgData name="Bethany Bolen" userId="8e338a04f9f07398" providerId="LiveId" clId="{B8FFA96C-1E7F-44AC-BD5D-20C4105A6CBA}" dt="2021-06-15T16:58:52.362" v="1208" actId="478"/>
        <pc:sldMkLst>
          <pc:docMk/>
          <pc:sldMk cId="2564093947" sldId="351"/>
        </pc:sldMkLst>
        <pc:picChg chg="del">
          <ac:chgData name="Bethany Bolen" userId="8e338a04f9f07398" providerId="LiveId" clId="{B8FFA96C-1E7F-44AC-BD5D-20C4105A6CBA}" dt="2021-06-15T16:58:52.362" v="1208" actId="478"/>
          <ac:picMkLst>
            <pc:docMk/>
            <pc:sldMk cId="2564093947" sldId="351"/>
            <ac:picMk id="5" creationId="{00000000-0000-0000-0000-000000000000}"/>
          </ac:picMkLst>
        </pc:picChg>
        <pc:picChg chg="add mod ord">
          <ac:chgData name="Bethany Bolen" userId="8e338a04f9f07398" providerId="LiveId" clId="{B8FFA96C-1E7F-44AC-BD5D-20C4105A6CBA}" dt="2021-06-15T16:58:51.616" v="1207" actId="962"/>
          <ac:picMkLst>
            <pc:docMk/>
            <pc:sldMk cId="2564093947" sldId="351"/>
            <ac:picMk id="7" creationId="{EB7AB8E6-AF0C-4AA3-B9CE-4FE2751BE9B1}"/>
          </ac:picMkLst>
        </pc:picChg>
      </pc:sldChg>
      <pc:sldChg chg="addSp delSp modSp mod">
        <pc:chgData name="Bethany Bolen" userId="8e338a04f9f07398" providerId="LiveId" clId="{B8FFA96C-1E7F-44AC-BD5D-20C4105A6CBA}" dt="2021-06-15T16:59:01.823" v="1215" actId="478"/>
        <pc:sldMkLst>
          <pc:docMk/>
          <pc:sldMk cId="1726942157" sldId="352"/>
        </pc:sldMkLst>
        <pc:picChg chg="del mod">
          <ac:chgData name="Bethany Bolen" userId="8e338a04f9f07398" providerId="LiveId" clId="{B8FFA96C-1E7F-44AC-BD5D-20C4105A6CBA}" dt="2021-06-15T16:59:01.823" v="1215" actId="478"/>
          <ac:picMkLst>
            <pc:docMk/>
            <pc:sldMk cId="1726942157" sldId="352"/>
            <ac:picMk id="5" creationId="{00000000-0000-0000-0000-000000000000}"/>
          </ac:picMkLst>
        </pc:picChg>
        <pc:picChg chg="add mod ord">
          <ac:chgData name="Bethany Bolen" userId="8e338a04f9f07398" providerId="LiveId" clId="{B8FFA96C-1E7F-44AC-BD5D-20C4105A6CBA}" dt="2021-06-15T16:59:01.443" v="1213" actId="27614"/>
          <ac:picMkLst>
            <pc:docMk/>
            <pc:sldMk cId="1726942157" sldId="352"/>
            <ac:picMk id="7" creationId="{D111E915-EB69-424E-8CA1-572B9A336FD2}"/>
          </ac:picMkLst>
        </pc:picChg>
      </pc:sldChg>
      <pc:sldChg chg="addSp delSp modSp mod">
        <pc:chgData name="Bethany Bolen" userId="8e338a04f9f07398" providerId="LiveId" clId="{B8FFA96C-1E7F-44AC-BD5D-20C4105A6CBA}" dt="2021-06-15T17:00:29.224" v="1272" actId="478"/>
        <pc:sldMkLst>
          <pc:docMk/>
          <pc:sldMk cId="1978332731" sldId="353"/>
        </pc:sldMkLst>
        <pc:picChg chg="del mod">
          <ac:chgData name="Bethany Bolen" userId="8e338a04f9f07398" providerId="LiveId" clId="{B8FFA96C-1E7F-44AC-BD5D-20C4105A6CBA}" dt="2021-06-15T17:00:29.224" v="1272" actId="478"/>
          <ac:picMkLst>
            <pc:docMk/>
            <pc:sldMk cId="1978332731" sldId="353"/>
            <ac:picMk id="5" creationId="{00000000-0000-0000-0000-000000000000}"/>
          </ac:picMkLst>
        </pc:picChg>
        <pc:picChg chg="add mod ord">
          <ac:chgData name="Bethany Bolen" userId="8e338a04f9f07398" providerId="LiveId" clId="{B8FFA96C-1E7F-44AC-BD5D-20C4105A6CBA}" dt="2021-06-15T17:00:29.138" v="1270" actId="27614"/>
          <ac:picMkLst>
            <pc:docMk/>
            <pc:sldMk cId="1978332731" sldId="353"/>
            <ac:picMk id="7" creationId="{96F70685-885F-46E8-BEC9-487D584DB484}"/>
          </ac:picMkLst>
        </pc:picChg>
      </pc:sldChg>
      <pc:sldChg chg="addSp delSp modSp mod">
        <pc:chgData name="Bethany Bolen" userId="8e338a04f9f07398" providerId="LiveId" clId="{B8FFA96C-1E7F-44AC-BD5D-20C4105A6CBA}" dt="2021-06-15T17:01:01.380" v="1293" actId="478"/>
        <pc:sldMkLst>
          <pc:docMk/>
          <pc:sldMk cId="2817678255" sldId="355"/>
        </pc:sldMkLst>
        <pc:picChg chg="add mod ord">
          <ac:chgData name="Bethany Bolen" userId="8e338a04f9f07398" providerId="LiveId" clId="{B8FFA96C-1E7F-44AC-BD5D-20C4105A6CBA}" dt="2021-06-15T17:00:56.708" v="1292" actId="962"/>
          <ac:picMkLst>
            <pc:docMk/>
            <pc:sldMk cId="2817678255" sldId="355"/>
            <ac:picMk id="6" creationId="{776F9C94-88DA-42A4-803E-6563CEF40443}"/>
          </ac:picMkLst>
        </pc:picChg>
        <pc:picChg chg="del">
          <ac:chgData name="Bethany Bolen" userId="8e338a04f9f07398" providerId="LiveId" clId="{B8FFA96C-1E7F-44AC-BD5D-20C4105A6CBA}" dt="2021-06-15T17:01:01.380" v="1293" actId="478"/>
          <ac:picMkLst>
            <pc:docMk/>
            <pc:sldMk cId="2817678255" sldId="355"/>
            <ac:picMk id="7" creationId="{C19C25C8-0551-4696-BBC3-8E6151483466}"/>
          </ac:picMkLst>
        </pc:picChg>
      </pc:sldChg>
      <pc:sldChg chg="addSp delSp modSp mod">
        <pc:chgData name="Bethany Bolen" userId="8e338a04f9f07398" providerId="LiveId" clId="{B8FFA96C-1E7F-44AC-BD5D-20C4105A6CBA}" dt="2021-06-15T17:01:10.318" v="1300" actId="478"/>
        <pc:sldMkLst>
          <pc:docMk/>
          <pc:sldMk cId="2841485644" sldId="356"/>
        </pc:sldMkLst>
        <pc:picChg chg="del mod">
          <ac:chgData name="Bethany Bolen" userId="8e338a04f9f07398" providerId="LiveId" clId="{B8FFA96C-1E7F-44AC-BD5D-20C4105A6CBA}" dt="2021-06-15T17:01:10.318" v="1300" actId="478"/>
          <ac:picMkLst>
            <pc:docMk/>
            <pc:sldMk cId="2841485644" sldId="356"/>
            <ac:picMk id="5" creationId="{00000000-0000-0000-0000-000000000000}"/>
          </ac:picMkLst>
        </pc:picChg>
        <pc:picChg chg="add mod ord">
          <ac:chgData name="Bethany Bolen" userId="8e338a04f9f07398" providerId="LiveId" clId="{B8FFA96C-1E7F-44AC-BD5D-20C4105A6CBA}" dt="2021-06-15T17:01:10.028" v="1298" actId="27614"/>
          <ac:picMkLst>
            <pc:docMk/>
            <pc:sldMk cId="2841485644" sldId="356"/>
            <ac:picMk id="7" creationId="{D5480242-2AC6-4266-827A-D5A62CE5607D}"/>
          </ac:picMkLst>
        </pc:picChg>
      </pc:sldChg>
      <pc:sldChg chg="addSp delSp modSp mod">
        <pc:chgData name="Bethany Bolen" userId="8e338a04f9f07398" providerId="LiveId" clId="{B8FFA96C-1E7F-44AC-BD5D-20C4105A6CBA}" dt="2021-06-15T17:09:03.310" v="1547" actId="478"/>
        <pc:sldMkLst>
          <pc:docMk/>
          <pc:sldMk cId="4103549647" sldId="357"/>
        </pc:sldMkLst>
        <pc:picChg chg="del mod">
          <ac:chgData name="Bethany Bolen" userId="8e338a04f9f07398" providerId="LiveId" clId="{B8FFA96C-1E7F-44AC-BD5D-20C4105A6CBA}" dt="2021-06-15T17:09:03.310" v="1547" actId="478"/>
          <ac:picMkLst>
            <pc:docMk/>
            <pc:sldMk cId="4103549647" sldId="357"/>
            <ac:picMk id="5" creationId="{00000000-0000-0000-0000-000000000000}"/>
          </ac:picMkLst>
        </pc:picChg>
        <pc:picChg chg="add mod ord">
          <ac:chgData name="Bethany Bolen" userId="8e338a04f9f07398" providerId="LiveId" clId="{B8FFA96C-1E7F-44AC-BD5D-20C4105A6CBA}" dt="2021-06-15T17:09:02.976" v="1545" actId="27614"/>
          <ac:picMkLst>
            <pc:docMk/>
            <pc:sldMk cId="4103549647" sldId="357"/>
            <ac:picMk id="7" creationId="{EDD0637D-1159-45F7-9D21-4637B17E2AD1}"/>
          </ac:picMkLst>
        </pc:picChg>
      </pc:sldChg>
      <pc:sldChg chg="addSp delSp modSp mod">
        <pc:chgData name="Bethany Bolen" userId="8e338a04f9f07398" providerId="LiveId" clId="{B8FFA96C-1E7F-44AC-BD5D-20C4105A6CBA}" dt="2021-06-15T17:11:21.602" v="1636" actId="478"/>
        <pc:sldMkLst>
          <pc:docMk/>
          <pc:sldMk cId="61902377" sldId="358"/>
        </pc:sldMkLst>
        <pc:picChg chg="del">
          <ac:chgData name="Bethany Bolen" userId="8e338a04f9f07398" providerId="LiveId" clId="{B8FFA96C-1E7F-44AC-BD5D-20C4105A6CBA}" dt="2021-06-15T17:11:21.602" v="1636" actId="478"/>
          <ac:picMkLst>
            <pc:docMk/>
            <pc:sldMk cId="61902377" sldId="358"/>
            <ac:picMk id="5" creationId="{00000000-0000-0000-0000-000000000000}"/>
          </ac:picMkLst>
        </pc:picChg>
        <pc:picChg chg="add mod ord">
          <ac:chgData name="Bethany Bolen" userId="8e338a04f9f07398" providerId="LiveId" clId="{B8FFA96C-1E7F-44AC-BD5D-20C4105A6CBA}" dt="2021-06-15T17:11:20.650" v="1635" actId="962"/>
          <ac:picMkLst>
            <pc:docMk/>
            <pc:sldMk cId="61902377" sldId="358"/>
            <ac:picMk id="7" creationId="{8B139A84-B98E-4093-94FF-DDD4D726709A}"/>
          </ac:picMkLst>
        </pc:picChg>
      </pc:sldChg>
      <pc:sldChg chg="addSp delSp modSp mod">
        <pc:chgData name="Bethany Bolen" userId="8e338a04f9f07398" providerId="LiveId" clId="{B8FFA96C-1E7F-44AC-BD5D-20C4105A6CBA}" dt="2021-06-15T17:12:22.347" v="1688" actId="478"/>
        <pc:sldMkLst>
          <pc:docMk/>
          <pc:sldMk cId="2775764730" sldId="359"/>
        </pc:sldMkLst>
        <pc:picChg chg="del mod">
          <ac:chgData name="Bethany Bolen" userId="8e338a04f9f07398" providerId="LiveId" clId="{B8FFA96C-1E7F-44AC-BD5D-20C4105A6CBA}" dt="2021-06-15T17:12:22.347" v="1688" actId="478"/>
          <ac:picMkLst>
            <pc:docMk/>
            <pc:sldMk cId="2775764730" sldId="359"/>
            <ac:picMk id="5" creationId="{00000000-0000-0000-0000-000000000000}"/>
          </ac:picMkLst>
        </pc:picChg>
        <pc:picChg chg="add mod ord">
          <ac:chgData name="Bethany Bolen" userId="8e338a04f9f07398" providerId="LiveId" clId="{B8FFA96C-1E7F-44AC-BD5D-20C4105A6CBA}" dt="2021-06-15T17:12:22.036" v="1686" actId="27614"/>
          <ac:picMkLst>
            <pc:docMk/>
            <pc:sldMk cId="2775764730" sldId="359"/>
            <ac:picMk id="7" creationId="{B874B190-51CF-4B0C-BA6C-9DDA41E3E1BF}"/>
          </ac:picMkLst>
        </pc:picChg>
      </pc:sldChg>
      <pc:sldChg chg="addSp delSp modSp mod">
        <pc:chgData name="Bethany Bolen" userId="8e338a04f9f07398" providerId="LiveId" clId="{B8FFA96C-1E7F-44AC-BD5D-20C4105A6CBA}" dt="2021-06-15T16:57:56.905" v="1174" actId="478"/>
        <pc:sldMkLst>
          <pc:docMk/>
          <pc:sldMk cId="2180347853" sldId="373"/>
        </pc:sldMkLst>
        <pc:picChg chg="del">
          <ac:chgData name="Bethany Bolen" userId="8e338a04f9f07398" providerId="LiveId" clId="{B8FFA96C-1E7F-44AC-BD5D-20C4105A6CBA}" dt="2021-06-15T16:57:56.905" v="1174" actId="478"/>
          <ac:picMkLst>
            <pc:docMk/>
            <pc:sldMk cId="2180347853" sldId="373"/>
            <ac:picMk id="5" creationId="{00000000-0000-0000-0000-000000000000}"/>
          </ac:picMkLst>
        </pc:picChg>
        <pc:picChg chg="add mod ord">
          <ac:chgData name="Bethany Bolen" userId="8e338a04f9f07398" providerId="LiveId" clId="{B8FFA96C-1E7F-44AC-BD5D-20C4105A6CBA}" dt="2021-06-15T16:57:56.200" v="1173" actId="962"/>
          <ac:picMkLst>
            <pc:docMk/>
            <pc:sldMk cId="2180347853" sldId="373"/>
            <ac:picMk id="7" creationId="{675E264C-64AB-4C1A-92E6-A57227ACAA17}"/>
          </ac:picMkLst>
        </pc:picChg>
      </pc:sldChg>
      <pc:sldChg chg="addSp delSp modSp mod">
        <pc:chgData name="Bethany Bolen" userId="8e338a04f9f07398" providerId="LiveId" clId="{B8FFA96C-1E7F-44AC-BD5D-20C4105A6CBA}" dt="2021-06-15T16:58:08.071" v="1181" actId="478"/>
        <pc:sldMkLst>
          <pc:docMk/>
          <pc:sldMk cId="687388064" sldId="374"/>
        </pc:sldMkLst>
        <pc:picChg chg="del">
          <ac:chgData name="Bethany Bolen" userId="8e338a04f9f07398" providerId="LiveId" clId="{B8FFA96C-1E7F-44AC-BD5D-20C4105A6CBA}" dt="2021-06-15T16:58:08.071" v="1181" actId="478"/>
          <ac:picMkLst>
            <pc:docMk/>
            <pc:sldMk cId="687388064" sldId="374"/>
            <ac:picMk id="5" creationId="{00000000-0000-0000-0000-000000000000}"/>
          </ac:picMkLst>
        </pc:picChg>
        <pc:picChg chg="add mod ord">
          <ac:chgData name="Bethany Bolen" userId="8e338a04f9f07398" providerId="LiveId" clId="{B8FFA96C-1E7F-44AC-BD5D-20C4105A6CBA}" dt="2021-06-15T16:58:06.962" v="1180" actId="12789"/>
          <ac:picMkLst>
            <pc:docMk/>
            <pc:sldMk cId="687388064" sldId="374"/>
            <ac:picMk id="7" creationId="{6687B29D-FB13-4BD1-B2D6-67FA648CB32C}"/>
          </ac:picMkLst>
        </pc:picChg>
      </pc:sldChg>
      <pc:sldChg chg="addSp delSp modSp mod">
        <pc:chgData name="Bethany Bolen" userId="8e338a04f9f07398" providerId="LiveId" clId="{B8FFA96C-1E7F-44AC-BD5D-20C4105A6CBA}" dt="2021-06-15T16:58:24.887" v="1194" actId="27614"/>
        <pc:sldMkLst>
          <pc:docMk/>
          <pc:sldMk cId="647678191" sldId="375"/>
        </pc:sldMkLst>
        <pc:picChg chg="del">
          <ac:chgData name="Bethany Bolen" userId="8e338a04f9f07398" providerId="LiveId" clId="{B8FFA96C-1E7F-44AC-BD5D-20C4105A6CBA}" dt="2021-06-15T16:58:24.581" v="1193" actId="478"/>
          <ac:picMkLst>
            <pc:docMk/>
            <pc:sldMk cId="647678191" sldId="375"/>
            <ac:picMk id="5" creationId="{00000000-0000-0000-0000-000000000000}"/>
          </ac:picMkLst>
        </pc:picChg>
        <pc:picChg chg="add mod ord">
          <ac:chgData name="Bethany Bolen" userId="8e338a04f9f07398" providerId="LiveId" clId="{B8FFA96C-1E7F-44AC-BD5D-20C4105A6CBA}" dt="2021-06-15T16:58:24.887" v="1194" actId="27614"/>
          <ac:picMkLst>
            <pc:docMk/>
            <pc:sldMk cId="647678191" sldId="375"/>
            <ac:picMk id="7" creationId="{59A6372B-9ABC-4B70-9041-5BAA7EC2FB42}"/>
          </ac:picMkLst>
        </pc:picChg>
      </pc:sldChg>
      <pc:sldChg chg="addSp delSp modSp mod">
        <pc:chgData name="Bethany Bolen" userId="8e338a04f9f07398" providerId="LiveId" clId="{B8FFA96C-1E7F-44AC-BD5D-20C4105A6CBA}" dt="2021-06-15T16:59:45.332" v="1239" actId="732"/>
        <pc:sldMkLst>
          <pc:docMk/>
          <pc:sldMk cId="1573842896" sldId="376"/>
        </pc:sldMkLst>
        <pc:picChg chg="add del">
          <ac:chgData name="Bethany Bolen" userId="8e338a04f9f07398" providerId="LiveId" clId="{B8FFA96C-1E7F-44AC-BD5D-20C4105A6CBA}" dt="2021-06-15T16:59:36.547" v="1237" actId="478"/>
          <ac:picMkLst>
            <pc:docMk/>
            <pc:sldMk cId="1573842896" sldId="376"/>
            <ac:picMk id="5" creationId="{00000000-0000-0000-0000-000000000000}"/>
          </ac:picMkLst>
        </pc:picChg>
        <pc:picChg chg="add mod ord modCrop">
          <ac:chgData name="Bethany Bolen" userId="8e338a04f9f07398" providerId="LiveId" clId="{B8FFA96C-1E7F-44AC-BD5D-20C4105A6CBA}" dt="2021-06-15T16:59:45.332" v="1239" actId="732"/>
          <ac:picMkLst>
            <pc:docMk/>
            <pc:sldMk cId="1573842896" sldId="376"/>
            <ac:picMk id="7" creationId="{3336A4C4-69A7-4D86-ADCE-14FDE25DEE9B}"/>
          </ac:picMkLst>
        </pc:picChg>
      </pc:sldChg>
      <pc:sldChg chg="addSp delSp modSp mod">
        <pc:chgData name="Bethany Bolen" userId="8e338a04f9f07398" providerId="LiveId" clId="{B8FFA96C-1E7F-44AC-BD5D-20C4105A6CBA}" dt="2021-06-15T16:59:55.240" v="1246" actId="478"/>
        <pc:sldMkLst>
          <pc:docMk/>
          <pc:sldMk cId="2236759289" sldId="377"/>
        </pc:sldMkLst>
        <pc:picChg chg="del mod">
          <ac:chgData name="Bethany Bolen" userId="8e338a04f9f07398" providerId="LiveId" clId="{B8FFA96C-1E7F-44AC-BD5D-20C4105A6CBA}" dt="2021-06-15T16:59:55.240" v="1246" actId="478"/>
          <ac:picMkLst>
            <pc:docMk/>
            <pc:sldMk cId="2236759289" sldId="377"/>
            <ac:picMk id="5" creationId="{00000000-0000-0000-0000-000000000000}"/>
          </ac:picMkLst>
        </pc:picChg>
        <pc:picChg chg="add mod ord">
          <ac:chgData name="Bethany Bolen" userId="8e338a04f9f07398" providerId="LiveId" clId="{B8FFA96C-1E7F-44AC-BD5D-20C4105A6CBA}" dt="2021-06-15T16:59:54.505" v="1244" actId="27614"/>
          <ac:picMkLst>
            <pc:docMk/>
            <pc:sldMk cId="2236759289" sldId="377"/>
            <ac:picMk id="7" creationId="{CAE5CD9A-9708-4D2E-B76C-A280D27C0788}"/>
          </ac:picMkLst>
        </pc:picChg>
      </pc:sldChg>
      <pc:sldChg chg="addSp delSp modSp mod">
        <pc:chgData name="Bethany Bolen" userId="8e338a04f9f07398" providerId="LiveId" clId="{B8FFA96C-1E7F-44AC-BD5D-20C4105A6CBA}" dt="2021-06-15T17:00:20.851" v="1265" actId="478"/>
        <pc:sldMkLst>
          <pc:docMk/>
          <pc:sldMk cId="1795482821" sldId="378"/>
        </pc:sldMkLst>
        <pc:picChg chg="del mod">
          <ac:chgData name="Bethany Bolen" userId="8e338a04f9f07398" providerId="LiveId" clId="{B8FFA96C-1E7F-44AC-BD5D-20C4105A6CBA}" dt="2021-06-15T17:00:20.851" v="1265" actId="478"/>
          <ac:picMkLst>
            <pc:docMk/>
            <pc:sldMk cId="1795482821" sldId="378"/>
            <ac:picMk id="5" creationId="{00000000-0000-0000-0000-000000000000}"/>
          </ac:picMkLst>
        </pc:picChg>
        <pc:picChg chg="add mod ord">
          <ac:chgData name="Bethany Bolen" userId="8e338a04f9f07398" providerId="LiveId" clId="{B8FFA96C-1E7F-44AC-BD5D-20C4105A6CBA}" dt="2021-06-15T17:00:20.398" v="1263" actId="27614"/>
          <ac:picMkLst>
            <pc:docMk/>
            <pc:sldMk cId="1795482821" sldId="378"/>
            <ac:picMk id="7" creationId="{93B91289-87DB-4DBC-84CF-A2EF96E22AC6}"/>
          </ac:picMkLst>
        </pc:picChg>
      </pc:sldChg>
      <pc:sldChg chg="addSp delSp modSp mod">
        <pc:chgData name="Bethany Bolen" userId="8e338a04f9f07398" providerId="LiveId" clId="{B8FFA96C-1E7F-44AC-BD5D-20C4105A6CBA}" dt="2021-06-15T17:00:46.183" v="1286" actId="478"/>
        <pc:sldMkLst>
          <pc:docMk/>
          <pc:sldMk cId="129139510" sldId="379"/>
        </pc:sldMkLst>
        <pc:picChg chg="add mod ord">
          <ac:chgData name="Bethany Bolen" userId="8e338a04f9f07398" providerId="LiveId" clId="{B8FFA96C-1E7F-44AC-BD5D-20C4105A6CBA}" dt="2021-06-15T17:00:45.808" v="1284" actId="27614"/>
          <ac:picMkLst>
            <pc:docMk/>
            <pc:sldMk cId="129139510" sldId="379"/>
            <ac:picMk id="6" creationId="{5E23E4CF-463F-47B4-8111-92EE1AB78984}"/>
          </ac:picMkLst>
        </pc:picChg>
        <pc:picChg chg="del mod">
          <ac:chgData name="Bethany Bolen" userId="8e338a04f9f07398" providerId="LiveId" clId="{B8FFA96C-1E7F-44AC-BD5D-20C4105A6CBA}" dt="2021-06-15T17:00:46.183" v="1286" actId="478"/>
          <ac:picMkLst>
            <pc:docMk/>
            <pc:sldMk cId="129139510" sldId="379"/>
            <ac:picMk id="2050" creationId="{00000000-0000-0000-0000-000000000000}"/>
          </ac:picMkLst>
        </pc:picChg>
      </pc:sldChg>
      <pc:sldChg chg="addSp delSp modSp mod">
        <pc:chgData name="Bethany Bolen" userId="8e338a04f9f07398" providerId="LiveId" clId="{B8FFA96C-1E7F-44AC-BD5D-20C4105A6CBA}" dt="2021-06-15T17:01:30.177" v="1306" actId="27614"/>
        <pc:sldMkLst>
          <pc:docMk/>
          <pc:sldMk cId="3962376707" sldId="380"/>
        </pc:sldMkLst>
        <pc:picChg chg="del">
          <ac:chgData name="Bethany Bolen" userId="8e338a04f9f07398" providerId="LiveId" clId="{B8FFA96C-1E7F-44AC-BD5D-20C4105A6CBA}" dt="2021-06-15T17:01:29.081" v="1305" actId="478"/>
          <ac:picMkLst>
            <pc:docMk/>
            <pc:sldMk cId="3962376707" sldId="380"/>
            <ac:picMk id="5" creationId="{00000000-0000-0000-0000-000000000000}"/>
          </ac:picMkLst>
        </pc:picChg>
        <pc:picChg chg="add mod ord">
          <ac:chgData name="Bethany Bolen" userId="8e338a04f9f07398" providerId="LiveId" clId="{B8FFA96C-1E7F-44AC-BD5D-20C4105A6CBA}" dt="2021-06-15T17:01:30.177" v="1306" actId="27614"/>
          <ac:picMkLst>
            <pc:docMk/>
            <pc:sldMk cId="3962376707" sldId="380"/>
            <ac:picMk id="7" creationId="{3D05ACC9-1EBC-4142-A66D-E2C58FE2AF33}"/>
          </ac:picMkLst>
        </pc:picChg>
      </pc:sldChg>
      <pc:sldChg chg="addSp delSp modSp mod">
        <pc:chgData name="Bethany Bolen" userId="8e338a04f9f07398" providerId="LiveId" clId="{B8FFA96C-1E7F-44AC-BD5D-20C4105A6CBA}" dt="2021-06-15T17:01:36.895" v="1313" actId="478"/>
        <pc:sldMkLst>
          <pc:docMk/>
          <pc:sldMk cId="2602583176" sldId="381"/>
        </pc:sldMkLst>
        <pc:picChg chg="del mod">
          <ac:chgData name="Bethany Bolen" userId="8e338a04f9f07398" providerId="LiveId" clId="{B8FFA96C-1E7F-44AC-BD5D-20C4105A6CBA}" dt="2021-06-15T17:01:36.895" v="1313" actId="478"/>
          <ac:picMkLst>
            <pc:docMk/>
            <pc:sldMk cId="2602583176" sldId="381"/>
            <ac:picMk id="5" creationId="{00000000-0000-0000-0000-000000000000}"/>
          </ac:picMkLst>
        </pc:picChg>
        <pc:picChg chg="add mod ord">
          <ac:chgData name="Bethany Bolen" userId="8e338a04f9f07398" providerId="LiveId" clId="{B8FFA96C-1E7F-44AC-BD5D-20C4105A6CBA}" dt="2021-06-15T17:01:36.617" v="1311" actId="27614"/>
          <ac:picMkLst>
            <pc:docMk/>
            <pc:sldMk cId="2602583176" sldId="381"/>
            <ac:picMk id="7" creationId="{4382E2D8-4C08-444D-9A83-D5147AE32618}"/>
          </ac:picMkLst>
        </pc:picChg>
      </pc:sldChg>
      <pc:sldChg chg="addSp delSp modSp mod">
        <pc:chgData name="Bethany Bolen" userId="8e338a04f9f07398" providerId="LiveId" clId="{B8FFA96C-1E7F-44AC-BD5D-20C4105A6CBA}" dt="2021-06-15T17:01:48.337" v="1320" actId="478"/>
        <pc:sldMkLst>
          <pc:docMk/>
          <pc:sldMk cId="115974155" sldId="382"/>
        </pc:sldMkLst>
        <pc:picChg chg="del">
          <ac:chgData name="Bethany Bolen" userId="8e338a04f9f07398" providerId="LiveId" clId="{B8FFA96C-1E7F-44AC-BD5D-20C4105A6CBA}" dt="2021-06-15T17:01:48.337" v="1320" actId="478"/>
          <ac:picMkLst>
            <pc:docMk/>
            <pc:sldMk cId="115974155" sldId="382"/>
            <ac:picMk id="5" creationId="{00000000-0000-0000-0000-000000000000}"/>
          </ac:picMkLst>
        </pc:picChg>
        <pc:picChg chg="add mod ord">
          <ac:chgData name="Bethany Bolen" userId="8e338a04f9f07398" providerId="LiveId" clId="{B8FFA96C-1E7F-44AC-BD5D-20C4105A6CBA}" dt="2021-06-15T17:01:47.593" v="1319" actId="962"/>
          <ac:picMkLst>
            <pc:docMk/>
            <pc:sldMk cId="115974155" sldId="382"/>
            <ac:picMk id="7" creationId="{BAED7F68-E3A7-4052-ADCA-DA209BDE83E4}"/>
          </ac:picMkLst>
        </pc:picChg>
      </pc:sldChg>
      <pc:sldChg chg="addSp delSp modSp mod">
        <pc:chgData name="Bethany Bolen" userId="8e338a04f9f07398" providerId="LiveId" clId="{B8FFA96C-1E7F-44AC-BD5D-20C4105A6CBA}" dt="2021-06-15T17:01:57.307" v="1326" actId="27614"/>
        <pc:sldMkLst>
          <pc:docMk/>
          <pc:sldMk cId="3899631637" sldId="383"/>
        </pc:sldMkLst>
        <pc:picChg chg="del">
          <ac:chgData name="Bethany Bolen" userId="8e338a04f9f07398" providerId="LiveId" clId="{B8FFA96C-1E7F-44AC-BD5D-20C4105A6CBA}" dt="2021-06-15T17:01:56.080" v="1325" actId="478"/>
          <ac:picMkLst>
            <pc:docMk/>
            <pc:sldMk cId="3899631637" sldId="383"/>
            <ac:picMk id="5" creationId="{00000000-0000-0000-0000-000000000000}"/>
          </ac:picMkLst>
        </pc:picChg>
        <pc:picChg chg="add mod ord">
          <ac:chgData name="Bethany Bolen" userId="8e338a04f9f07398" providerId="LiveId" clId="{B8FFA96C-1E7F-44AC-BD5D-20C4105A6CBA}" dt="2021-06-15T17:01:57.307" v="1326" actId="27614"/>
          <ac:picMkLst>
            <pc:docMk/>
            <pc:sldMk cId="3899631637" sldId="383"/>
            <ac:picMk id="7" creationId="{AAEC2B5C-654D-4364-8DAA-6B3F04A31C14}"/>
          </ac:picMkLst>
        </pc:picChg>
      </pc:sldChg>
      <pc:sldChg chg="addSp delSp modSp mod">
        <pc:chgData name="Bethany Bolen" userId="8e338a04f9f07398" providerId="LiveId" clId="{B8FFA96C-1E7F-44AC-BD5D-20C4105A6CBA}" dt="2021-06-15T17:02:04.005" v="1333" actId="478"/>
        <pc:sldMkLst>
          <pc:docMk/>
          <pc:sldMk cId="2211497780" sldId="384"/>
        </pc:sldMkLst>
        <pc:picChg chg="del mod">
          <ac:chgData name="Bethany Bolen" userId="8e338a04f9f07398" providerId="LiveId" clId="{B8FFA96C-1E7F-44AC-BD5D-20C4105A6CBA}" dt="2021-06-15T17:02:04.005" v="1333" actId="478"/>
          <ac:picMkLst>
            <pc:docMk/>
            <pc:sldMk cId="2211497780" sldId="384"/>
            <ac:picMk id="5" creationId="{00000000-0000-0000-0000-000000000000}"/>
          </ac:picMkLst>
        </pc:picChg>
        <pc:picChg chg="add mod ord">
          <ac:chgData name="Bethany Bolen" userId="8e338a04f9f07398" providerId="LiveId" clId="{B8FFA96C-1E7F-44AC-BD5D-20C4105A6CBA}" dt="2021-06-15T17:02:03.726" v="1331" actId="27614"/>
          <ac:picMkLst>
            <pc:docMk/>
            <pc:sldMk cId="2211497780" sldId="384"/>
            <ac:picMk id="7" creationId="{E5742232-BA3A-4025-BD03-24C9523333A2}"/>
          </ac:picMkLst>
        </pc:picChg>
      </pc:sldChg>
      <pc:sldChg chg="addSp delSp modSp mod">
        <pc:chgData name="Bethany Bolen" userId="8e338a04f9f07398" providerId="LiveId" clId="{B8FFA96C-1E7F-44AC-BD5D-20C4105A6CBA}" dt="2021-06-15T17:07:22.668" v="1464" actId="478"/>
        <pc:sldMkLst>
          <pc:docMk/>
          <pc:sldMk cId="601573801" sldId="385"/>
        </pc:sldMkLst>
        <pc:picChg chg="del">
          <ac:chgData name="Bethany Bolen" userId="8e338a04f9f07398" providerId="LiveId" clId="{B8FFA96C-1E7F-44AC-BD5D-20C4105A6CBA}" dt="2021-06-15T17:07:22.668" v="1464" actId="478"/>
          <ac:picMkLst>
            <pc:docMk/>
            <pc:sldMk cId="601573801" sldId="385"/>
            <ac:picMk id="5" creationId="{00000000-0000-0000-0000-000000000000}"/>
          </ac:picMkLst>
        </pc:picChg>
        <pc:picChg chg="add mod ord">
          <ac:chgData name="Bethany Bolen" userId="8e338a04f9f07398" providerId="LiveId" clId="{B8FFA96C-1E7F-44AC-BD5D-20C4105A6CBA}" dt="2021-06-15T17:07:21.868" v="1463" actId="962"/>
          <ac:picMkLst>
            <pc:docMk/>
            <pc:sldMk cId="601573801" sldId="385"/>
            <ac:picMk id="7" creationId="{8E1B107D-7B9B-4AFA-95BD-87910074A24A}"/>
          </ac:picMkLst>
        </pc:picChg>
      </pc:sldChg>
      <pc:sldChg chg="addSp delSp modSp mod">
        <pc:chgData name="Bethany Bolen" userId="8e338a04f9f07398" providerId="LiveId" clId="{B8FFA96C-1E7F-44AC-BD5D-20C4105A6CBA}" dt="2021-06-15T17:07:32.137" v="1471" actId="478"/>
        <pc:sldMkLst>
          <pc:docMk/>
          <pc:sldMk cId="768916499" sldId="386"/>
        </pc:sldMkLst>
        <pc:picChg chg="del">
          <ac:chgData name="Bethany Bolen" userId="8e338a04f9f07398" providerId="LiveId" clId="{B8FFA96C-1E7F-44AC-BD5D-20C4105A6CBA}" dt="2021-06-15T17:07:32.137" v="1471" actId="478"/>
          <ac:picMkLst>
            <pc:docMk/>
            <pc:sldMk cId="768916499" sldId="386"/>
            <ac:picMk id="5" creationId="{00000000-0000-0000-0000-000000000000}"/>
          </ac:picMkLst>
        </pc:picChg>
        <pc:picChg chg="add mod ord">
          <ac:chgData name="Bethany Bolen" userId="8e338a04f9f07398" providerId="LiveId" clId="{B8FFA96C-1E7F-44AC-BD5D-20C4105A6CBA}" dt="2021-06-15T17:07:31.218" v="1470" actId="12789"/>
          <ac:picMkLst>
            <pc:docMk/>
            <pc:sldMk cId="768916499" sldId="386"/>
            <ac:picMk id="7" creationId="{3B53D5F5-6F6F-4C0E-8615-48278CC8F9EC}"/>
          </ac:picMkLst>
        </pc:picChg>
      </pc:sldChg>
      <pc:sldChg chg="addSp delSp modSp mod">
        <pc:chgData name="Bethany Bolen" userId="8e338a04f9f07398" providerId="LiveId" clId="{B8FFA96C-1E7F-44AC-BD5D-20C4105A6CBA}" dt="2021-06-15T17:07:40.579" v="1478" actId="478"/>
        <pc:sldMkLst>
          <pc:docMk/>
          <pc:sldMk cId="2813460783" sldId="387"/>
        </pc:sldMkLst>
        <pc:picChg chg="del mod">
          <ac:chgData name="Bethany Bolen" userId="8e338a04f9f07398" providerId="LiveId" clId="{B8FFA96C-1E7F-44AC-BD5D-20C4105A6CBA}" dt="2021-06-15T17:07:40.579" v="1478" actId="478"/>
          <ac:picMkLst>
            <pc:docMk/>
            <pc:sldMk cId="2813460783" sldId="387"/>
            <ac:picMk id="5" creationId="{00000000-0000-0000-0000-000000000000}"/>
          </ac:picMkLst>
        </pc:picChg>
        <pc:picChg chg="add mod ord">
          <ac:chgData name="Bethany Bolen" userId="8e338a04f9f07398" providerId="LiveId" clId="{B8FFA96C-1E7F-44AC-BD5D-20C4105A6CBA}" dt="2021-06-15T17:07:40.388" v="1476" actId="27614"/>
          <ac:picMkLst>
            <pc:docMk/>
            <pc:sldMk cId="2813460783" sldId="387"/>
            <ac:picMk id="7" creationId="{BF1BB5A4-08E2-46B8-A0CC-F927826F63FF}"/>
          </ac:picMkLst>
        </pc:picChg>
      </pc:sldChg>
      <pc:sldChg chg="addSp delSp modSp mod">
        <pc:chgData name="Bethany Bolen" userId="8e338a04f9f07398" providerId="LiveId" clId="{B8FFA96C-1E7F-44AC-BD5D-20C4105A6CBA}" dt="2021-06-15T17:07:50.222" v="1485" actId="478"/>
        <pc:sldMkLst>
          <pc:docMk/>
          <pc:sldMk cId="2665031587" sldId="388"/>
        </pc:sldMkLst>
        <pc:picChg chg="del mod">
          <ac:chgData name="Bethany Bolen" userId="8e338a04f9f07398" providerId="LiveId" clId="{B8FFA96C-1E7F-44AC-BD5D-20C4105A6CBA}" dt="2021-06-15T17:07:50.222" v="1485" actId="478"/>
          <ac:picMkLst>
            <pc:docMk/>
            <pc:sldMk cId="2665031587" sldId="388"/>
            <ac:picMk id="5" creationId="{00000000-0000-0000-0000-000000000000}"/>
          </ac:picMkLst>
        </pc:picChg>
        <pc:picChg chg="add mod ord">
          <ac:chgData name="Bethany Bolen" userId="8e338a04f9f07398" providerId="LiveId" clId="{B8FFA96C-1E7F-44AC-BD5D-20C4105A6CBA}" dt="2021-06-15T17:07:49.887" v="1483" actId="27614"/>
          <ac:picMkLst>
            <pc:docMk/>
            <pc:sldMk cId="2665031587" sldId="388"/>
            <ac:picMk id="7" creationId="{69C33243-5B35-4ACE-8BB5-FA949955F2B8}"/>
          </ac:picMkLst>
        </pc:picChg>
      </pc:sldChg>
      <pc:sldChg chg="addSp delSp modSp mod">
        <pc:chgData name="Bethany Bolen" userId="8e338a04f9f07398" providerId="LiveId" clId="{B8FFA96C-1E7F-44AC-BD5D-20C4105A6CBA}" dt="2021-06-15T17:07:58.967" v="1492" actId="478"/>
        <pc:sldMkLst>
          <pc:docMk/>
          <pc:sldMk cId="3736754060" sldId="389"/>
        </pc:sldMkLst>
        <pc:picChg chg="del">
          <ac:chgData name="Bethany Bolen" userId="8e338a04f9f07398" providerId="LiveId" clId="{B8FFA96C-1E7F-44AC-BD5D-20C4105A6CBA}" dt="2021-06-15T17:07:58.967" v="1492" actId="478"/>
          <ac:picMkLst>
            <pc:docMk/>
            <pc:sldMk cId="3736754060" sldId="389"/>
            <ac:picMk id="5" creationId="{00000000-0000-0000-0000-000000000000}"/>
          </ac:picMkLst>
        </pc:picChg>
        <pc:picChg chg="add mod ord">
          <ac:chgData name="Bethany Bolen" userId="8e338a04f9f07398" providerId="LiveId" clId="{B8FFA96C-1E7F-44AC-BD5D-20C4105A6CBA}" dt="2021-06-15T17:07:58.227" v="1491" actId="962"/>
          <ac:picMkLst>
            <pc:docMk/>
            <pc:sldMk cId="3736754060" sldId="389"/>
            <ac:picMk id="7" creationId="{61633FEF-DAC8-41D0-B369-01A3F683501A}"/>
          </ac:picMkLst>
        </pc:picChg>
      </pc:sldChg>
      <pc:sldChg chg="addSp delSp modSp mod">
        <pc:chgData name="Bethany Bolen" userId="8e338a04f9f07398" providerId="LiveId" clId="{B8FFA96C-1E7F-44AC-BD5D-20C4105A6CBA}" dt="2021-06-15T17:08:07.265" v="1498" actId="27614"/>
        <pc:sldMkLst>
          <pc:docMk/>
          <pc:sldMk cId="186121302" sldId="390"/>
        </pc:sldMkLst>
        <pc:picChg chg="del">
          <ac:chgData name="Bethany Bolen" userId="8e338a04f9f07398" providerId="LiveId" clId="{B8FFA96C-1E7F-44AC-BD5D-20C4105A6CBA}" dt="2021-06-15T17:08:07.264" v="1497" actId="478"/>
          <ac:picMkLst>
            <pc:docMk/>
            <pc:sldMk cId="186121302" sldId="390"/>
            <ac:picMk id="5" creationId="{00000000-0000-0000-0000-000000000000}"/>
          </ac:picMkLst>
        </pc:picChg>
        <pc:picChg chg="add mod ord">
          <ac:chgData name="Bethany Bolen" userId="8e338a04f9f07398" providerId="LiveId" clId="{B8FFA96C-1E7F-44AC-BD5D-20C4105A6CBA}" dt="2021-06-15T17:08:07.265" v="1498" actId="27614"/>
          <ac:picMkLst>
            <pc:docMk/>
            <pc:sldMk cId="186121302" sldId="390"/>
            <ac:picMk id="7" creationId="{02E31E81-D818-4DFC-84ED-89BF0E767C36}"/>
          </ac:picMkLst>
        </pc:picChg>
      </pc:sldChg>
      <pc:sldChg chg="addSp delSp modSp mod">
        <pc:chgData name="Bethany Bolen" userId="8e338a04f9f07398" providerId="LiveId" clId="{B8FFA96C-1E7F-44AC-BD5D-20C4105A6CBA}" dt="2021-06-15T17:08:14.626" v="1505" actId="478"/>
        <pc:sldMkLst>
          <pc:docMk/>
          <pc:sldMk cId="3736396049" sldId="391"/>
        </pc:sldMkLst>
        <pc:picChg chg="add mod ord">
          <ac:chgData name="Bethany Bolen" userId="8e338a04f9f07398" providerId="LiveId" clId="{B8FFA96C-1E7F-44AC-BD5D-20C4105A6CBA}" dt="2021-06-15T17:08:14.527" v="1503" actId="27614"/>
          <ac:picMkLst>
            <pc:docMk/>
            <pc:sldMk cId="3736396049" sldId="391"/>
            <ac:picMk id="6" creationId="{C3269108-8FA7-4A92-A131-E9962D1072A1}"/>
          </ac:picMkLst>
        </pc:picChg>
        <pc:picChg chg="del mod">
          <ac:chgData name="Bethany Bolen" userId="8e338a04f9f07398" providerId="LiveId" clId="{B8FFA96C-1E7F-44AC-BD5D-20C4105A6CBA}" dt="2021-06-15T17:08:14.626" v="1505" actId="478"/>
          <ac:picMkLst>
            <pc:docMk/>
            <pc:sldMk cId="3736396049" sldId="391"/>
            <ac:picMk id="10" creationId="{556E2191-3A83-4257-A6F8-4C13BF824D91}"/>
          </ac:picMkLst>
        </pc:picChg>
      </pc:sldChg>
      <pc:sldChg chg="addSp delSp modSp mod">
        <pc:chgData name="Bethany Bolen" userId="8e338a04f9f07398" providerId="LiveId" clId="{B8FFA96C-1E7F-44AC-BD5D-20C4105A6CBA}" dt="2021-06-15T17:08:22.346" v="1512" actId="478"/>
        <pc:sldMkLst>
          <pc:docMk/>
          <pc:sldMk cId="3797437011" sldId="392"/>
        </pc:sldMkLst>
        <pc:picChg chg="del">
          <ac:chgData name="Bethany Bolen" userId="8e338a04f9f07398" providerId="LiveId" clId="{B8FFA96C-1E7F-44AC-BD5D-20C4105A6CBA}" dt="2021-06-15T17:08:22.346" v="1512" actId="478"/>
          <ac:picMkLst>
            <pc:docMk/>
            <pc:sldMk cId="3797437011" sldId="392"/>
            <ac:picMk id="5" creationId="{00000000-0000-0000-0000-000000000000}"/>
          </ac:picMkLst>
        </pc:picChg>
        <pc:picChg chg="add mod ord">
          <ac:chgData name="Bethany Bolen" userId="8e338a04f9f07398" providerId="LiveId" clId="{B8FFA96C-1E7F-44AC-BD5D-20C4105A6CBA}" dt="2021-06-15T17:08:21.467" v="1511" actId="962"/>
          <ac:picMkLst>
            <pc:docMk/>
            <pc:sldMk cId="3797437011" sldId="392"/>
            <ac:picMk id="7" creationId="{FBAF7D0D-E6A4-465A-A742-789B455FE9EC}"/>
          </ac:picMkLst>
        </pc:picChg>
      </pc:sldChg>
      <pc:sldChg chg="addSp delSp modSp mod">
        <pc:chgData name="Bethany Bolen" userId="8e338a04f9f07398" providerId="LiveId" clId="{B8FFA96C-1E7F-44AC-BD5D-20C4105A6CBA}" dt="2021-06-15T17:08:31.056" v="1519" actId="478"/>
        <pc:sldMkLst>
          <pc:docMk/>
          <pc:sldMk cId="3131285305" sldId="393"/>
        </pc:sldMkLst>
        <pc:picChg chg="del mod">
          <ac:chgData name="Bethany Bolen" userId="8e338a04f9f07398" providerId="LiveId" clId="{B8FFA96C-1E7F-44AC-BD5D-20C4105A6CBA}" dt="2021-06-15T17:08:31.056" v="1519" actId="478"/>
          <ac:picMkLst>
            <pc:docMk/>
            <pc:sldMk cId="3131285305" sldId="393"/>
            <ac:picMk id="5" creationId="{00000000-0000-0000-0000-000000000000}"/>
          </ac:picMkLst>
        </pc:picChg>
        <pc:picChg chg="add mod ord">
          <ac:chgData name="Bethany Bolen" userId="8e338a04f9f07398" providerId="LiveId" clId="{B8FFA96C-1E7F-44AC-BD5D-20C4105A6CBA}" dt="2021-06-15T17:08:30.707" v="1517" actId="27614"/>
          <ac:picMkLst>
            <pc:docMk/>
            <pc:sldMk cId="3131285305" sldId="393"/>
            <ac:picMk id="7" creationId="{6FF1C158-C015-4B47-92C8-31F380F34E9C}"/>
          </ac:picMkLst>
        </pc:picChg>
      </pc:sldChg>
      <pc:sldChg chg="addSp delSp modSp mod">
        <pc:chgData name="Bethany Bolen" userId="8e338a04f9f07398" providerId="LiveId" clId="{B8FFA96C-1E7F-44AC-BD5D-20C4105A6CBA}" dt="2021-06-15T17:08:38.192" v="1526" actId="478"/>
        <pc:sldMkLst>
          <pc:docMk/>
          <pc:sldMk cId="672034954" sldId="394"/>
        </pc:sldMkLst>
        <pc:picChg chg="del mod">
          <ac:chgData name="Bethany Bolen" userId="8e338a04f9f07398" providerId="LiveId" clId="{B8FFA96C-1E7F-44AC-BD5D-20C4105A6CBA}" dt="2021-06-15T17:08:38.192" v="1526" actId="478"/>
          <ac:picMkLst>
            <pc:docMk/>
            <pc:sldMk cId="672034954" sldId="394"/>
            <ac:picMk id="5" creationId="{00000000-0000-0000-0000-000000000000}"/>
          </ac:picMkLst>
        </pc:picChg>
        <pc:picChg chg="add mod ord">
          <ac:chgData name="Bethany Bolen" userId="8e338a04f9f07398" providerId="LiveId" clId="{B8FFA96C-1E7F-44AC-BD5D-20C4105A6CBA}" dt="2021-06-15T17:08:38.161" v="1524" actId="27614"/>
          <ac:picMkLst>
            <pc:docMk/>
            <pc:sldMk cId="672034954" sldId="394"/>
            <ac:picMk id="7" creationId="{5B0835F2-9563-49B0-8C6C-BDBEB50F31C9}"/>
          </ac:picMkLst>
        </pc:picChg>
      </pc:sldChg>
      <pc:sldChg chg="addSp delSp modSp mod">
        <pc:chgData name="Bethany Bolen" userId="8e338a04f9f07398" providerId="LiveId" clId="{B8FFA96C-1E7F-44AC-BD5D-20C4105A6CBA}" dt="2021-06-15T17:08:46.547" v="1533" actId="478"/>
        <pc:sldMkLst>
          <pc:docMk/>
          <pc:sldMk cId="1377258974" sldId="395"/>
        </pc:sldMkLst>
        <pc:picChg chg="del">
          <ac:chgData name="Bethany Bolen" userId="8e338a04f9f07398" providerId="LiveId" clId="{B8FFA96C-1E7F-44AC-BD5D-20C4105A6CBA}" dt="2021-06-15T17:08:46.547" v="1533" actId="478"/>
          <ac:picMkLst>
            <pc:docMk/>
            <pc:sldMk cId="1377258974" sldId="395"/>
            <ac:picMk id="5" creationId="{00000000-0000-0000-0000-000000000000}"/>
          </ac:picMkLst>
        </pc:picChg>
        <pc:picChg chg="add mod ord">
          <ac:chgData name="Bethany Bolen" userId="8e338a04f9f07398" providerId="LiveId" clId="{B8FFA96C-1E7F-44AC-BD5D-20C4105A6CBA}" dt="2021-06-15T17:08:45.840" v="1532" actId="962"/>
          <ac:picMkLst>
            <pc:docMk/>
            <pc:sldMk cId="1377258974" sldId="395"/>
            <ac:picMk id="7" creationId="{60821B36-E858-4A43-B9C9-D2621C88C852}"/>
          </ac:picMkLst>
        </pc:picChg>
      </pc:sldChg>
      <pc:sldChg chg="addSp delSp modSp mod">
        <pc:chgData name="Bethany Bolen" userId="8e338a04f9f07398" providerId="LiveId" clId="{B8FFA96C-1E7F-44AC-BD5D-20C4105A6CBA}" dt="2021-06-15T17:08:55.663" v="1540" actId="478"/>
        <pc:sldMkLst>
          <pc:docMk/>
          <pc:sldMk cId="1846391789" sldId="396"/>
        </pc:sldMkLst>
        <pc:picChg chg="del mod">
          <ac:chgData name="Bethany Bolen" userId="8e338a04f9f07398" providerId="LiveId" clId="{B8FFA96C-1E7F-44AC-BD5D-20C4105A6CBA}" dt="2021-06-15T17:08:55.663" v="1540" actId="478"/>
          <ac:picMkLst>
            <pc:docMk/>
            <pc:sldMk cId="1846391789" sldId="396"/>
            <ac:picMk id="5" creationId="{00000000-0000-0000-0000-000000000000}"/>
          </ac:picMkLst>
        </pc:picChg>
        <pc:picChg chg="add mod ord">
          <ac:chgData name="Bethany Bolen" userId="8e338a04f9f07398" providerId="LiveId" clId="{B8FFA96C-1E7F-44AC-BD5D-20C4105A6CBA}" dt="2021-06-15T17:08:55.427" v="1538" actId="27614"/>
          <ac:picMkLst>
            <pc:docMk/>
            <pc:sldMk cId="1846391789" sldId="396"/>
            <ac:picMk id="7" creationId="{E48BA21E-254F-4877-8F54-2B645AC95626}"/>
          </ac:picMkLst>
        </pc:picChg>
      </pc:sldChg>
      <pc:sldChg chg="addSp delSp modSp mod">
        <pc:chgData name="Bethany Bolen" userId="8e338a04f9f07398" providerId="LiveId" clId="{B8FFA96C-1E7F-44AC-BD5D-20C4105A6CBA}" dt="2021-06-15T17:09:11.636" v="1554" actId="478"/>
        <pc:sldMkLst>
          <pc:docMk/>
          <pc:sldMk cId="3694468381" sldId="397"/>
        </pc:sldMkLst>
        <pc:picChg chg="del mod">
          <ac:chgData name="Bethany Bolen" userId="8e338a04f9f07398" providerId="LiveId" clId="{B8FFA96C-1E7F-44AC-BD5D-20C4105A6CBA}" dt="2021-06-15T17:09:11.636" v="1554" actId="478"/>
          <ac:picMkLst>
            <pc:docMk/>
            <pc:sldMk cId="3694468381" sldId="397"/>
            <ac:picMk id="5" creationId="{00000000-0000-0000-0000-000000000000}"/>
          </ac:picMkLst>
        </pc:picChg>
        <pc:picChg chg="add mod ord">
          <ac:chgData name="Bethany Bolen" userId="8e338a04f9f07398" providerId="LiveId" clId="{B8FFA96C-1E7F-44AC-BD5D-20C4105A6CBA}" dt="2021-06-15T17:09:11.045" v="1552" actId="27614"/>
          <ac:picMkLst>
            <pc:docMk/>
            <pc:sldMk cId="3694468381" sldId="397"/>
            <ac:picMk id="7" creationId="{9BB70722-E726-4F80-BC4F-10513169A21B}"/>
          </ac:picMkLst>
        </pc:picChg>
      </pc:sldChg>
      <pc:sldChg chg="addSp delSp modSp mod">
        <pc:chgData name="Bethany Bolen" userId="8e338a04f9f07398" providerId="LiveId" clId="{B8FFA96C-1E7F-44AC-BD5D-20C4105A6CBA}" dt="2021-06-15T17:09:36.692" v="1575" actId="478"/>
        <pc:sldMkLst>
          <pc:docMk/>
          <pc:sldMk cId="1002381249" sldId="398"/>
        </pc:sldMkLst>
        <pc:picChg chg="del mod">
          <ac:chgData name="Bethany Bolen" userId="8e338a04f9f07398" providerId="LiveId" clId="{B8FFA96C-1E7F-44AC-BD5D-20C4105A6CBA}" dt="2021-06-15T17:09:20.749" v="1561" actId="478"/>
          <ac:picMkLst>
            <pc:docMk/>
            <pc:sldMk cId="1002381249" sldId="398"/>
            <ac:picMk id="5" creationId="{00000000-0000-0000-0000-000000000000}"/>
          </ac:picMkLst>
        </pc:picChg>
        <pc:picChg chg="add del mod ord">
          <ac:chgData name="Bethany Bolen" userId="8e338a04f9f07398" providerId="LiveId" clId="{B8FFA96C-1E7F-44AC-BD5D-20C4105A6CBA}" dt="2021-06-15T17:09:36.692" v="1575" actId="478"/>
          <ac:picMkLst>
            <pc:docMk/>
            <pc:sldMk cId="1002381249" sldId="398"/>
            <ac:picMk id="7" creationId="{D7D9688D-59EE-4DA6-970A-76921EE04512}"/>
          </ac:picMkLst>
        </pc:picChg>
        <pc:picChg chg="add mod ord">
          <ac:chgData name="Bethany Bolen" userId="8e338a04f9f07398" providerId="LiveId" clId="{B8FFA96C-1E7F-44AC-BD5D-20C4105A6CBA}" dt="2021-06-15T17:09:35.787" v="1574" actId="12789"/>
          <ac:picMkLst>
            <pc:docMk/>
            <pc:sldMk cId="1002381249" sldId="398"/>
            <ac:picMk id="9" creationId="{75437B25-CC48-4D37-A70E-82086B208B2C}"/>
          </ac:picMkLst>
        </pc:picChg>
      </pc:sldChg>
      <pc:sldChg chg="addSp delSp modSp mod">
        <pc:chgData name="Bethany Bolen" userId="8e338a04f9f07398" providerId="LiveId" clId="{B8FFA96C-1E7F-44AC-BD5D-20C4105A6CBA}" dt="2021-06-15T17:09:46.772" v="1582" actId="478"/>
        <pc:sldMkLst>
          <pc:docMk/>
          <pc:sldMk cId="1597538979" sldId="399"/>
        </pc:sldMkLst>
        <pc:picChg chg="del">
          <ac:chgData name="Bethany Bolen" userId="8e338a04f9f07398" providerId="LiveId" clId="{B8FFA96C-1E7F-44AC-BD5D-20C4105A6CBA}" dt="2021-06-15T17:09:28.306" v="1566" actId="478"/>
          <ac:picMkLst>
            <pc:docMk/>
            <pc:sldMk cId="1597538979" sldId="399"/>
            <ac:picMk id="5" creationId="{00000000-0000-0000-0000-000000000000}"/>
          </ac:picMkLst>
        </pc:picChg>
        <pc:picChg chg="add del mod ord">
          <ac:chgData name="Bethany Bolen" userId="8e338a04f9f07398" providerId="LiveId" clId="{B8FFA96C-1E7F-44AC-BD5D-20C4105A6CBA}" dt="2021-06-15T17:09:46.772" v="1582" actId="478"/>
          <ac:picMkLst>
            <pc:docMk/>
            <pc:sldMk cId="1597538979" sldId="399"/>
            <ac:picMk id="7" creationId="{E27DB3F4-724E-4D5F-A9AC-020C6103D132}"/>
          </ac:picMkLst>
        </pc:picChg>
        <pc:picChg chg="add mod ord">
          <ac:chgData name="Bethany Bolen" userId="8e338a04f9f07398" providerId="LiveId" clId="{B8FFA96C-1E7F-44AC-BD5D-20C4105A6CBA}" dt="2021-06-15T17:09:45.870" v="1581" actId="962"/>
          <ac:picMkLst>
            <pc:docMk/>
            <pc:sldMk cId="1597538979" sldId="399"/>
            <ac:picMk id="9" creationId="{919F6F56-888C-41D6-AB2D-E4731AAFC949}"/>
          </ac:picMkLst>
        </pc:picChg>
      </pc:sldChg>
      <pc:sldChg chg="addSp delSp modSp mod">
        <pc:chgData name="Bethany Bolen" userId="8e338a04f9f07398" providerId="LiveId" clId="{B8FFA96C-1E7F-44AC-BD5D-20C4105A6CBA}" dt="2021-06-21T15:28:53.925" v="1696" actId="478"/>
        <pc:sldMkLst>
          <pc:docMk/>
          <pc:sldMk cId="1671249562" sldId="400"/>
        </pc:sldMkLst>
        <pc:spChg chg="add del mod">
          <ac:chgData name="Bethany Bolen" userId="8e338a04f9f07398" providerId="LiveId" clId="{B8FFA96C-1E7F-44AC-BD5D-20C4105A6CBA}" dt="2021-06-21T15:28:53.925" v="1696" actId="478"/>
          <ac:spMkLst>
            <pc:docMk/>
            <pc:sldMk cId="1671249562" sldId="400"/>
            <ac:spMk id="6" creationId="{A25FD4CD-156E-4A16-BD2F-B6AD7A463E82}"/>
          </ac:spMkLst>
        </pc:spChg>
        <pc:picChg chg="del">
          <ac:chgData name="Bethany Bolen" userId="8e338a04f9f07398" providerId="LiveId" clId="{B8FFA96C-1E7F-44AC-BD5D-20C4105A6CBA}" dt="2021-06-21T15:28:51.303" v="1693" actId="478"/>
          <ac:picMkLst>
            <pc:docMk/>
            <pc:sldMk cId="1671249562" sldId="400"/>
            <ac:picMk id="5" creationId="{00000000-0000-0000-0000-000000000000}"/>
          </ac:picMkLst>
        </pc:picChg>
        <pc:picChg chg="add mod ord">
          <ac:chgData name="Bethany Bolen" userId="8e338a04f9f07398" providerId="LiveId" clId="{B8FFA96C-1E7F-44AC-BD5D-20C4105A6CBA}" dt="2021-06-21T15:28:53.451" v="1694" actId="27614"/>
          <ac:picMkLst>
            <pc:docMk/>
            <pc:sldMk cId="1671249562" sldId="400"/>
            <ac:picMk id="8" creationId="{DD5AD721-7EE8-442C-897D-1A4D8A1FBB4C}"/>
          </ac:picMkLst>
        </pc:picChg>
      </pc:sldChg>
      <pc:sldChg chg="addSp delSp modSp mod">
        <pc:chgData name="Bethany Bolen" userId="8e338a04f9f07398" providerId="LiveId" clId="{B8FFA96C-1E7F-44AC-BD5D-20C4105A6CBA}" dt="2021-06-15T17:11:07.637" v="1622" actId="27614"/>
        <pc:sldMkLst>
          <pc:docMk/>
          <pc:sldMk cId="1689543377" sldId="401"/>
        </pc:sldMkLst>
        <pc:picChg chg="del">
          <ac:chgData name="Bethany Bolen" userId="8e338a04f9f07398" providerId="LiveId" clId="{B8FFA96C-1E7F-44AC-BD5D-20C4105A6CBA}" dt="2021-06-15T17:11:05.144" v="1621" actId="478"/>
          <ac:picMkLst>
            <pc:docMk/>
            <pc:sldMk cId="1689543377" sldId="401"/>
            <ac:picMk id="5" creationId="{00000000-0000-0000-0000-000000000000}"/>
          </ac:picMkLst>
        </pc:picChg>
        <pc:picChg chg="add mod ord">
          <ac:chgData name="Bethany Bolen" userId="8e338a04f9f07398" providerId="LiveId" clId="{B8FFA96C-1E7F-44AC-BD5D-20C4105A6CBA}" dt="2021-06-15T17:11:07.637" v="1622" actId="27614"/>
          <ac:picMkLst>
            <pc:docMk/>
            <pc:sldMk cId="1689543377" sldId="401"/>
            <ac:picMk id="7" creationId="{729E36F4-E9E0-4839-8286-E05A51C78088}"/>
          </ac:picMkLst>
        </pc:picChg>
      </pc:sldChg>
      <pc:sldChg chg="addSp delSp modSp mod">
        <pc:chgData name="Bethany Bolen" userId="8e338a04f9f07398" providerId="LiveId" clId="{B8FFA96C-1E7F-44AC-BD5D-20C4105A6CBA}" dt="2021-06-15T17:11:12.236" v="1629" actId="478"/>
        <pc:sldMkLst>
          <pc:docMk/>
          <pc:sldMk cId="2542936013" sldId="402"/>
        </pc:sldMkLst>
        <pc:picChg chg="del mod">
          <ac:chgData name="Bethany Bolen" userId="8e338a04f9f07398" providerId="LiveId" clId="{B8FFA96C-1E7F-44AC-BD5D-20C4105A6CBA}" dt="2021-06-15T17:11:12.236" v="1629" actId="478"/>
          <ac:picMkLst>
            <pc:docMk/>
            <pc:sldMk cId="2542936013" sldId="402"/>
            <ac:picMk id="5" creationId="{00000000-0000-0000-0000-000000000000}"/>
          </ac:picMkLst>
        </pc:picChg>
        <pc:picChg chg="add mod ord">
          <ac:chgData name="Bethany Bolen" userId="8e338a04f9f07398" providerId="LiveId" clId="{B8FFA96C-1E7F-44AC-BD5D-20C4105A6CBA}" dt="2021-06-15T17:11:11.892" v="1627" actId="27614"/>
          <ac:picMkLst>
            <pc:docMk/>
            <pc:sldMk cId="2542936013" sldId="402"/>
            <ac:picMk id="7" creationId="{B00E2D42-89B3-41CC-97B4-BBD95EBC0BE5}"/>
          </ac:picMkLst>
        </pc:picChg>
      </pc:sldChg>
      <pc:sldChg chg="addSp delSp modSp mod">
        <pc:chgData name="Bethany Bolen" userId="8e338a04f9f07398" providerId="LiveId" clId="{B8FFA96C-1E7F-44AC-BD5D-20C4105A6CBA}" dt="2021-06-15T17:11:30.684" v="1642" actId="27614"/>
        <pc:sldMkLst>
          <pc:docMk/>
          <pc:sldMk cId="198117534" sldId="403"/>
        </pc:sldMkLst>
        <pc:picChg chg="del">
          <ac:chgData name="Bethany Bolen" userId="8e338a04f9f07398" providerId="LiveId" clId="{B8FFA96C-1E7F-44AC-BD5D-20C4105A6CBA}" dt="2021-06-15T17:11:30.419" v="1641" actId="478"/>
          <ac:picMkLst>
            <pc:docMk/>
            <pc:sldMk cId="198117534" sldId="403"/>
            <ac:picMk id="5" creationId="{00000000-0000-0000-0000-000000000000}"/>
          </ac:picMkLst>
        </pc:picChg>
        <pc:picChg chg="add mod ord">
          <ac:chgData name="Bethany Bolen" userId="8e338a04f9f07398" providerId="LiveId" clId="{B8FFA96C-1E7F-44AC-BD5D-20C4105A6CBA}" dt="2021-06-15T17:11:30.684" v="1642" actId="27614"/>
          <ac:picMkLst>
            <pc:docMk/>
            <pc:sldMk cId="198117534" sldId="403"/>
            <ac:picMk id="7" creationId="{1F9F28EF-337E-419A-8570-CB2162BAB534}"/>
          </ac:picMkLst>
        </pc:picChg>
      </pc:sldChg>
      <pc:sldChg chg="addSp delSp modSp mod">
        <pc:chgData name="Bethany Bolen" userId="8e338a04f9f07398" providerId="LiveId" clId="{B8FFA96C-1E7F-44AC-BD5D-20C4105A6CBA}" dt="2021-06-15T17:11:38.082" v="1649" actId="478"/>
        <pc:sldMkLst>
          <pc:docMk/>
          <pc:sldMk cId="282746384" sldId="404"/>
        </pc:sldMkLst>
        <pc:picChg chg="del mod">
          <ac:chgData name="Bethany Bolen" userId="8e338a04f9f07398" providerId="LiveId" clId="{B8FFA96C-1E7F-44AC-BD5D-20C4105A6CBA}" dt="2021-06-15T17:11:38.082" v="1649" actId="478"/>
          <ac:picMkLst>
            <pc:docMk/>
            <pc:sldMk cId="282746384" sldId="404"/>
            <ac:picMk id="5" creationId="{00000000-0000-0000-0000-000000000000}"/>
          </ac:picMkLst>
        </pc:picChg>
        <pc:picChg chg="add mod ord">
          <ac:chgData name="Bethany Bolen" userId="8e338a04f9f07398" providerId="LiveId" clId="{B8FFA96C-1E7F-44AC-BD5D-20C4105A6CBA}" dt="2021-06-15T17:11:37.906" v="1647" actId="27614"/>
          <ac:picMkLst>
            <pc:docMk/>
            <pc:sldMk cId="282746384" sldId="404"/>
            <ac:picMk id="7" creationId="{EFDA53CA-5FE2-4DD7-A1E3-546872D6A5AE}"/>
          </ac:picMkLst>
        </pc:picChg>
      </pc:sldChg>
      <pc:sldChg chg="addSp delSp modSp mod">
        <pc:chgData name="Bethany Bolen" userId="8e338a04f9f07398" providerId="LiveId" clId="{B8FFA96C-1E7F-44AC-BD5D-20C4105A6CBA}" dt="2021-06-15T17:11:46.629" v="1656" actId="478"/>
        <pc:sldMkLst>
          <pc:docMk/>
          <pc:sldMk cId="2812056679" sldId="405"/>
        </pc:sldMkLst>
        <pc:picChg chg="del mod">
          <ac:chgData name="Bethany Bolen" userId="8e338a04f9f07398" providerId="LiveId" clId="{B8FFA96C-1E7F-44AC-BD5D-20C4105A6CBA}" dt="2021-06-15T17:11:46.629" v="1656" actId="478"/>
          <ac:picMkLst>
            <pc:docMk/>
            <pc:sldMk cId="2812056679" sldId="405"/>
            <ac:picMk id="5" creationId="{00000000-0000-0000-0000-000000000000}"/>
          </ac:picMkLst>
        </pc:picChg>
        <pc:picChg chg="add mod ord">
          <ac:chgData name="Bethany Bolen" userId="8e338a04f9f07398" providerId="LiveId" clId="{B8FFA96C-1E7F-44AC-BD5D-20C4105A6CBA}" dt="2021-06-15T17:11:46.598" v="1654" actId="27614"/>
          <ac:picMkLst>
            <pc:docMk/>
            <pc:sldMk cId="2812056679" sldId="405"/>
            <ac:picMk id="7" creationId="{EC45ADCC-5EC9-489B-BE55-B9145CAAD62B}"/>
          </ac:picMkLst>
        </pc:picChg>
      </pc:sldChg>
      <pc:sldChg chg="addSp delSp modSp mod">
        <pc:chgData name="Bethany Bolen" userId="8e338a04f9f07398" providerId="LiveId" clId="{B8FFA96C-1E7F-44AC-BD5D-20C4105A6CBA}" dt="2021-06-15T17:11:54.709" v="1663" actId="478"/>
        <pc:sldMkLst>
          <pc:docMk/>
          <pc:sldMk cId="2863136102" sldId="406"/>
        </pc:sldMkLst>
        <pc:picChg chg="del mod">
          <ac:chgData name="Bethany Bolen" userId="8e338a04f9f07398" providerId="LiveId" clId="{B8FFA96C-1E7F-44AC-BD5D-20C4105A6CBA}" dt="2021-06-15T17:11:54.709" v="1663" actId="478"/>
          <ac:picMkLst>
            <pc:docMk/>
            <pc:sldMk cId="2863136102" sldId="406"/>
            <ac:picMk id="5" creationId="{00000000-0000-0000-0000-000000000000}"/>
          </ac:picMkLst>
        </pc:picChg>
        <pc:picChg chg="add mod ord">
          <ac:chgData name="Bethany Bolen" userId="8e338a04f9f07398" providerId="LiveId" clId="{B8FFA96C-1E7F-44AC-BD5D-20C4105A6CBA}" dt="2021-06-15T17:11:54.197" v="1661" actId="27614"/>
          <ac:picMkLst>
            <pc:docMk/>
            <pc:sldMk cId="2863136102" sldId="406"/>
            <ac:picMk id="7" creationId="{EFF4E8A6-34CD-4602-8B16-3F3248DAE248}"/>
          </ac:picMkLst>
        </pc:picChg>
      </pc:sldChg>
      <pc:sldChg chg="addSp delSp modSp mod">
        <pc:chgData name="Bethany Bolen" userId="8e338a04f9f07398" providerId="LiveId" clId="{B8FFA96C-1E7F-44AC-BD5D-20C4105A6CBA}" dt="2021-06-15T17:12:14.650" v="1681" actId="478"/>
        <pc:sldMkLst>
          <pc:docMk/>
          <pc:sldMk cId="826929942" sldId="407"/>
        </pc:sldMkLst>
        <pc:picChg chg="del mod">
          <ac:chgData name="Bethany Bolen" userId="8e338a04f9f07398" providerId="LiveId" clId="{B8FFA96C-1E7F-44AC-BD5D-20C4105A6CBA}" dt="2021-06-15T17:12:14.650" v="1681" actId="478"/>
          <ac:picMkLst>
            <pc:docMk/>
            <pc:sldMk cId="826929942" sldId="407"/>
            <ac:picMk id="5" creationId="{00000000-0000-0000-0000-000000000000}"/>
          </ac:picMkLst>
        </pc:picChg>
        <pc:picChg chg="add mod ord">
          <ac:chgData name="Bethany Bolen" userId="8e338a04f9f07398" providerId="LiveId" clId="{B8FFA96C-1E7F-44AC-BD5D-20C4105A6CBA}" dt="2021-06-15T17:12:14.474" v="1679" actId="27614"/>
          <ac:picMkLst>
            <pc:docMk/>
            <pc:sldMk cId="826929942" sldId="407"/>
            <ac:picMk id="7" creationId="{371A9F8C-A6CD-4B45-A8F9-6767500D8A42}"/>
          </ac:picMkLst>
        </pc:picChg>
      </pc:sldChg>
      <pc:sldChg chg="addSp delSp modSp mod">
        <pc:chgData name="Bethany Bolen" userId="8e338a04f9f07398" providerId="LiveId" clId="{B8FFA96C-1E7F-44AC-BD5D-20C4105A6CBA}" dt="2021-06-15T17:12:07.648" v="1674" actId="478"/>
        <pc:sldMkLst>
          <pc:docMk/>
          <pc:sldMk cId="3489333624" sldId="408"/>
        </pc:sldMkLst>
        <pc:picChg chg="del">
          <ac:chgData name="Bethany Bolen" userId="8e338a04f9f07398" providerId="LiveId" clId="{B8FFA96C-1E7F-44AC-BD5D-20C4105A6CBA}" dt="2021-06-15T17:12:07.648" v="1674" actId="478"/>
          <ac:picMkLst>
            <pc:docMk/>
            <pc:sldMk cId="3489333624" sldId="408"/>
            <ac:picMk id="6" creationId="{00000000-0000-0000-0000-000000000000}"/>
          </ac:picMkLst>
        </pc:picChg>
        <pc:picChg chg="add del mod">
          <ac:chgData name="Bethany Bolen" userId="8e338a04f9f07398" providerId="LiveId" clId="{B8FFA96C-1E7F-44AC-BD5D-20C4105A6CBA}" dt="2021-06-15T17:12:03.133" v="1667" actId="478"/>
          <ac:picMkLst>
            <pc:docMk/>
            <pc:sldMk cId="3489333624" sldId="408"/>
            <ac:picMk id="7" creationId="{E71A62DF-6761-4FDA-9B6B-4A24DCDCE217}"/>
          </ac:picMkLst>
        </pc:picChg>
        <pc:picChg chg="add mod ord">
          <ac:chgData name="Bethany Bolen" userId="8e338a04f9f07398" providerId="LiveId" clId="{B8FFA96C-1E7F-44AC-BD5D-20C4105A6CBA}" dt="2021-06-15T17:12:06.763" v="1673" actId="12789"/>
          <ac:picMkLst>
            <pc:docMk/>
            <pc:sldMk cId="3489333624" sldId="408"/>
            <ac:picMk id="9" creationId="{25A660ED-4ED2-4B55-8827-5D6B91C69578}"/>
          </ac:picMkLst>
        </pc:picChg>
      </pc:sldChg>
      <pc:sldChg chg="addSp delSp modSp del mod">
        <pc:chgData name="Bethany Bolen" userId="8e338a04f9f07398" providerId="LiveId" clId="{B8FFA96C-1E7F-44AC-BD5D-20C4105A6CBA}" dt="2021-06-15T16:42:24.682" v="621" actId="47"/>
        <pc:sldMkLst>
          <pc:docMk/>
          <pc:sldMk cId="4165020028" sldId="410"/>
        </pc:sldMkLst>
        <pc:picChg chg="add del">
          <ac:chgData name="Bethany Bolen" userId="8e338a04f9f07398" providerId="LiveId" clId="{B8FFA96C-1E7F-44AC-BD5D-20C4105A6CBA}" dt="2021-06-15T16:40:17.081" v="591" actId="478"/>
          <ac:picMkLst>
            <pc:docMk/>
            <pc:sldMk cId="4165020028" sldId="410"/>
            <ac:picMk id="5" creationId="{00000000-0000-0000-0000-000000000000}"/>
          </ac:picMkLst>
        </pc:picChg>
        <pc:picChg chg="add mod ord">
          <ac:chgData name="Bethany Bolen" userId="8e338a04f9f07398" providerId="LiveId" clId="{B8FFA96C-1E7F-44AC-BD5D-20C4105A6CBA}" dt="2021-06-15T16:40:17.682" v="592" actId="12789"/>
          <ac:picMkLst>
            <pc:docMk/>
            <pc:sldMk cId="4165020028" sldId="410"/>
            <ac:picMk id="7" creationId="{4BCD1280-6EDB-408A-BC88-030C29ECA6DD}"/>
          </ac:picMkLst>
        </pc:picChg>
      </pc:sldChg>
      <pc:sldChg chg="addSp delSp modSp mod">
        <pc:chgData name="Bethany Bolen" userId="8e338a04f9f07398" providerId="LiveId" clId="{B8FFA96C-1E7F-44AC-BD5D-20C4105A6CBA}" dt="2021-06-15T17:00:03.627" v="1253" actId="478"/>
        <pc:sldMkLst>
          <pc:docMk/>
          <pc:sldMk cId="4149883020" sldId="412"/>
        </pc:sldMkLst>
        <pc:picChg chg="del">
          <ac:chgData name="Bethany Bolen" userId="8e338a04f9f07398" providerId="LiveId" clId="{B8FFA96C-1E7F-44AC-BD5D-20C4105A6CBA}" dt="2021-06-15T17:00:03.627" v="1253" actId="478"/>
          <ac:picMkLst>
            <pc:docMk/>
            <pc:sldMk cId="4149883020" sldId="412"/>
            <ac:picMk id="6" creationId="{00000000-0000-0000-0000-000000000000}"/>
          </ac:picMkLst>
        </pc:picChg>
        <pc:picChg chg="add mod ord">
          <ac:chgData name="Bethany Bolen" userId="8e338a04f9f07398" providerId="LiveId" clId="{B8FFA96C-1E7F-44AC-BD5D-20C4105A6CBA}" dt="2021-06-15T17:00:02.527" v="1252" actId="962"/>
          <ac:picMkLst>
            <pc:docMk/>
            <pc:sldMk cId="4149883020" sldId="412"/>
            <ac:picMk id="7" creationId="{3D33901F-8A02-46EA-9081-4258D9BA1CCF}"/>
          </ac:picMkLst>
        </pc:picChg>
      </pc:sldChg>
      <pc:sldChg chg="addSp delSp modSp mod">
        <pc:chgData name="Bethany Bolen" userId="8e338a04f9f07398" providerId="LiveId" clId="{B8FFA96C-1E7F-44AC-BD5D-20C4105A6CBA}" dt="2021-06-15T17:00:12.223" v="1258" actId="478"/>
        <pc:sldMkLst>
          <pc:docMk/>
          <pc:sldMk cId="423402125" sldId="413"/>
        </pc:sldMkLst>
        <pc:picChg chg="del">
          <ac:chgData name="Bethany Bolen" userId="8e338a04f9f07398" providerId="LiveId" clId="{B8FFA96C-1E7F-44AC-BD5D-20C4105A6CBA}" dt="2021-06-15T17:00:12.223" v="1258" actId="478"/>
          <ac:picMkLst>
            <pc:docMk/>
            <pc:sldMk cId="423402125" sldId="413"/>
            <ac:picMk id="5" creationId="{00000000-0000-0000-0000-000000000000}"/>
          </ac:picMkLst>
        </pc:picChg>
        <pc:picChg chg="add mod ord">
          <ac:chgData name="Bethany Bolen" userId="8e338a04f9f07398" providerId="LiveId" clId="{B8FFA96C-1E7F-44AC-BD5D-20C4105A6CBA}" dt="2021-06-15T17:00:11.144" v="1257" actId="12789"/>
          <ac:picMkLst>
            <pc:docMk/>
            <pc:sldMk cId="423402125" sldId="413"/>
            <ac:picMk id="7" creationId="{0094853D-5C5B-4711-95DE-40B727FF7E79}"/>
          </ac:picMkLst>
        </pc:picChg>
      </pc:sldChg>
      <pc:sldChg chg="addSp delSp modSp mod ord">
        <pc:chgData name="Bethany Bolen" userId="8e338a04f9f07398" providerId="LiveId" clId="{B8FFA96C-1E7F-44AC-BD5D-20C4105A6CBA}" dt="2021-06-15T16:54:46.694" v="1054" actId="1036"/>
        <pc:sldMkLst>
          <pc:docMk/>
          <pc:sldMk cId="2059444611" sldId="414"/>
        </pc:sldMkLst>
        <pc:spChg chg="mod">
          <ac:chgData name="Bethany Bolen" userId="8e338a04f9f07398" providerId="LiveId" clId="{B8FFA96C-1E7F-44AC-BD5D-20C4105A6CBA}" dt="2021-06-15T16:53:59.537" v="1043" actId="1036"/>
          <ac:spMkLst>
            <pc:docMk/>
            <pc:sldMk cId="2059444611" sldId="414"/>
            <ac:spMk id="7" creationId="{00000000-0000-0000-0000-000000000000}"/>
          </ac:spMkLst>
        </pc:spChg>
        <pc:spChg chg="mod">
          <ac:chgData name="Bethany Bolen" userId="8e338a04f9f07398" providerId="LiveId" clId="{B8FFA96C-1E7F-44AC-BD5D-20C4105A6CBA}" dt="2021-06-15T16:52:42.060" v="1023" actId="1038"/>
          <ac:spMkLst>
            <pc:docMk/>
            <pc:sldMk cId="2059444611" sldId="414"/>
            <ac:spMk id="8" creationId="{00000000-0000-0000-0000-000000000000}"/>
          </ac:spMkLst>
        </pc:spChg>
        <pc:spChg chg="mod">
          <ac:chgData name="Bethany Bolen" userId="8e338a04f9f07398" providerId="LiveId" clId="{B8FFA96C-1E7F-44AC-BD5D-20C4105A6CBA}" dt="2021-06-15T16:54:34.095" v="1049" actId="1076"/>
          <ac:spMkLst>
            <pc:docMk/>
            <pc:sldMk cId="2059444611" sldId="414"/>
            <ac:spMk id="9" creationId="{00000000-0000-0000-0000-000000000000}"/>
          </ac:spMkLst>
        </pc:spChg>
        <pc:spChg chg="mod">
          <ac:chgData name="Bethany Bolen" userId="8e338a04f9f07398" providerId="LiveId" clId="{B8FFA96C-1E7F-44AC-BD5D-20C4105A6CBA}" dt="2021-06-15T16:53:12.282" v="1031" actId="1036"/>
          <ac:spMkLst>
            <pc:docMk/>
            <pc:sldMk cId="2059444611" sldId="414"/>
            <ac:spMk id="10" creationId="{00000000-0000-0000-0000-000000000000}"/>
          </ac:spMkLst>
        </pc:spChg>
        <pc:spChg chg="mod">
          <ac:chgData name="Bethany Bolen" userId="8e338a04f9f07398" providerId="LiveId" clId="{B8FFA96C-1E7F-44AC-BD5D-20C4105A6CBA}" dt="2021-06-15T16:52:23.339" v="1011" actId="1076"/>
          <ac:spMkLst>
            <pc:docMk/>
            <pc:sldMk cId="2059444611" sldId="414"/>
            <ac:spMk id="11" creationId="{00000000-0000-0000-0000-000000000000}"/>
          </ac:spMkLst>
        </pc:spChg>
        <pc:spChg chg="mod">
          <ac:chgData name="Bethany Bolen" userId="8e338a04f9f07398" providerId="LiveId" clId="{B8FFA96C-1E7F-44AC-BD5D-20C4105A6CBA}" dt="2021-06-15T16:52:58.769" v="1024" actId="1076"/>
          <ac:spMkLst>
            <pc:docMk/>
            <pc:sldMk cId="2059444611" sldId="414"/>
            <ac:spMk id="12" creationId="{00000000-0000-0000-0000-000000000000}"/>
          </ac:spMkLst>
        </pc:spChg>
        <pc:spChg chg="mod">
          <ac:chgData name="Bethany Bolen" userId="8e338a04f9f07398" providerId="LiveId" clId="{B8FFA96C-1E7F-44AC-BD5D-20C4105A6CBA}" dt="2021-06-15T16:52:42.060" v="1023" actId="1038"/>
          <ac:spMkLst>
            <pc:docMk/>
            <pc:sldMk cId="2059444611" sldId="414"/>
            <ac:spMk id="13" creationId="{00000000-0000-0000-0000-000000000000}"/>
          </ac:spMkLst>
        </pc:spChg>
        <pc:spChg chg="mod">
          <ac:chgData name="Bethany Bolen" userId="8e338a04f9f07398" providerId="LiveId" clId="{B8FFA96C-1E7F-44AC-BD5D-20C4105A6CBA}" dt="2021-06-15T16:54:46.694" v="1054" actId="1036"/>
          <ac:spMkLst>
            <pc:docMk/>
            <pc:sldMk cId="2059444611" sldId="414"/>
            <ac:spMk id="14" creationId="{00000000-0000-0000-0000-000000000000}"/>
          </ac:spMkLst>
        </pc:spChg>
        <pc:spChg chg="mod">
          <ac:chgData name="Bethany Bolen" userId="8e338a04f9f07398" providerId="LiveId" clId="{B8FFA96C-1E7F-44AC-BD5D-20C4105A6CBA}" dt="2021-06-15T16:54:11.699" v="1045" actId="1036"/>
          <ac:spMkLst>
            <pc:docMk/>
            <pc:sldMk cId="2059444611" sldId="414"/>
            <ac:spMk id="15" creationId="{00000000-0000-0000-0000-000000000000}"/>
          </ac:spMkLst>
        </pc:spChg>
        <pc:spChg chg="mod">
          <ac:chgData name="Bethany Bolen" userId="8e338a04f9f07398" providerId="LiveId" clId="{B8FFA96C-1E7F-44AC-BD5D-20C4105A6CBA}" dt="2021-06-15T16:53:42.982" v="1036" actId="1035"/>
          <ac:spMkLst>
            <pc:docMk/>
            <pc:sldMk cId="2059444611" sldId="414"/>
            <ac:spMk id="16" creationId="{00000000-0000-0000-0000-000000000000}"/>
          </ac:spMkLst>
        </pc:spChg>
        <pc:picChg chg="add mod ord">
          <ac:chgData name="Bethany Bolen" userId="8e338a04f9f07398" providerId="LiveId" clId="{B8FFA96C-1E7F-44AC-BD5D-20C4105A6CBA}" dt="2021-06-15T16:52:03.525" v="1007" actId="12789"/>
          <ac:picMkLst>
            <pc:docMk/>
            <pc:sldMk cId="2059444611" sldId="414"/>
            <ac:picMk id="6" creationId="{6B4B472F-0A08-4C16-BA2C-8195ED64EA2C}"/>
          </ac:picMkLst>
        </pc:picChg>
        <pc:picChg chg="del">
          <ac:chgData name="Bethany Bolen" userId="8e338a04f9f07398" providerId="LiveId" clId="{B8FFA96C-1E7F-44AC-BD5D-20C4105A6CBA}" dt="2021-06-15T16:52:09.331" v="1010" actId="478"/>
          <ac:picMkLst>
            <pc:docMk/>
            <pc:sldMk cId="2059444611" sldId="414"/>
            <ac:picMk id="17" creationId="{B3D0D8BF-AD5E-4C4B-A3B6-EBCD2FCD55A0}"/>
          </ac:picMkLst>
        </pc:picChg>
      </pc:sldChg>
      <pc:sldChg chg="del">
        <pc:chgData name="Bethany Bolen" userId="8e338a04f9f07398" providerId="LiveId" clId="{B8FFA96C-1E7F-44AC-BD5D-20C4105A6CBA}" dt="2021-06-15T16:55:19.787" v="1071" actId="47"/>
        <pc:sldMkLst>
          <pc:docMk/>
          <pc:sldMk cId="1030788858" sldId="415"/>
        </pc:sldMkLst>
      </pc:sldChg>
      <pc:sldChg chg="addSp delSp modSp mod">
        <pc:chgData name="Bethany Bolen" userId="8e338a04f9f07398" providerId="LiveId" clId="{B8FFA96C-1E7F-44AC-BD5D-20C4105A6CBA}" dt="2021-06-15T16:43:50.715" v="667" actId="478"/>
        <pc:sldMkLst>
          <pc:docMk/>
          <pc:sldMk cId="795944497" sldId="416"/>
        </pc:sldMkLst>
        <pc:picChg chg="add mod ord">
          <ac:chgData name="Bethany Bolen" userId="8e338a04f9f07398" providerId="LiveId" clId="{B8FFA96C-1E7F-44AC-BD5D-20C4105A6CBA}" dt="2021-06-15T16:43:50.358" v="665" actId="27614"/>
          <ac:picMkLst>
            <pc:docMk/>
            <pc:sldMk cId="795944497" sldId="416"/>
            <ac:picMk id="6" creationId="{99389DA2-B74E-43FB-A3A4-4FC72F5EE7C1}"/>
          </ac:picMkLst>
        </pc:picChg>
        <pc:picChg chg="del mod">
          <ac:chgData name="Bethany Bolen" userId="8e338a04f9f07398" providerId="LiveId" clId="{B8FFA96C-1E7F-44AC-BD5D-20C4105A6CBA}" dt="2021-06-15T16:43:50.715" v="667" actId="478"/>
          <ac:picMkLst>
            <pc:docMk/>
            <pc:sldMk cId="795944497" sldId="416"/>
            <ac:picMk id="1026" creationId="{00000000-0000-0000-0000-000000000000}"/>
          </ac:picMkLst>
        </pc:picChg>
      </pc:sldChg>
      <pc:sldChg chg="addSp delSp modSp mod">
        <pc:chgData name="Bethany Bolen" userId="8e338a04f9f07398" providerId="LiveId" clId="{B8FFA96C-1E7F-44AC-BD5D-20C4105A6CBA}" dt="2021-06-15T16:43:59.099" v="674" actId="478"/>
        <pc:sldMkLst>
          <pc:docMk/>
          <pc:sldMk cId="1567690688" sldId="417"/>
        </pc:sldMkLst>
        <pc:picChg chg="del">
          <ac:chgData name="Bethany Bolen" userId="8e338a04f9f07398" providerId="LiveId" clId="{B8FFA96C-1E7F-44AC-BD5D-20C4105A6CBA}" dt="2021-06-15T16:43:59.099" v="674" actId="478"/>
          <ac:picMkLst>
            <pc:docMk/>
            <pc:sldMk cId="1567690688" sldId="417"/>
            <ac:picMk id="5" creationId="{00000000-0000-0000-0000-000000000000}"/>
          </ac:picMkLst>
        </pc:picChg>
        <pc:picChg chg="add mod ord">
          <ac:chgData name="Bethany Bolen" userId="8e338a04f9f07398" providerId="LiveId" clId="{B8FFA96C-1E7F-44AC-BD5D-20C4105A6CBA}" dt="2021-06-15T16:43:58.199" v="673" actId="962"/>
          <ac:picMkLst>
            <pc:docMk/>
            <pc:sldMk cId="1567690688" sldId="417"/>
            <ac:picMk id="7" creationId="{17098F6F-38A5-4D65-950D-D17A3FEA8B20}"/>
          </ac:picMkLst>
        </pc:picChg>
      </pc:sldChg>
      <pc:sldChg chg="addSp delSp modSp mod">
        <pc:chgData name="Bethany Bolen" userId="8e338a04f9f07398" providerId="LiveId" clId="{B8FFA96C-1E7F-44AC-BD5D-20C4105A6CBA}" dt="2021-06-13T03:29:10.551" v="113" actId="478"/>
        <pc:sldMkLst>
          <pc:docMk/>
          <pc:sldMk cId="2848376563" sldId="418"/>
        </pc:sldMkLst>
        <pc:picChg chg="add mod ord">
          <ac:chgData name="Bethany Bolen" userId="8e338a04f9f07398" providerId="LiveId" clId="{B8FFA96C-1E7F-44AC-BD5D-20C4105A6CBA}" dt="2021-06-13T03:29:09.758" v="112" actId="962"/>
          <ac:picMkLst>
            <pc:docMk/>
            <pc:sldMk cId="2848376563" sldId="418"/>
            <ac:picMk id="6" creationId="{0EB0B0C8-8A83-4702-82C5-8480AAD1B018}"/>
          </ac:picMkLst>
        </pc:picChg>
        <pc:picChg chg="del">
          <ac:chgData name="Bethany Bolen" userId="8e338a04f9f07398" providerId="LiveId" clId="{B8FFA96C-1E7F-44AC-BD5D-20C4105A6CBA}" dt="2021-06-13T03:29:10.551" v="113" actId="478"/>
          <ac:picMkLst>
            <pc:docMk/>
            <pc:sldMk cId="2848376563" sldId="418"/>
            <ac:picMk id="2050" creationId="{00000000-0000-0000-0000-000000000000}"/>
          </ac:picMkLst>
        </pc:picChg>
      </pc:sldChg>
      <pc:sldChg chg="addSp modSp del mod">
        <pc:chgData name="Bethany Bolen" userId="8e338a04f9f07398" providerId="LiveId" clId="{B8FFA96C-1E7F-44AC-BD5D-20C4105A6CBA}" dt="2021-06-13T03:29:00.700" v="106" actId="47"/>
        <pc:sldMkLst>
          <pc:docMk/>
          <pc:sldMk cId="738589258" sldId="419"/>
        </pc:sldMkLst>
        <pc:picChg chg="add mod ord">
          <ac:chgData name="Bethany Bolen" userId="8e338a04f9f07398" providerId="LiveId" clId="{B8FFA96C-1E7F-44AC-BD5D-20C4105A6CBA}" dt="2021-06-13T03:28:44.506" v="102" actId="12789"/>
          <ac:picMkLst>
            <pc:docMk/>
            <pc:sldMk cId="738589258" sldId="419"/>
            <ac:picMk id="7" creationId="{C2FA8C48-0E99-43DD-9429-EF957C16B401}"/>
          </ac:picMkLst>
        </pc:picChg>
      </pc:sldChg>
      <pc:sldChg chg="addSp modSp del mod">
        <pc:chgData name="Bethany Bolen" userId="8e338a04f9f07398" providerId="LiveId" clId="{B8FFA96C-1E7F-44AC-BD5D-20C4105A6CBA}" dt="2021-06-13T03:28:19.988" v="95" actId="47"/>
        <pc:sldMkLst>
          <pc:docMk/>
          <pc:sldMk cId="1392251033" sldId="420"/>
        </pc:sldMkLst>
        <pc:picChg chg="add mod ord">
          <ac:chgData name="Bethany Bolen" userId="8e338a04f9f07398" providerId="LiveId" clId="{B8FFA96C-1E7F-44AC-BD5D-20C4105A6CBA}" dt="2021-06-13T03:26:21.735" v="67" actId="12789"/>
          <ac:picMkLst>
            <pc:docMk/>
            <pc:sldMk cId="1392251033" sldId="420"/>
            <ac:picMk id="8" creationId="{A0B15F07-3F3C-4FAE-A65F-A45B4EEBC7CB}"/>
          </ac:picMkLst>
        </pc:picChg>
      </pc:sldChg>
      <pc:sldChg chg="addSp modSp del mod">
        <pc:chgData name="Bethany Bolen" userId="8e338a04f9f07398" providerId="LiveId" clId="{B8FFA96C-1E7F-44AC-BD5D-20C4105A6CBA}" dt="2021-06-13T03:25:52.749" v="54" actId="47"/>
        <pc:sldMkLst>
          <pc:docMk/>
          <pc:sldMk cId="2164448716" sldId="421"/>
        </pc:sldMkLst>
        <pc:picChg chg="add mod ord">
          <ac:chgData name="Bethany Bolen" userId="8e338a04f9f07398" providerId="LiveId" clId="{B8FFA96C-1E7F-44AC-BD5D-20C4105A6CBA}" dt="2021-06-13T03:25:16.483" v="48" actId="12789"/>
          <ac:picMkLst>
            <pc:docMk/>
            <pc:sldMk cId="2164448716" sldId="421"/>
            <ac:picMk id="9" creationId="{734375A6-E922-4BE1-9044-E5D5EEA4E281}"/>
          </ac:picMkLst>
        </pc:picChg>
      </pc:sldChg>
      <pc:sldChg chg="addSp delSp modSp mod">
        <pc:chgData name="Bethany Bolen" userId="8e338a04f9f07398" providerId="LiveId" clId="{B8FFA96C-1E7F-44AC-BD5D-20C4105A6CBA}" dt="2021-06-15T17:02:35.944" v="1360" actId="478"/>
        <pc:sldMkLst>
          <pc:docMk/>
          <pc:sldMk cId="1579579158" sldId="422"/>
        </pc:sldMkLst>
        <pc:picChg chg="add mod ord">
          <ac:chgData name="Bethany Bolen" userId="8e338a04f9f07398" providerId="LiveId" clId="{B8FFA96C-1E7F-44AC-BD5D-20C4105A6CBA}" dt="2021-06-15T17:02:35.837" v="1358" actId="27614"/>
          <ac:picMkLst>
            <pc:docMk/>
            <pc:sldMk cId="1579579158" sldId="422"/>
            <ac:picMk id="6" creationId="{7A9C480B-C193-4EFF-9E21-E0B7E1B06533}"/>
          </ac:picMkLst>
        </pc:picChg>
        <pc:picChg chg="del mod">
          <ac:chgData name="Bethany Bolen" userId="8e338a04f9f07398" providerId="LiveId" clId="{B8FFA96C-1E7F-44AC-BD5D-20C4105A6CBA}" dt="2021-06-15T17:02:35.944" v="1360" actId="478"/>
          <ac:picMkLst>
            <pc:docMk/>
            <pc:sldMk cId="1579579158" sldId="422"/>
            <ac:picMk id="1026" creationId="{00000000-0000-0000-0000-000000000000}"/>
          </ac:picMkLst>
        </pc:picChg>
      </pc:sldChg>
      <pc:sldChg chg="addSp delSp modSp mod">
        <pc:chgData name="Bethany Bolen" userId="8e338a04f9f07398" providerId="LiveId" clId="{B8FFA96C-1E7F-44AC-BD5D-20C4105A6CBA}" dt="2021-06-15T17:02:58.303" v="1367" actId="478"/>
        <pc:sldMkLst>
          <pc:docMk/>
          <pc:sldMk cId="2115854464" sldId="423"/>
        </pc:sldMkLst>
        <pc:picChg chg="del">
          <ac:chgData name="Bethany Bolen" userId="8e338a04f9f07398" providerId="LiveId" clId="{B8FFA96C-1E7F-44AC-BD5D-20C4105A6CBA}" dt="2021-06-15T17:02:58.303" v="1367" actId="478"/>
          <ac:picMkLst>
            <pc:docMk/>
            <pc:sldMk cId="2115854464" sldId="423"/>
            <ac:picMk id="5" creationId="{00000000-0000-0000-0000-000000000000}"/>
          </ac:picMkLst>
        </pc:picChg>
        <pc:picChg chg="add mod ord">
          <ac:chgData name="Bethany Bolen" userId="8e338a04f9f07398" providerId="LiveId" clId="{B8FFA96C-1E7F-44AC-BD5D-20C4105A6CBA}" dt="2021-06-15T17:02:57.405" v="1366" actId="12789"/>
          <ac:picMkLst>
            <pc:docMk/>
            <pc:sldMk cId="2115854464" sldId="423"/>
            <ac:picMk id="7" creationId="{700DF5CB-6F18-4437-94B4-D1348F3B1167}"/>
          </ac:picMkLst>
        </pc:picChg>
      </pc:sldChg>
      <pc:sldChg chg="addSp delSp modSp mod">
        <pc:chgData name="Bethany Bolen" userId="8e338a04f9f07398" providerId="LiveId" clId="{B8FFA96C-1E7F-44AC-BD5D-20C4105A6CBA}" dt="2021-06-15T17:07:14.877" v="1457" actId="478"/>
        <pc:sldMkLst>
          <pc:docMk/>
          <pc:sldMk cId="416311075" sldId="424"/>
        </pc:sldMkLst>
        <pc:picChg chg="add mod ord">
          <ac:chgData name="Bethany Bolen" userId="8e338a04f9f07398" providerId="LiveId" clId="{B8FFA96C-1E7F-44AC-BD5D-20C4105A6CBA}" dt="2021-06-15T17:07:14.118" v="1456" actId="962"/>
          <ac:picMkLst>
            <pc:docMk/>
            <pc:sldMk cId="416311075" sldId="424"/>
            <ac:picMk id="6" creationId="{61ABC767-63A5-4518-9C98-B9E2DCE87F88}"/>
          </ac:picMkLst>
        </pc:picChg>
        <pc:picChg chg="del">
          <ac:chgData name="Bethany Bolen" userId="8e338a04f9f07398" providerId="LiveId" clId="{B8FFA96C-1E7F-44AC-BD5D-20C4105A6CBA}" dt="2021-06-15T17:07:14.877" v="1457" actId="478"/>
          <ac:picMkLst>
            <pc:docMk/>
            <pc:sldMk cId="416311075" sldId="424"/>
            <ac:picMk id="6146" creationId="{00000000-0000-0000-0000-000000000000}"/>
          </ac:picMkLst>
        </pc:picChg>
      </pc:sldChg>
      <pc:sldChg chg="addSp delSp modSp mod">
        <pc:chgData name="Bethany Bolen" userId="8e338a04f9f07398" providerId="LiveId" clId="{B8FFA96C-1E7F-44AC-BD5D-20C4105A6CBA}" dt="2021-06-13T03:24:17.725" v="28" actId="478"/>
        <pc:sldMkLst>
          <pc:docMk/>
          <pc:sldMk cId="355083346" sldId="425"/>
        </pc:sldMkLst>
        <pc:picChg chg="add del">
          <ac:chgData name="Bethany Bolen" userId="8e338a04f9f07398" providerId="LiveId" clId="{B8FFA96C-1E7F-44AC-BD5D-20C4105A6CBA}" dt="2021-06-13T03:24:17.725" v="28" actId="478"/>
          <ac:picMkLst>
            <pc:docMk/>
            <pc:sldMk cId="355083346" sldId="425"/>
            <ac:picMk id="6" creationId="{00000000-0000-0000-0000-000000000000}"/>
          </ac:picMkLst>
        </pc:picChg>
        <pc:picChg chg="add mod ord">
          <ac:chgData name="Bethany Bolen" userId="8e338a04f9f07398" providerId="LiveId" clId="{B8FFA96C-1E7F-44AC-BD5D-20C4105A6CBA}" dt="2021-06-13T03:24:10.733" v="25" actId="962"/>
          <ac:picMkLst>
            <pc:docMk/>
            <pc:sldMk cId="355083346" sldId="425"/>
            <ac:picMk id="7" creationId="{523AC609-F493-4D9A-A968-01327E2871AB}"/>
          </ac:picMkLst>
        </pc:picChg>
      </pc:sldChg>
      <pc:sldChg chg="addSp delSp modSp mod">
        <pc:chgData name="Bethany Bolen" userId="8e338a04f9f07398" providerId="LiveId" clId="{B8FFA96C-1E7F-44AC-BD5D-20C4105A6CBA}" dt="2021-06-13T03:23:53.628" v="12" actId="478"/>
        <pc:sldMkLst>
          <pc:docMk/>
          <pc:sldMk cId="3092821798" sldId="426"/>
        </pc:sldMkLst>
        <pc:picChg chg="del mod">
          <ac:chgData name="Bethany Bolen" userId="8e338a04f9f07398" providerId="LiveId" clId="{B8FFA96C-1E7F-44AC-BD5D-20C4105A6CBA}" dt="2021-06-13T03:23:53.628" v="12" actId="478"/>
          <ac:picMkLst>
            <pc:docMk/>
            <pc:sldMk cId="3092821798" sldId="426"/>
            <ac:picMk id="5" creationId="{00000000-0000-0000-0000-000000000000}"/>
          </ac:picMkLst>
        </pc:picChg>
        <pc:picChg chg="add mod ord">
          <ac:chgData name="Bethany Bolen" userId="8e338a04f9f07398" providerId="LiveId" clId="{B8FFA96C-1E7F-44AC-BD5D-20C4105A6CBA}" dt="2021-06-13T03:23:53.022" v="10" actId="27614"/>
          <ac:picMkLst>
            <pc:docMk/>
            <pc:sldMk cId="3092821798" sldId="426"/>
            <ac:picMk id="7" creationId="{304C20AE-D497-4C4E-AEA6-3CA891297E01}"/>
          </ac:picMkLst>
        </pc:picChg>
      </pc:sldChg>
      <pc:sldChg chg="addSp delSp modSp mod">
        <pc:chgData name="Bethany Bolen" userId="8e338a04f9f07398" providerId="LiveId" clId="{B8FFA96C-1E7F-44AC-BD5D-20C4105A6CBA}" dt="2021-06-15T16:38:16.708" v="449" actId="478"/>
        <pc:sldMkLst>
          <pc:docMk/>
          <pc:sldMk cId="1336512561" sldId="428"/>
        </pc:sldMkLst>
        <pc:picChg chg="del">
          <ac:chgData name="Bethany Bolen" userId="8e338a04f9f07398" providerId="LiveId" clId="{B8FFA96C-1E7F-44AC-BD5D-20C4105A6CBA}" dt="2021-06-15T16:38:16.708" v="449" actId="478"/>
          <ac:picMkLst>
            <pc:docMk/>
            <pc:sldMk cId="1336512561" sldId="428"/>
            <ac:picMk id="5" creationId="{00000000-0000-0000-0000-000000000000}"/>
          </ac:picMkLst>
        </pc:picChg>
        <pc:picChg chg="add mod ord">
          <ac:chgData name="Bethany Bolen" userId="8e338a04f9f07398" providerId="LiveId" clId="{B8FFA96C-1E7F-44AC-BD5D-20C4105A6CBA}" dt="2021-06-15T16:38:15.761" v="448" actId="12789"/>
          <ac:picMkLst>
            <pc:docMk/>
            <pc:sldMk cId="1336512561" sldId="428"/>
            <ac:picMk id="7" creationId="{DA3D0438-AA38-42E7-8D1B-745A3EAAD064}"/>
          </ac:picMkLst>
        </pc:picChg>
      </pc:sldChg>
      <pc:sldChg chg="addSp delSp modSp mod">
        <pc:chgData name="Bethany Bolen" userId="8e338a04f9f07398" providerId="LiveId" clId="{B8FFA96C-1E7F-44AC-BD5D-20C4105A6CBA}" dt="2021-06-15T16:49:28.034" v="950" actId="478"/>
        <pc:sldMkLst>
          <pc:docMk/>
          <pc:sldMk cId="2442380379" sldId="429"/>
        </pc:sldMkLst>
        <pc:picChg chg="del mod">
          <ac:chgData name="Bethany Bolen" userId="8e338a04f9f07398" providerId="LiveId" clId="{B8FFA96C-1E7F-44AC-BD5D-20C4105A6CBA}" dt="2021-06-15T16:49:28.034" v="950" actId="478"/>
          <ac:picMkLst>
            <pc:docMk/>
            <pc:sldMk cId="2442380379" sldId="429"/>
            <ac:picMk id="5" creationId="{00000000-0000-0000-0000-000000000000}"/>
          </ac:picMkLst>
        </pc:picChg>
        <pc:picChg chg="add mod ord">
          <ac:chgData name="Bethany Bolen" userId="8e338a04f9f07398" providerId="LiveId" clId="{B8FFA96C-1E7F-44AC-BD5D-20C4105A6CBA}" dt="2021-06-15T16:49:28.015" v="948" actId="27614"/>
          <ac:picMkLst>
            <pc:docMk/>
            <pc:sldMk cId="2442380379" sldId="429"/>
            <ac:picMk id="7" creationId="{80521007-3654-49FF-8E38-2503D9D56E27}"/>
          </ac:picMkLst>
        </pc:picChg>
      </pc:sldChg>
      <pc:sldChg chg="addSp delSp modSp mod">
        <pc:chgData name="Bethany Bolen" userId="8e338a04f9f07398" providerId="LiveId" clId="{B8FFA96C-1E7F-44AC-BD5D-20C4105A6CBA}" dt="2021-06-13T03:34:49.171" v="310" actId="478"/>
        <pc:sldMkLst>
          <pc:docMk/>
          <pc:sldMk cId="1940702019" sldId="430"/>
        </pc:sldMkLst>
        <pc:picChg chg="del">
          <ac:chgData name="Bethany Bolen" userId="8e338a04f9f07398" providerId="LiveId" clId="{B8FFA96C-1E7F-44AC-BD5D-20C4105A6CBA}" dt="2021-06-13T03:34:49.171" v="310" actId="478"/>
          <ac:picMkLst>
            <pc:docMk/>
            <pc:sldMk cId="1940702019" sldId="430"/>
            <ac:picMk id="5" creationId="{00000000-0000-0000-0000-000000000000}"/>
          </ac:picMkLst>
        </pc:picChg>
        <pc:picChg chg="add mod ord">
          <ac:chgData name="Bethany Bolen" userId="8e338a04f9f07398" providerId="LiveId" clId="{B8FFA96C-1E7F-44AC-BD5D-20C4105A6CBA}" dt="2021-06-13T03:34:48.133" v="309" actId="962"/>
          <ac:picMkLst>
            <pc:docMk/>
            <pc:sldMk cId="1940702019" sldId="430"/>
            <ac:picMk id="7" creationId="{0FA9502C-BCB4-41C2-843F-FE7E6A60136D}"/>
          </ac:picMkLst>
        </pc:picChg>
      </pc:sldChg>
      <pc:sldChg chg="addSp delSp modSp mod">
        <pc:chgData name="Bethany Bolen" userId="8e338a04f9f07398" providerId="LiveId" clId="{B8FFA96C-1E7F-44AC-BD5D-20C4105A6CBA}" dt="2021-06-13T03:34:30.458" v="303" actId="478"/>
        <pc:sldMkLst>
          <pc:docMk/>
          <pc:sldMk cId="1946559079" sldId="431"/>
        </pc:sldMkLst>
        <pc:picChg chg="del mod">
          <ac:chgData name="Bethany Bolen" userId="8e338a04f9f07398" providerId="LiveId" clId="{B8FFA96C-1E7F-44AC-BD5D-20C4105A6CBA}" dt="2021-06-13T03:34:30.458" v="303" actId="478"/>
          <ac:picMkLst>
            <pc:docMk/>
            <pc:sldMk cId="1946559079" sldId="431"/>
            <ac:picMk id="5" creationId="{00000000-0000-0000-0000-000000000000}"/>
          </ac:picMkLst>
        </pc:picChg>
        <pc:picChg chg="add mod ord">
          <ac:chgData name="Bethany Bolen" userId="8e338a04f9f07398" providerId="LiveId" clId="{B8FFA96C-1E7F-44AC-BD5D-20C4105A6CBA}" dt="2021-06-13T03:34:30.070" v="301" actId="27614"/>
          <ac:picMkLst>
            <pc:docMk/>
            <pc:sldMk cId="1946559079" sldId="431"/>
            <ac:picMk id="9" creationId="{895387B2-3D0A-447E-986C-A82504ED93C5}"/>
          </ac:picMkLst>
        </pc:picChg>
      </pc:sldChg>
      <pc:sldChg chg="addSp delSp modSp mod">
        <pc:chgData name="Bethany Bolen" userId="8e338a04f9f07398" providerId="LiveId" clId="{B8FFA96C-1E7F-44AC-BD5D-20C4105A6CBA}" dt="2021-06-13T03:34:56.404" v="317" actId="478"/>
        <pc:sldMkLst>
          <pc:docMk/>
          <pc:sldMk cId="1063377281" sldId="432"/>
        </pc:sldMkLst>
        <pc:picChg chg="del">
          <ac:chgData name="Bethany Bolen" userId="8e338a04f9f07398" providerId="LiveId" clId="{B8FFA96C-1E7F-44AC-BD5D-20C4105A6CBA}" dt="2021-06-13T03:34:56.404" v="317" actId="478"/>
          <ac:picMkLst>
            <pc:docMk/>
            <pc:sldMk cId="1063377281" sldId="432"/>
            <ac:picMk id="5" creationId="{00000000-0000-0000-0000-000000000000}"/>
          </ac:picMkLst>
        </pc:picChg>
        <pc:picChg chg="add mod ord">
          <ac:chgData name="Bethany Bolen" userId="8e338a04f9f07398" providerId="LiveId" clId="{B8FFA96C-1E7F-44AC-BD5D-20C4105A6CBA}" dt="2021-06-13T03:34:55.574" v="316" actId="12789"/>
          <ac:picMkLst>
            <pc:docMk/>
            <pc:sldMk cId="1063377281" sldId="432"/>
            <ac:picMk id="9" creationId="{B24A3DF1-3D78-49DA-A14E-49B5BFD77720}"/>
          </ac:picMkLst>
        </pc:picChg>
      </pc:sldChg>
      <pc:sldChg chg="addSp delSp modSp mod">
        <pc:chgData name="Bethany Bolen" userId="8e338a04f9f07398" providerId="LiveId" clId="{B8FFA96C-1E7F-44AC-BD5D-20C4105A6CBA}" dt="2021-06-13T03:34:03.068" v="289" actId="478"/>
        <pc:sldMkLst>
          <pc:docMk/>
          <pc:sldMk cId="1271794274" sldId="433"/>
        </pc:sldMkLst>
        <pc:picChg chg="del">
          <ac:chgData name="Bethany Bolen" userId="8e338a04f9f07398" providerId="LiveId" clId="{B8FFA96C-1E7F-44AC-BD5D-20C4105A6CBA}" dt="2021-06-13T03:34:03.068" v="289" actId="478"/>
          <ac:picMkLst>
            <pc:docMk/>
            <pc:sldMk cId="1271794274" sldId="433"/>
            <ac:picMk id="5" creationId="{00000000-0000-0000-0000-000000000000}"/>
          </ac:picMkLst>
        </pc:picChg>
        <pc:picChg chg="add mod ord">
          <ac:chgData name="Bethany Bolen" userId="8e338a04f9f07398" providerId="LiveId" clId="{B8FFA96C-1E7F-44AC-BD5D-20C4105A6CBA}" dt="2021-06-13T03:34:01.906" v="288" actId="962"/>
          <ac:picMkLst>
            <pc:docMk/>
            <pc:sldMk cId="1271794274" sldId="433"/>
            <ac:picMk id="8" creationId="{09A5CD1E-714A-48F5-A036-521B900B0B81}"/>
          </ac:picMkLst>
        </pc:picChg>
      </pc:sldChg>
      <pc:sldChg chg="del">
        <pc:chgData name="Bethany Bolen" userId="8e338a04f9f07398" providerId="LiveId" clId="{B8FFA96C-1E7F-44AC-BD5D-20C4105A6CBA}" dt="2021-06-15T16:36:23.927" v="376" actId="47"/>
        <pc:sldMkLst>
          <pc:docMk/>
          <pc:sldMk cId="2865503261" sldId="434"/>
        </pc:sldMkLst>
      </pc:sldChg>
      <pc:sldChg chg="addSp delSp modSp mod">
        <pc:chgData name="Bethany Bolen" userId="8e338a04f9f07398" providerId="LiveId" clId="{B8FFA96C-1E7F-44AC-BD5D-20C4105A6CBA}" dt="2021-06-15T16:44:26.299" v="695" actId="478"/>
        <pc:sldMkLst>
          <pc:docMk/>
          <pc:sldMk cId="3553245349" sldId="435"/>
        </pc:sldMkLst>
        <pc:picChg chg="del">
          <ac:chgData name="Bethany Bolen" userId="8e338a04f9f07398" providerId="LiveId" clId="{B8FFA96C-1E7F-44AC-BD5D-20C4105A6CBA}" dt="2021-06-15T16:44:26.299" v="695" actId="478"/>
          <ac:picMkLst>
            <pc:docMk/>
            <pc:sldMk cId="3553245349" sldId="435"/>
            <ac:picMk id="5" creationId="{00000000-0000-0000-0000-000000000000}"/>
          </ac:picMkLst>
        </pc:picChg>
        <pc:picChg chg="add mod ord">
          <ac:chgData name="Bethany Bolen" userId="8e338a04f9f07398" providerId="LiveId" clId="{B8FFA96C-1E7F-44AC-BD5D-20C4105A6CBA}" dt="2021-06-15T16:44:25.438" v="694" actId="962"/>
          <ac:picMkLst>
            <pc:docMk/>
            <pc:sldMk cId="3553245349" sldId="435"/>
            <ac:picMk id="7" creationId="{EADC3351-8F30-4E77-A975-B0159C6B6F1B}"/>
          </ac:picMkLst>
        </pc:picChg>
      </pc:sldChg>
      <pc:sldChg chg="addSp delSp modSp mod">
        <pc:chgData name="Bethany Bolen" userId="8e338a04f9f07398" providerId="LiveId" clId="{B8FFA96C-1E7F-44AC-BD5D-20C4105A6CBA}" dt="2021-06-15T16:43:34.486" v="653" actId="478"/>
        <pc:sldMkLst>
          <pc:docMk/>
          <pc:sldMk cId="469333455" sldId="436"/>
        </pc:sldMkLst>
        <pc:picChg chg="del mod">
          <ac:chgData name="Bethany Bolen" userId="8e338a04f9f07398" providerId="LiveId" clId="{B8FFA96C-1E7F-44AC-BD5D-20C4105A6CBA}" dt="2021-06-15T16:43:34.486" v="653" actId="478"/>
          <ac:picMkLst>
            <pc:docMk/>
            <pc:sldMk cId="469333455" sldId="436"/>
            <ac:picMk id="5" creationId="{00000000-0000-0000-0000-000000000000}"/>
          </ac:picMkLst>
        </pc:picChg>
        <pc:picChg chg="add mod ord">
          <ac:chgData name="Bethany Bolen" userId="8e338a04f9f07398" providerId="LiveId" clId="{B8FFA96C-1E7F-44AC-BD5D-20C4105A6CBA}" dt="2021-06-15T16:43:34.464" v="651" actId="27614"/>
          <ac:picMkLst>
            <pc:docMk/>
            <pc:sldMk cId="469333455" sldId="436"/>
            <ac:picMk id="7" creationId="{D3DED32B-7802-4258-9A0D-E7B282CA9DF8}"/>
          </ac:picMkLst>
        </pc:picChg>
      </pc:sldChg>
      <pc:sldChg chg="addSp delSp modSp mod">
        <pc:chgData name="Bethany Bolen" userId="8e338a04f9f07398" providerId="LiveId" clId="{B8FFA96C-1E7F-44AC-BD5D-20C4105A6CBA}" dt="2021-06-13T03:24:03.336" v="19" actId="478"/>
        <pc:sldMkLst>
          <pc:docMk/>
          <pc:sldMk cId="2986063304" sldId="437"/>
        </pc:sldMkLst>
        <pc:picChg chg="del mod">
          <ac:chgData name="Bethany Bolen" userId="8e338a04f9f07398" providerId="LiveId" clId="{B8FFA96C-1E7F-44AC-BD5D-20C4105A6CBA}" dt="2021-06-13T03:24:03.336" v="19" actId="478"/>
          <ac:picMkLst>
            <pc:docMk/>
            <pc:sldMk cId="2986063304" sldId="437"/>
            <ac:picMk id="5" creationId="{00000000-0000-0000-0000-000000000000}"/>
          </ac:picMkLst>
        </pc:picChg>
        <pc:picChg chg="add mod ord">
          <ac:chgData name="Bethany Bolen" userId="8e338a04f9f07398" providerId="LiveId" clId="{B8FFA96C-1E7F-44AC-BD5D-20C4105A6CBA}" dt="2021-06-13T03:24:01.989" v="17" actId="27614"/>
          <ac:picMkLst>
            <pc:docMk/>
            <pc:sldMk cId="2986063304" sldId="437"/>
            <ac:picMk id="7" creationId="{6BB85DF7-8E61-4642-923A-B78CACB1FE34}"/>
          </ac:picMkLst>
        </pc:picChg>
      </pc:sldChg>
      <pc:sldChg chg="addSp delSp modSp mod">
        <pc:chgData name="Bethany Bolen" userId="8e338a04f9f07398" providerId="LiveId" clId="{B8FFA96C-1E7F-44AC-BD5D-20C4105A6CBA}" dt="2021-06-13T03:35:41.103" v="328" actId="478"/>
        <pc:sldMkLst>
          <pc:docMk/>
          <pc:sldMk cId="2275245172" sldId="438"/>
        </pc:sldMkLst>
        <pc:picChg chg="del">
          <ac:chgData name="Bethany Bolen" userId="8e338a04f9f07398" providerId="LiveId" clId="{B8FFA96C-1E7F-44AC-BD5D-20C4105A6CBA}" dt="2021-06-13T03:35:41.103" v="328" actId="478"/>
          <ac:picMkLst>
            <pc:docMk/>
            <pc:sldMk cId="2275245172" sldId="438"/>
            <ac:picMk id="5" creationId="{00000000-0000-0000-0000-000000000000}"/>
          </ac:picMkLst>
        </pc:picChg>
        <pc:picChg chg="add del mod">
          <ac:chgData name="Bethany Bolen" userId="8e338a04f9f07398" providerId="LiveId" clId="{B8FFA96C-1E7F-44AC-BD5D-20C4105A6CBA}" dt="2021-06-13T03:35:25.135" v="321" actId="478"/>
          <ac:picMkLst>
            <pc:docMk/>
            <pc:sldMk cId="2275245172" sldId="438"/>
            <ac:picMk id="7" creationId="{E5D6E0D0-8C5F-4F02-B210-E776D1F00C3D}"/>
          </ac:picMkLst>
        </pc:picChg>
        <pc:picChg chg="add mod ord">
          <ac:chgData name="Bethany Bolen" userId="8e338a04f9f07398" providerId="LiveId" clId="{B8FFA96C-1E7F-44AC-BD5D-20C4105A6CBA}" dt="2021-06-13T03:35:39.384" v="327" actId="12789"/>
          <ac:picMkLst>
            <pc:docMk/>
            <pc:sldMk cId="2275245172" sldId="438"/>
            <ac:picMk id="9" creationId="{69F300B8-2044-441F-8C8A-76B03F32DBFF}"/>
          </ac:picMkLst>
        </pc:picChg>
      </pc:sldChg>
      <pc:sldChg chg="addSp modSp del mod">
        <pc:chgData name="Bethany Bolen" userId="8e338a04f9f07398" providerId="LiveId" clId="{B8FFA96C-1E7F-44AC-BD5D-20C4105A6CBA}" dt="2021-06-15T16:34:53.369" v="350" actId="47"/>
        <pc:sldMkLst>
          <pc:docMk/>
          <pc:sldMk cId="678149540" sldId="439"/>
        </pc:sldMkLst>
        <pc:picChg chg="add mod ord">
          <ac:chgData name="Bethany Bolen" userId="8e338a04f9f07398" providerId="LiveId" clId="{B8FFA96C-1E7F-44AC-BD5D-20C4105A6CBA}" dt="2021-06-13T03:35:56.592" v="334" actId="12789"/>
          <ac:picMkLst>
            <pc:docMk/>
            <pc:sldMk cId="678149540" sldId="439"/>
            <ac:picMk id="9" creationId="{E228826C-1483-4874-841C-F5A1F1928F74}"/>
          </ac:picMkLst>
        </pc:picChg>
      </pc:sldChg>
      <pc:sldChg chg="addSp delSp modSp mod">
        <pc:chgData name="Bethany Bolen" userId="8e338a04f9f07398" providerId="LiveId" clId="{B8FFA96C-1E7F-44AC-BD5D-20C4105A6CBA}" dt="2021-06-15T16:58:16.023" v="1188" actId="478"/>
        <pc:sldMkLst>
          <pc:docMk/>
          <pc:sldMk cId="3954713991" sldId="440"/>
        </pc:sldMkLst>
        <pc:picChg chg="add mod ord">
          <ac:chgData name="Bethany Bolen" userId="8e338a04f9f07398" providerId="LiveId" clId="{B8FFA96C-1E7F-44AC-BD5D-20C4105A6CBA}" dt="2021-06-15T16:58:15.897" v="1186" actId="27614"/>
          <ac:picMkLst>
            <pc:docMk/>
            <pc:sldMk cId="3954713991" sldId="440"/>
            <ac:picMk id="6" creationId="{DC666F62-D494-44C6-91E6-A15F247CC3E5}"/>
          </ac:picMkLst>
        </pc:picChg>
        <pc:picChg chg="del mod">
          <ac:chgData name="Bethany Bolen" userId="8e338a04f9f07398" providerId="LiveId" clId="{B8FFA96C-1E7F-44AC-BD5D-20C4105A6CBA}" dt="2021-06-15T16:58:16.023" v="1188" actId="478"/>
          <ac:picMkLst>
            <pc:docMk/>
            <pc:sldMk cId="3954713991" sldId="440"/>
            <ac:picMk id="16386" creationId="{00000000-0000-0000-0000-000000000000}"/>
          </ac:picMkLst>
        </pc:picChg>
      </pc:sldChg>
      <pc:sldChg chg="addSp delSp modSp mod">
        <pc:chgData name="Bethany Bolen" userId="8e338a04f9f07398" providerId="LiveId" clId="{B8FFA96C-1E7F-44AC-BD5D-20C4105A6CBA}" dt="2021-06-15T16:44:44.206" v="709" actId="478"/>
        <pc:sldMkLst>
          <pc:docMk/>
          <pc:sldMk cId="2336009663" sldId="441"/>
        </pc:sldMkLst>
        <pc:picChg chg="add mod ord">
          <ac:chgData name="Bethany Bolen" userId="8e338a04f9f07398" providerId="LiveId" clId="{B8FFA96C-1E7F-44AC-BD5D-20C4105A6CBA}" dt="2021-06-15T16:44:43.527" v="707" actId="27614"/>
          <ac:picMkLst>
            <pc:docMk/>
            <pc:sldMk cId="2336009663" sldId="441"/>
            <ac:picMk id="6" creationId="{DF1E5DE8-F4E5-475B-9A09-F5A1B25F7B5A}"/>
          </ac:picMkLst>
        </pc:picChg>
        <pc:picChg chg="del mod">
          <ac:chgData name="Bethany Bolen" userId="8e338a04f9f07398" providerId="LiveId" clId="{B8FFA96C-1E7F-44AC-BD5D-20C4105A6CBA}" dt="2021-06-15T16:44:44.206" v="709" actId="478"/>
          <ac:picMkLst>
            <pc:docMk/>
            <pc:sldMk cId="2336009663" sldId="441"/>
            <ac:picMk id="2050" creationId="{00000000-0000-0000-0000-000000000000}"/>
          </ac:picMkLst>
        </pc:picChg>
      </pc:sldChg>
      <pc:sldChg chg="addSp delSp modSp mod">
        <pc:chgData name="Bethany Bolen" userId="8e338a04f9f07398" providerId="LiveId" clId="{B8FFA96C-1E7F-44AC-BD5D-20C4105A6CBA}" dt="2021-06-15T17:02:28.042" v="1353" actId="478"/>
        <pc:sldMkLst>
          <pc:docMk/>
          <pc:sldMk cId="3425267284" sldId="442"/>
        </pc:sldMkLst>
        <pc:picChg chg="del">
          <ac:chgData name="Bethany Bolen" userId="8e338a04f9f07398" providerId="LiveId" clId="{B8FFA96C-1E7F-44AC-BD5D-20C4105A6CBA}" dt="2021-06-15T17:02:28.042" v="1353" actId="478"/>
          <ac:picMkLst>
            <pc:docMk/>
            <pc:sldMk cId="3425267284" sldId="442"/>
            <ac:picMk id="5" creationId="{00000000-0000-0000-0000-000000000000}"/>
          </ac:picMkLst>
        </pc:picChg>
        <pc:picChg chg="add mod ord">
          <ac:chgData name="Bethany Bolen" userId="8e338a04f9f07398" providerId="LiveId" clId="{B8FFA96C-1E7F-44AC-BD5D-20C4105A6CBA}" dt="2021-06-15T17:02:27.132" v="1352" actId="12789"/>
          <ac:picMkLst>
            <pc:docMk/>
            <pc:sldMk cId="3425267284" sldId="442"/>
            <ac:picMk id="7" creationId="{D66694EA-EAEA-4F95-AEDF-B2A2348D40CB}"/>
          </ac:picMkLst>
        </pc:picChg>
      </pc:sldChg>
      <pc:sldChg chg="addSp delSp modSp mod">
        <pc:chgData name="Bethany Bolen" userId="8e338a04f9f07398" providerId="LiveId" clId="{B8FFA96C-1E7F-44AC-BD5D-20C4105A6CBA}" dt="2021-06-15T16:44:56.760" v="716" actId="478"/>
        <pc:sldMkLst>
          <pc:docMk/>
          <pc:sldMk cId="23504124" sldId="443"/>
        </pc:sldMkLst>
        <pc:picChg chg="del mod">
          <ac:chgData name="Bethany Bolen" userId="8e338a04f9f07398" providerId="LiveId" clId="{B8FFA96C-1E7F-44AC-BD5D-20C4105A6CBA}" dt="2021-06-15T16:44:56.760" v="716" actId="478"/>
          <ac:picMkLst>
            <pc:docMk/>
            <pc:sldMk cId="23504124" sldId="443"/>
            <ac:picMk id="5" creationId="{00000000-0000-0000-0000-000000000000}"/>
          </ac:picMkLst>
        </pc:picChg>
        <pc:picChg chg="add mod ord">
          <ac:chgData name="Bethany Bolen" userId="8e338a04f9f07398" providerId="LiveId" clId="{B8FFA96C-1E7F-44AC-BD5D-20C4105A6CBA}" dt="2021-06-15T16:44:56.248" v="714" actId="27614"/>
          <ac:picMkLst>
            <pc:docMk/>
            <pc:sldMk cId="23504124" sldId="443"/>
            <ac:picMk id="7" creationId="{6C5CD299-7DD5-42CD-9C76-9DF1C4237B37}"/>
          </ac:picMkLst>
        </pc:picChg>
      </pc:sldChg>
      <pc:sldChg chg="addSp delSp modSp mod">
        <pc:chgData name="Bethany Bolen" userId="8e338a04f9f07398" providerId="LiveId" clId="{B8FFA96C-1E7F-44AC-BD5D-20C4105A6CBA}" dt="2021-06-15T16:45:05.574" v="723" actId="478"/>
        <pc:sldMkLst>
          <pc:docMk/>
          <pc:sldMk cId="1446794888" sldId="444"/>
        </pc:sldMkLst>
        <pc:picChg chg="del mod">
          <ac:chgData name="Bethany Bolen" userId="8e338a04f9f07398" providerId="LiveId" clId="{B8FFA96C-1E7F-44AC-BD5D-20C4105A6CBA}" dt="2021-06-15T16:45:05.574" v="723" actId="478"/>
          <ac:picMkLst>
            <pc:docMk/>
            <pc:sldMk cId="1446794888" sldId="444"/>
            <ac:picMk id="5" creationId="{00000000-0000-0000-0000-000000000000}"/>
          </ac:picMkLst>
        </pc:picChg>
        <pc:picChg chg="add mod ord">
          <ac:chgData name="Bethany Bolen" userId="8e338a04f9f07398" providerId="LiveId" clId="{B8FFA96C-1E7F-44AC-BD5D-20C4105A6CBA}" dt="2021-06-15T16:45:05.438" v="721" actId="27614"/>
          <ac:picMkLst>
            <pc:docMk/>
            <pc:sldMk cId="1446794888" sldId="444"/>
            <ac:picMk id="7" creationId="{F6C6D1E3-DD0F-4B46-AAD3-88486F5024BD}"/>
          </ac:picMkLst>
        </pc:picChg>
      </pc:sldChg>
      <pc:sldChg chg="addSp delSp modSp mod">
        <pc:chgData name="Bethany Bolen" userId="8e338a04f9f07398" providerId="LiveId" clId="{B8FFA96C-1E7F-44AC-BD5D-20C4105A6CBA}" dt="2021-06-15T17:00:38.272" v="1279" actId="478"/>
        <pc:sldMkLst>
          <pc:docMk/>
          <pc:sldMk cId="311976787" sldId="445"/>
        </pc:sldMkLst>
        <pc:picChg chg="del mod">
          <ac:chgData name="Bethany Bolen" userId="8e338a04f9f07398" providerId="LiveId" clId="{B8FFA96C-1E7F-44AC-BD5D-20C4105A6CBA}" dt="2021-06-15T17:00:38.272" v="1279" actId="478"/>
          <ac:picMkLst>
            <pc:docMk/>
            <pc:sldMk cId="311976787" sldId="445"/>
            <ac:picMk id="5" creationId="{00000000-0000-0000-0000-000000000000}"/>
          </ac:picMkLst>
        </pc:picChg>
        <pc:picChg chg="add mod ord">
          <ac:chgData name="Bethany Bolen" userId="8e338a04f9f07398" providerId="LiveId" clId="{B8FFA96C-1E7F-44AC-BD5D-20C4105A6CBA}" dt="2021-06-15T17:00:37.847" v="1277" actId="27614"/>
          <ac:picMkLst>
            <pc:docMk/>
            <pc:sldMk cId="311976787" sldId="445"/>
            <ac:picMk id="7" creationId="{F7F571DB-D05C-4F5A-A5DB-041B76E618E5}"/>
          </ac:picMkLst>
        </pc:picChg>
      </pc:sldChg>
      <pc:sldChg chg="addSp delSp modSp mod">
        <pc:chgData name="Bethany Bolen" userId="8e338a04f9f07398" providerId="LiveId" clId="{B8FFA96C-1E7F-44AC-BD5D-20C4105A6CBA}" dt="2021-06-15T17:02:11.788" v="1340" actId="478"/>
        <pc:sldMkLst>
          <pc:docMk/>
          <pc:sldMk cId="2412701761" sldId="446"/>
        </pc:sldMkLst>
        <pc:picChg chg="del mod">
          <ac:chgData name="Bethany Bolen" userId="8e338a04f9f07398" providerId="LiveId" clId="{B8FFA96C-1E7F-44AC-BD5D-20C4105A6CBA}" dt="2021-06-15T17:02:11.788" v="1340" actId="478"/>
          <ac:picMkLst>
            <pc:docMk/>
            <pc:sldMk cId="2412701761" sldId="446"/>
            <ac:picMk id="5" creationId="{00000000-0000-0000-0000-000000000000}"/>
          </ac:picMkLst>
        </pc:picChg>
        <pc:picChg chg="add mod ord">
          <ac:chgData name="Bethany Bolen" userId="8e338a04f9f07398" providerId="LiveId" clId="{B8FFA96C-1E7F-44AC-BD5D-20C4105A6CBA}" dt="2021-06-15T17:02:11.766" v="1338" actId="27614"/>
          <ac:picMkLst>
            <pc:docMk/>
            <pc:sldMk cId="2412701761" sldId="446"/>
            <ac:picMk id="7" creationId="{FAE1A264-B4F9-4FF4-B0F6-305715722375}"/>
          </ac:picMkLst>
        </pc:picChg>
      </pc:sldChg>
      <pc:sldChg chg="addSp delSp modSp mod">
        <pc:chgData name="Bethany Bolen" userId="8e338a04f9f07398" providerId="LiveId" clId="{B8FFA96C-1E7F-44AC-BD5D-20C4105A6CBA}" dt="2021-06-15T17:02:21.140" v="1346" actId="27614"/>
        <pc:sldMkLst>
          <pc:docMk/>
          <pc:sldMk cId="1013651530" sldId="447"/>
        </pc:sldMkLst>
        <pc:picChg chg="del">
          <ac:chgData name="Bethany Bolen" userId="8e338a04f9f07398" providerId="LiveId" clId="{B8FFA96C-1E7F-44AC-BD5D-20C4105A6CBA}" dt="2021-06-15T17:02:19.975" v="1345" actId="478"/>
          <ac:picMkLst>
            <pc:docMk/>
            <pc:sldMk cId="1013651530" sldId="447"/>
            <ac:picMk id="5" creationId="{00000000-0000-0000-0000-000000000000}"/>
          </ac:picMkLst>
        </pc:picChg>
        <pc:picChg chg="add mod ord">
          <ac:chgData name="Bethany Bolen" userId="8e338a04f9f07398" providerId="LiveId" clId="{B8FFA96C-1E7F-44AC-BD5D-20C4105A6CBA}" dt="2021-06-15T17:02:21.140" v="1346" actId="27614"/>
          <ac:picMkLst>
            <pc:docMk/>
            <pc:sldMk cId="1013651530" sldId="447"/>
            <ac:picMk id="7" creationId="{A26ECA65-BF9E-47B7-A514-973634344344}"/>
          </ac:picMkLst>
        </pc:picChg>
      </pc:sldChg>
      <pc:sldChg chg="addSp delSp modSp mod">
        <pc:chgData name="Bethany Bolen" userId="8e338a04f9f07398" providerId="LiveId" clId="{B8FFA96C-1E7F-44AC-BD5D-20C4105A6CBA}" dt="2021-06-15T16:57:14.604" v="1148" actId="478"/>
        <pc:sldMkLst>
          <pc:docMk/>
          <pc:sldMk cId="3113836564" sldId="448"/>
        </pc:sldMkLst>
        <pc:picChg chg="del">
          <ac:chgData name="Bethany Bolen" userId="8e338a04f9f07398" providerId="LiveId" clId="{B8FFA96C-1E7F-44AC-BD5D-20C4105A6CBA}" dt="2021-06-15T16:57:14.604" v="1148" actId="478"/>
          <ac:picMkLst>
            <pc:docMk/>
            <pc:sldMk cId="3113836564" sldId="448"/>
            <ac:picMk id="5" creationId="{00000000-0000-0000-0000-000000000000}"/>
          </ac:picMkLst>
        </pc:picChg>
        <pc:picChg chg="add mod ord">
          <ac:chgData name="Bethany Bolen" userId="8e338a04f9f07398" providerId="LiveId" clId="{B8FFA96C-1E7F-44AC-BD5D-20C4105A6CBA}" dt="2021-06-15T16:57:13.588" v="1147" actId="12789"/>
          <ac:picMkLst>
            <pc:docMk/>
            <pc:sldMk cId="3113836564" sldId="448"/>
            <ac:picMk id="7" creationId="{84B34C1C-EF03-4239-9A0A-811B489D6078}"/>
          </ac:picMkLst>
        </pc:picChg>
      </pc:sldChg>
      <pc:sldChg chg="addSp delSp modSp mod">
        <pc:chgData name="Bethany Bolen" userId="8e338a04f9f07398" providerId="LiveId" clId="{B8FFA96C-1E7F-44AC-BD5D-20C4105A6CBA}" dt="2021-06-15T16:43:43.179" v="660" actId="478"/>
        <pc:sldMkLst>
          <pc:docMk/>
          <pc:sldMk cId="3510519953" sldId="449"/>
        </pc:sldMkLst>
        <pc:picChg chg="del">
          <ac:chgData name="Bethany Bolen" userId="8e338a04f9f07398" providerId="LiveId" clId="{B8FFA96C-1E7F-44AC-BD5D-20C4105A6CBA}" dt="2021-06-15T16:43:43.179" v="660" actId="478"/>
          <ac:picMkLst>
            <pc:docMk/>
            <pc:sldMk cId="3510519953" sldId="449"/>
            <ac:picMk id="5" creationId="{00000000-0000-0000-0000-000000000000}"/>
          </ac:picMkLst>
        </pc:picChg>
        <pc:picChg chg="add mod ord">
          <ac:chgData name="Bethany Bolen" userId="8e338a04f9f07398" providerId="LiveId" clId="{B8FFA96C-1E7F-44AC-BD5D-20C4105A6CBA}" dt="2021-06-15T16:43:42.464" v="659" actId="962"/>
          <ac:picMkLst>
            <pc:docMk/>
            <pc:sldMk cId="3510519953" sldId="449"/>
            <ac:picMk id="7" creationId="{BF16FEAD-101B-40F2-82C4-45DED32ABA46}"/>
          </ac:picMkLst>
        </pc:picChg>
      </pc:sldChg>
      <pc:sldChg chg="addSp delSp modSp mod">
        <pc:chgData name="Bethany Bolen" userId="8e338a04f9f07398" providerId="LiveId" clId="{B8FFA96C-1E7F-44AC-BD5D-20C4105A6CBA}" dt="2021-06-15T16:57:38.572" v="1160" actId="478"/>
        <pc:sldMkLst>
          <pc:docMk/>
          <pc:sldMk cId="219183487" sldId="450"/>
        </pc:sldMkLst>
        <pc:picChg chg="del">
          <ac:chgData name="Bethany Bolen" userId="8e338a04f9f07398" providerId="LiveId" clId="{B8FFA96C-1E7F-44AC-BD5D-20C4105A6CBA}" dt="2021-06-15T16:57:38.572" v="1160" actId="478"/>
          <ac:picMkLst>
            <pc:docMk/>
            <pc:sldMk cId="219183487" sldId="450"/>
            <ac:picMk id="5" creationId="{00000000-0000-0000-0000-000000000000}"/>
          </ac:picMkLst>
        </pc:picChg>
        <pc:picChg chg="add mod ord">
          <ac:chgData name="Bethany Bolen" userId="8e338a04f9f07398" providerId="LiveId" clId="{B8FFA96C-1E7F-44AC-BD5D-20C4105A6CBA}" dt="2021-06-15T16:57:37.559" v="1159" actId="12789"/>
          <ac:picMkLst>
            <pc:docMk/>
            <pc:sldMk cId="219183487" sldId="450"/>
            <ac:picMk id="7" creationId="{40C21609-D668-440A-B615-DB6962A7CBB5}"/>
          </ac:picMkLst>
        </pc:picChg>
      </pc:sldChg>
      <pc:sldChg chg="addSp delSp modSp mod">
        <pc:chgData name="Bethany Bolen" userId="8e338a04f9f07398" providerId="LiveId" clId="{B8FFA96C-1E7F-44AC-BD5D-20C4105A6CBA}" dt="2021-06-15T16:55:57.522" v="1094" actId="478"/>
        <pc:sldMkLst>
          <pc:docMk/>
          <pc:sldMk cId="3587671142" sldId="451"/>
        </pc:sldMkLst>
        <pc:picChg chg="del">
          <ac:chgData name="Bethany Bolen" userId="8e338a04f9f07398" providerId="LiveId" clId="{B8FFA96C-1E7F-44AC-BD5D-20C4105A6CBA}" dt="2021-06-15T16:55:39.088" v="1085" actId="478"/>
          <ac:picMkLst>
            <pc:docMk/>
            <pc:sldMk cId="3587671142" sldId="451"/>
            <ac:picMk id="5" creationId="{00000000-0000-0000-0000-000000000000}"/>
          </ac:picMkLst>
        </pc:picChg>
        <pc:picChg chg="add mod ord">
          <ac:chgData name="Bethany Bolen" userId="8e338a04f9f07398" providerId="LiveId" clId="{B8FFA96C-1E7F-44AC-BD5D-20C4105A6CBA}" dt="2021-06-15T16:55:36.576" v="1084" actId="962"/>
          <ac:picMkLst>
            <pc:docMk/>
            <pc:sldMk cId="3587671142" sldId="451"/>
            <ac:picMk id="7" creationId="{00340A17-34A1-4B45-90F3-40A3DE8CA520}"/>
          </ac:picMkLst>
        </pc:picChg>
        <pc:picChg chg="add del mod">
          <ac:chgData name="Bethany Bolen" userId="8e338a04f9f07398" providerId="LiveId" clId="{B8FFA96C-1E7F-44AC-BD5D-20C4105A6CBA}" dt="2021-06-15T16:55:57.522" v="1094" actId="478"/>
          <ac:picMkLst>
            <pc:docMk/>
            <pc:sldMk cId="3587671142" sldId="451"/>
            <ac:picMk id="9" creationId="{864AF1B9-E635-4442-B641-4CD82E23094B}"/>
          </ac:picMkLst>
        </pc:picChg>
      </pc:sldChg>
      <pc:sldChg chg="addSp delSp modSp mod">
        <pc:chgData name="Bethany Bolen" userId="8e338a04f9f07398" providerId="LiveId" clId="{B8FFA96C-1E7F-44AC-BD5D-20C4105A6CBA}" dt="2021-06-13T03:30:23.743" v="228" actId="20577"/>
        <pc:sldMkLst>
          <pc:docMk/>
          <pc:sldMk cId="696887938" sldId="452"/>
        </pc:sldMkLst>
        <pc:spChg chg="add mod">
          <ac:chgData name="Bethany Bolen" userId="8e338a04f9f07398" providerId="LiveId" clId="{B8FFA96C-1E7F-44AC-BD5D-20C4105A6CBA}" dt="2021-06-13T03:30:23.743" v="228" actId="20577"/>
          <ac:spMkLst>
            <pc:docMk/>
            <pc:sldMk cId="696887938" sldId="452"/>
            <ac:spMk id="9" creationId="{5346EAF0-5D11-4C22-A954-8B5026B13422}"/>
          </ac:spMkLst>
        </pc:spChg>
        <pc:picChg chg="add del mod">
          <ac:chgData name="Bethany Bolen" userId="8e338a04f9f07398" providerId="LiveId" clId="{B8FFA96C-1E7F-44AC-BD5D-20C4105A6CBA}" dt="2021-06-13T03:29:48.750" v="136" actId="478"/>
          <ac:picMkLst>
            <pc:docMk/>
            <pc:sldMk cId="696887938" sldId="452"/>
            <ac:picMk id="8" creationId="{45A70BF0-25F6-4DB7-9EB9-548A51601C4D}"/>
          </ac:picMkLst>
        </pc:picChg>
      </pc:sldChg>
      <pc:sldChg chg="addSp modSp mod">
        <pc:chgData name="Bethany Bolen" userId="8e338a04f9f07398" providerId="LiveId" clId="{B8FFA96C-1E7F-44AC-BD5D-20C4105A6CBA}" dt="2021-06-15T16:38:52.881" v="534" actId="14100"/>
        <pc:sldMkLst>
          <pc:docMk/>
          <pc:sldMk cId="2952225451" sldId="453"/>
        </pc:sldMkLst>
        <pc:spChg chg="add mod">
          <ac:chgData name="Bethany Bolen" userId="8e338a04f9f07398" providerId="LiveId" clId="{B8FFA96C-1E7F-44AC-BD5D-20C4105A6CBA}" dt="2021-06-15T16:38:52.881" v="534" actId="14100"/>
          <ac:spMkLst>
            <pc:docMk/>
            <pc:sldMk cId="2952225451" sldId="453"/>
            <ac:spMk id="7" creationId="{A2942F30-61A6-46DF-A8CA-E9ACD6F61602}"/>
          </ac:spMkLst>
        </pc:spChg>
      </pc:sldChg>
      <pc:sldChg chg="addSp modSp">
        <pc:chgData name="Bethany Bolen" userId="8e338a04f9f07398" providerId="LiveId" clId="{B8FFA96C-1E7F-44AC-BD5D-20C4105A6CBA}" dt="2021-06-13T03:33:43.772" v="275"/>
        <pc:sldMkLst>
          <pc:docMk/>
          <pc:sldMk cId="1231751409" sldId="454"/>
        </pc:sldMkLst>
        <pc:spChg chg="add mod">
          <ac:chgData name="Bethany Bolen" userId="8e338a04f9f07398" providerId="LiveId" clId="{B8FFA96C-1E7F-44AC-BD5D-20C4105A6CBA}" dt="2021-06-13T03:33:43.772" v="275"/>
          <ac:spMkLst>
            <pc:docMk/>
            <pc:sldMk cId="1231751409" sldId="454"/>
            <ac:spMk id="7" creationId="{EC156C7A-EE9B-4EA9-ABF9-A8A674C55FC0}"/>
          </ac:spMkLst>
        </pc:spChg>
      </pc:sldChg>
      <pc:sldChg chg="addSp modSp">
        <pc:chgData name="Bethany Bolen" userId="8e338a04f9f07398" providerId="LiveId" clId="{B8FFA96C-1E7F-44AC-BD5D-20C4105A6CBA}" dt="2021-06-15T16:42:57.071" v="623"/>
        <pc:sldMkLst>
          <pc:docMk/>
          <pc:sldMk cId="1782140544" sldId="455"/>
        </pc:sldMkLst>
        <pc:spChg chg="add mod">
          <ac:chgData name="Bethany Bolen" userId="8e338a04f9f07398" providerId="LiveId" clId="{B8FFA96C-1E7F-44AC-BD5D-20C4105A6CBA}" dt="2021-06-15T16:42:57.071" v="623"/>
          <ac:spMkLst>
            <pc:docMk/>
            <pc:sldMk cId="1782140544" sldId="455"/>
            <ac:spMk id="7" creationId="{7ABD4964-5893-45EC-9C73-6BABC7CFEC2B}"/>
          </ac:spMkLst>
        </pc:spChg>
      </pc:sldChg>
      <pc:sldChg chg="addSp delSp modSp mod">
        <pc:chgData name="Bethany Bolen" userId="8e338a04f9f07398" providerId="LiveId" clId="{B8FFA96C-1E7F-44AC-BD5D-20C4105A6CBA}" dt="2021-06-15T16:57:29.762" v="1153" actId="478"/>
        <pc:sldMkLst>
          <pc:docMk/>
          <pc:sldMk cId="1678332504" sldId="456"/>
        </pc:sldMkLst>
        <pc:picChg chg="add mod ord">
          <ac:chgData name="Bethany Bolen" userId="8e338a04f9f07398" providerId="LiveId" clId="{B8FFA96C-1E7F-44AC-BD5D-20C4105A6CBA}" dt="2021-06-15T16:57:28.672" v="1152" actId="12789"/>
          <ac:picMkLst>
            <pc:docMk/>
            <pc:sldMk cId="1678332504" sldId="456"/>
            <ac:picMk id="6" creationId="{8058FC21-DC1E-468A-B0E0-CA477EF6CC32}"/>
          </ac:picMkLst>
        </pc:picChg>
        <pc:picChg chg="del">
          <ac:chgData name="Bethany Bolen" userId="8e338a04f9f07398" providerId="LiveId" clId="{B8FFA96C-1E7F-44AC-BD5D-20C4105A6CBA}" dt="2021-06-15T16:57:29.762" v="1153" actId="478"/>
          <ac:picMkLst>
            <pc:docMk/>
            <pc:sldMk cId="1678332504" sldId="456"/>
            <ac:picMk id="1026" creationId="{00000000-0000-0000-0000-000000000000}"/>
          </ac:picMkLst>
        </pc:picChg>
      </pc:sldChg>
      <pc:sldChg chg="addSp modSp">
        <pc:chgData name="Bethany Bolen" userId="8e338a04f9f07398" providerId="LiveId" clId="{B8FFA96C-1E7F-44AC-BD5D-20C4105A6CBA}" dt="2021-06-15T16:45:54.154" v="744"/>
        <pc:sldMkLst>
          <pc:docMk/>
          <pc:sldMk cId="1725037412" sldId="457"/>
        </pc:sldMkLst>
        <pc:spChg chg="add mod">
          <ac:chgData name="Bethany Bolen" userId="8e338a04f9f07398" providerId="LiveId" clId="{B8FFA96C-1E7F-44AC-BD5D-20C4105A6CBA}" dt="2021-06-15T16:45:54.154" v="744"/>
          <ac:spMkLst>
            <pc:docMk/>
            <pc:sldMk cId="1725037412" sldId="457"/>
            <ac:spMk id="9" creationId="{881E046A-3719-434C-968A-80C132D698D8}"/>
          </ac:spMkLst>
        </pc:spChg>
      </pc:sldChg>
      <pc:sldChg chg="addSp modSp">
        <pc:chgData name="Bethany Bolen" userId="8e338a04f9f07398" providerId="LiveId" clId="{B8FFA96C-1E7F-44AC-BD5D-20C4105A6CBA}" dt="2021-06-13T03:34:14.081" v="290"/>
        <pc:sldMkLst>
          <pc:docMk/>
          <pc:sldMk cId="420409731" sldId="458"/>
        </pc:sldMkLst>
        <pc:spChg chg="add mod">
          <ac:chgData name="Bethany Bolen" userId="8e338a04f9f07398" providerId="LiveId" clId="{B8FFA96C-1E7F-44AC-BD5D-20C4105A6CBA}" dt="2021-06-13T03:34:14.081" v="290"/>
          <ac:spMkLst>
            <pc:docMk/>
            <pc:sldMk cId="420409731" sldId="458"/>
            <ac:spMk id="8" creationId="{2F63CD16-90F2-441F-8F10-3D5B3E82E76D}"/>
          </ac:spMkLst>
        </pc:spChg>
      </pc:sldChg>
      <pc:sldChg chg="addSp delSp modSp mod">
        <pc:chgData name="Bethany Bolen" userId="8e338a04f9f07398" providerId="LiveId" clId="{B8FFA96C-1E7F-44AC-BD5D-20C4105A6CBA}" dt="2021-06-15T16:46:02.394" v="751" actId="478"/>
        <pc:sldMkLst>
          <pc:docMk/>
          <pc:sldMk cId="1863814160" sldId="459"/>
        </pc:sldMkLst>
        <pc:picChg chg="add mod ord">
          <ac:chgData name="Bethany Bolen" userId="8e338a04f9f07398" providerId="LiveId" clId="{B8FFA96C-1E7F-44AC-BD5D-20C4105A6CBA}" dt="2021-06-15T16:46:01.730" v="750" actId="962"/>
          <ac:picMkLst>
            <pc:docMk/>
            <pc:sldMk cId="1863814160" sldId="459"/>
            <ac:picMk id="6" creationId="{6779A480-D2AA-4291-863A-5C67B3493B65}"/>
          </ac:picMkLst>
        </pc:picChg>
        <pc:picChg chg="del">
          <ac:chgData name="Bethany Bolen" userId="8e338a04f9f07398" providerId="LiveId" clId="{B8FFA96C-1E7F-44AC-BD5D-20C4105A6CBA}" dt="2021-06-15T16:46:02.394" v="751" actId="478"/>
          <ac:picMkLst>
            <pc:docMk/>
            <pc:sldMk cId="1863814160" sldId="459"/>
            <ac:picMk id="1026" creationId="{00000000-0000-0000-0000-000000000000}"/>
          </ac:picMkLst>
        </pc:picChg>
      </pc:sldChg>
      <pc:sldChg chg="addSp delSp modSp mod">
        <pc:chgData name="Bethany Bolen" userId="8e338a04f9f07398" providerId="LiveId" clId="{B8FFA96C-1E7F-44AC-BD5D-20C4105A6CBA}" dt="2021-06-15T16:46:18.256" v="764" actId="478"/>
        <pc:sldMkLst>
          <pc:docMk/>
          <pc:sldMk cId="3282326498" sldId="460"/>
        </pc:sldMkLst>
        <pc:picChg chg="add mod ord">
          <ac:chgData name="Bethany Bolen" userId="8e338a04f9f07398" providerId="LiveId" clId="{B8FFA96C-1E7F-44AC-BD5D-20C4105A6CBA}" dt="2021-06-15T16:46:17.589" v="763" actId="962"/>
          <ac:picMkLst>
            <pc:docMk/>
            <pc:sldMk cId="3282326498" sldId="460"/>
            <ac:picMk id="6" creationId="{2633166D-AF58-4C0C-808D-78F3DA9BA583}"/>
          </ac:picMkLst>
        </pc:picChg>
        <pc:picChg chg="del">
          <ac:chgData name="Bethany Bolen" userId="8e338a04f9f07398" providerId="LiveId" clId="{B8FFA96C-1E7F-44AC-BD5D-20C4105A6CBA}" dt="2021-06-15T16:46:18.256" v="764" actId="478"/>
          <ac:picMkLst>
            <pc:docMk/>
            <pc:sldMk cId="3282326498" sldId="460"/>
            <ac:picMk id="3074" creationId="{00000000-0000-0000-0000-000000000000}"/>
          </ac:picMkLst>
        </pc:picChg>
      </pc:sldChg>
      <pc:sldChg chg="addSp delSp modSp mod">
        <pc:chgData name="Bethany Bolen" userId="8e338a04f9f07398" providerId="LiveId" clId="{B8FFA96C-1E7F-44AC-BD5D-20C4105A6CBA}" dt="2021-06-15T16:46:37.235" v="778" actId="478"/>
        <pc:sldMkLst>
          <pc:docMk/>
          <pc:sldMk cId="1153765899" sldId="461"/>
        </pc:sldMkLst>
        <pc:picChg chg="add mod ord">
          <ac:chgData name="Bethany Bolen" userId="8e338a04f9f07398" providerId="LiveId" clId="{B8FFA96C-1E7F-44AC-BD5D-20C4105A6CBA}" dt="2021-06-15T16:46:36.695" v="776" actId="27614"/>
          <ac:picMkLst>
            <pc:docMk/>
            <pc:sldMk cId="1153765899" sldId="461"/>
            <ac:picMk id="6" creationId="{EDED0B0E-A1CD-4CF5-A53E-35F87B54639E}"/>
          </ac:picMkLst>
        </pc:picChg>
        <pc:picChg chg="del mod">
          <ac:chgData name="Bethany Bolen" userId="8e338a04f9f07398" providerId="LiveId" clId="{B8FFA96C-1E7F-44AC-BD5D-20C4105A6CBA}" dt="2021-06-15T16:46:37.235" v="778" actId="478"/>
          <ac:picMkLst>
            <pc:docMk/>
            <pc:sldMk cId="1153765899" sldId="461"/>
            <ac:picMk id="1027" creationId="{00000000-0000-0000-0000-000000000000}"/>
          </ac:picMkLst>
        </pc:picChg>
      </pc:sldChg>
      <pc:sldChg chg="addSp delSp modSp mod">
        <pc:chgData name="Bethany Bolen" userId="8e338a04f9f07398" providerId="LiveId" clId="{B8FFA96C-1E7F-44AC-BD5D-20C4105A6CBA}" dt="2021-06-15T16:46:27.329" v="771" actId="478"/>
        <pc:sldMkLst>
          <pc:docMk/>
          <pc:sldMk cId="2107923606" sldId="463"/>
        </pc:sldMkLst>
        <pc:picChg chg="add mod ord">
          <ac:chgData name="Bethany Bolen" userId="8e338a04f9f07398" providerId="LiveId" clId="{B8FFA96C-1E7F-44AC-BD5D-20C4105A6CBA}" dt="2021-06-15T16:46:26.999" v="769" actId="27614"/>
          <ac:picMkLst>
            <pc:docMk/>
            <pc:sldMk cId="2107923606" sldId="463"/>
            <ac:picMk id="6" creationId="{4853A47C-2379-4FFC-BF0B-E97CF8F94166}"/>
          </ac:picMkLst>
        </pc:picChg>
        <pc:picChg chg="del mod">
          <ac:chgData name="Bethany Bolen" userId="8e338a04f9f07398" providerId="LiveId" clId="{B8FFA96C-1E7F-44AC-BD5D-20C4105A6CBA}" dt="2021-06-15T16:46:27.329" v="771" actId="478"/>
          <ac:picMkLst>
            <pc:docMk/>
            <pc:sldMk cId="2107923606" sldId="463"/>
            <ac:picMk id="7" creationId="{00000000-0000-0000-0000-000000000000}"/>
          </ac:picMkLst>
        </pc:picChg>
      </pc:sldChg>
      <pc:sldChg chg="addSp delSp modSp mod">
        <pc:chgData name="Bethany Bolen" userId="8e338a04f9f07398" providerId="LiveId" clId="{B8FFA96C-1E7F-44AC-BD5D-20C4105A6CBA}" dt="2021-06-15T16:46:11.320" v="757" actId="27614"/>
        <pc:sldMkLst>
          <pc:docMk/>
          <pc:sldMk cId="2368036306" sldId="464"/>
        </pc:sldMkLst>
        <pc:picChg chg="add mod ord">
          <ac:chgData name="Bethany Bolen" userId="8e338a04f9f07398" providerId="LiveId" clId="{B8FFA96C-1E7F-44AC-BD5D-20C4105A6CBA}" dt="2021-06-15T16:46:11.320" v="757" actId="27614"/>
          <ac:picMkLst>
            <pc:docMk/>
            <pc:sldMk cId="2368036306" sldId="464"/>
            <ac:picMk id="6" creationId="{ED91F070-124D-4BBA-87BD-AB106613576D}"/>
          </ac:picMkLst>
        </pc:picChg>
        <pc:picChg chg="del">
          <ac:chgData name="Bethany Bolen" userId="8e338a04f9f07398" providerId="LiveId" clId="{B8FFA96C-1E7F-44AC-BD5D-20C4105A6CBA}" dt="2021-06-15T16:46:10.467" v="756" actId="478"/>
          <ac:picMkLst>
            <pc:docMk/>
            <pc:sldMk cId="2368036306" sldId="464"/>
            <ac:picMk id="2050" creationId="{00000000-0000-0000-0000-000000000000}"/>
          </ac:picMkLst>
        </pc:picChg>
      </pc:sldChg>
      <pc:sldChg chg="addSp delSp modSp mod">
        <pc:chgData name="Bethany Bolen" userId="8e338a04f9f07398" providerId="LiveId" clId="{B8FFA96C-1E7F-44AC-BD5D-20C4105A6CBA}" dt="2021-06-15T16:51:33.317" v="993" actId="478"/>
        <pc:sldMkLst>
          <pc:docMk/>
          <pc:sldMk cId="995211619" sldId="465"/>
        </pc:sldMkLst>
        <pc:picChg chg="add mod ord">
          <ac:chgData name="Bethany Bolen" userId="8e338a04f9f07398" providerId="LiveId" clId="{B8FFA96C-1E7F-44AC-BD5D-20C4105A6CBA}" dt="2021-06-15T16:51:33.043" v="991" actId="27614"/>
          <ac:picMkLst>
            <pc:docMk/>
            <pc:sldMk cId="995211619" sldId="465"/>
            <ac:picMk id="6" creationId="{294B568E-FBB9-4A37-9D8E-96E3A8B22FAE}"/>
          </ac:picMkLst>
        </pc:picChg>
        <pc:picChg chg="del mod">
          <ac:chgData name="Bethany Bolen" userId="8e338a04f9f07398" providerId="LiveId" clId="{B8FFA96C-1E7F-44AC-BD5D-20C4105A6CBA}" dt="2021-06-15T16:51:33.317" v="993" actId="478"/>
          <ac:picMkLst>
            <pc:docMk/>
            <pc:sldMk cId="995211619" sldId="465"/>
            <ac:picMk id="8194" creationId="{00000000-0000-0000-0000-000000000000}"/>
          </ac:picMkLst>
        </pc:picChg>
      </pc:sldChg>
      <pc:sldChg chg="addSp delSp modSp mod">
        <pc:chgData name="Bethany Bolen" userId="8e338a04f9f07398" providerId="LiveId" clId="{B8FFA96C-1E7F-44AC-BD5D-20C4105A6CBA}" dt="2021-06-15T16:50:17.913" v="957" actId="478"/>
        <pc:sldMkLst>
          <pc:docMk/>
          <pc:sldMk cId="1307673536" sldId="466"/>
        </pc:sldMkLst>
        <pc:picChg chg="add mod ord">
          <ac:chgData name="Bethany Bolen" userId="8e338a04f9f07398" providerId="LiveId" clId="{B8FFA96C-1E7F-44AC-BD5D-20C4105A6CBA}" dt="2021-06-15T16:50:16.836" v="956" actId="12789"/>
          <ac:picMkLst>
            <pc:docMk/>
            <pc:sldMk cId="1307673536" sldId="466"/>
            <ac:picMk id="6" creationId="{0744C0E4-684D-44F5-8C9F-FF1ABD2BE757}"/>
          </ac:picMkLst>
        </pc:picChg>
        <pc:picChg chg="del">
          <ac:chgData name="Bethany Bolen" userId="8e338a04f9f07398" providerId="LiveId" clId="{B8FFA96C-1E7F-44AC-BD5D-20C4105A6CBA}" dt="2021-06-15T16:50:17.913" v="957" actId="478"/>
          <ac:picMkLst>
            <pc:docMk/>
            <pc:sldMk cId="1307673536" sldId="466"/>
            <ac:picMk id="5122" creationId="{00000000-0000-0000-0000-000000000000}"/>
          </ac:picMkLst>
        </pc:picChg>
      </pc:sldChg>
      <pc:sldChg chg="addSp delSp modSp mod">
        <pc:chgData name="Bethany Bolen" userId="8e338a04f9f07398" providerId="LiveId" clId="{B8FFA96C-1E7F-44AC-BD5D-20C4105A6CBA}" dt="2021-06-15T16:51:16.163" v="980" actId="478"/>
        <pc:sldMkLst>
          <pc:docMk/>
          <pc:sldMk cId="19517929" sldId="467"/>
        </pc:sldMkLst>
        <pc:picChg chg="add mod ord">
          <ac:chgData name="Bethany Bolen" userId="8e338a04f9f07398" providerId="LiveId" clId="{B8FFA96C-1E7F-44AC-BD5D-20C4105A6CBA}" dt="2021-06-15T16:51:15.399" v="979" actId="962"/>
          <ac:picMkLst>
            <pc:docMk/>
            <pc:sldMk cId="19517929" sldId="467"/>
            <ac:picMk id="6" creationId="{C06663DD-227F-41B8-BBDB-C68418D4DF88}"/>
          </ac:picMkLst>
        </pc:picChg>
        <pc:picChg chg="del">
          <ac:chgData name="Bethany Bolen" userId="8e338a04f9f07398" providerId="LiveId" clId="{B8FFA96C-1E7F-44AC-BD5D-20C4105A6CBA}" dt="2021-06-15T16:51:16.163" v="980" actId="478"/>
          <ac:picMkLst>
            <pc:docMk/>
            <pc:sldMk cId="19517929" sldId="467"/>
            <ac:picMk id="6146" creationId="{00000000-0000-0000-0000-000000000000}"/>
          </ac:picMkLst>
        </pc:picChg>
      </pc:sldChg>
      <pc:sldChg chg="addSp delSp modSp mod">
        <pc:chgData name="Bethany Bolen" userId="8e338a04f9f07398" providerId="LiveId" clId="{B8FFA96C-1E7F-44AC-BD5D-20C4105A6CBA}" dt="2021-06-15T16:51:05.433" v="973" actId="732"/>
        <pc:sldMkLst>
          <pc:docMk/>
          <pc:sldMk cId="4043212338" sldId="468"/>
        </pc:sldMkLst>
        <pc:picChg chg="add mod ord modCrop">
          <ac:chgData name="Bethany Bolen" userId="8e338a04f9f07398" providerId="LiveId" clId="{B8FFA96C-1E7F-44AC-BD5D-20C4105A6CBA}" dt="2021-06-15T16:51:05.433" v="973" actId="732"/>
          <ac:picMkLst>
            <pc:docMk/>
            <pc:sldMk cId="4043212338" sldId="468"/>
            <ac:picMk id="6" creationId="{1E8BF919-8F6E-48D7-9356-833ECA5070CB}"/>
          </ac:picMkLst>
        </pc:picChg>
        <pc:picChg chg="del">
          <ac:chgData name="Bethany Bolen" userId="8e338a04f9f07398" providerId="LiveId" clId="{B8FFA96C-1E7F-44AC-BD5D-20C4105A6CBA}" dt="2021-06-15T16:50:46.681" v="964" actId="478"/>
          <ac:picMkLst>
            <pc:docMk/>
            <pc:sldMk cId="4043212338" sldId="468"/>
            <ac:picMk id="4100" creationId="{00000000-0000-0000-0000-000000000000}"/>
          </ac:picMkLst>
        </pc:picChg>
      </pc:sldChg>
      <pc:sldChg chg="addSp delSp modSp mod">
        <pc:chgData name="Bethany Bolen" userId="8e338a04f9f07398" providerId="LiveId" clId="{B8FFA96C-1E7F-44AC-BD5D-20C4105A6CBA}" dt="2021-06-15T16:51:25.099" v="986" actId="27614"/>
        <pc:sldMkLst>
          <pc:docMk/>
          <pc:sldMk cId="1903717642" sldId="469"/>
        </pc:sldMkLst>
        <pc:picChg chg="add mod ord">
          <ac:chgData name="Bethany Bolen" userId="8e338a04f9f07398" providerId="LiveId" clId="{B8FFA96C-1E7F-44AC-BD5D-20C4105A6CBA}" dt="2021-06-15T16:51:25.099" v="986" actId="27614"/>
          <ac:picMkLst>
            <pc:docMk/>
            <pc:sldMk cId="1903717642" sldId="469"/>
            <ac:picMk id="6" creationId="{3AB78879-2F49-476E-B0FE-8C121864094C}"/>
          </ac:picMkLst>
        </pc:picChg>
        <pc:picChg chg="del">
          <ac:chgData name="Bethany Bolen" userId="8e338a04f9f07398" providerId="LiveId" clId="{B8FFA96C-1E7F-44AC-BD5D-20C4105A6CBA}" dt="2021-06-15T16:51:24.824" v="985" actId="478"/>
          <ac:picMkLst>
            <pc:docMk/>
            <pc:sldMk cId="1903717642" sldId="469"/>
            <ac:picMk id="7170" creationId="{00000000-0000-0000-0000-000000000000}"/>
          </ac:picMkLst>
        </pc:picChg>
      </pc:sldChg>
      <pc:sldChg chg="addSp delSp modSp mod">
        <pc:chgData name="Bethany Bolen" userId="8e338a04f9f07398" providerId="LiveId" clId="{B8FFA96C-1E7F-44AC-BD5D-20C4105A6CBA}" dt="2021-06-15T16:46:48.182" v="784" actId="27614"/>
        <pc:sldMkLst>
          <pc:docMk/>
          <pc:sldMk cId="3763560752" sldId="470"/>
        </pc:sldMkLst>
        <pc:picChg chg="add mod ord">
          <ac:chgData name="Bethany Bolen" userId="8e338a04f9f07398" providerId="LiveId" clId="{B8FFA96C-1E7F-44AC-BD5D-20C4105A6CBA}" dt="2021-06-15T16:46:48.182" v="784" actId="27614"/>
          <ac:picMkLst>
            <pc:docMk/>
            <pc:sldMk cId="3763560752" sldId="470"/>
            <ac:picMk id="8" creationId="{FFE3413F-E7A6-4130-9AA3-593FDB5E6C3C}"/>
          </ac:picMkLst>
        </pc:picChg>
        <pc:picChg chg="del">
          <ac:chgData name="Bethany Bolen" userId="8e338a04f9f07398" providerId="LiveId" clId="{B8FFA96C-1E7F-44AC-BD5D-20C4105A6CBA}" dt="2021-06-15T16:46:47.888" v="783" actId="478"/>
          <ac:picMkLst>
            <pc:docMk/>
            <pc:sldMk cId="3763560752" sldId="470"/>
            <ac:picMk id="1027" creationId="{00000000-0000-0000-0000-000000000000}"/>
          </ac:picMkLst>
        </pc:picChg>
      </pc:sldChg>
      <pc:sldChg chg="addSp delSp modSp mod">
        <pc:chgData name="Bethany Bolen" userId="8e338a04f9f07398" providerId="LiveId" clId="{B8FFA96C-1E7F-44AC-BD5D-20C4105A6CBA}" dt="2021-06-13T03:24:27.997" v="35" actId="478"/>
        <pc:sldMkLst>
          <pc:docMk/>
          <pc:sldMk cId="1019929887" sldId="472"/>
        </pc:sldMkLst>
        <pc:picChg chg="del">
          <ac:chgData name="Bethany Bolen" userId="8e338a04f9f07398" providerId="LiveId" clId="{B8FFA96C-1E7F-44AC-BD5D-20C4105A6CBA}" dt="2021-06-13T03:24:27.997" v="35" actId="478"/>
          <ac:picMkLst>
            <pc:docMk/>
            <pc:sldMk cId="1019929887" sldId="472"/>
            <ac:picMk id="5" creationId="{00000000-0000-0000-0000-000000000000}"/>
          </ac:picMkLst>
        </pc:picChg>
        <pc:picChg chg="add mod ord">
          <ac:chgData name="Bethany Bolen" userId="8e338a04f9f07398" providerId="LiveId" clId="{B8FFA96C-1E7F-44AC-BD5D-20C4105A6CBA}" dt="2021-06-13T03:24:26.946" v="34" actId="12789"/>
          <ac:picMkLst>
            <pc:docMk/>
            <pc:sldMk cId="1019929887" sldId="472"/>
            <ac:picMk id="7" creationId="{22C1A89B-BA95-42B8-AE25-E22CE1B3FDDE}"/>
          </ac:picMkLst>
        </pc:picChg>
      </pc:sldChg>
      <pc:sldChg chg="addSp delSp modSp mod">
        <pc:chgData name="Bethany Bolen" userId="8e338a04f9f07398" providerId="LiveId" clId="{B8FFA96C-1E7F-44AC-BD5D-20C4105A6CBA}" dt="2021-06-15T16:56:58.587" v="1135" actId="27614"/>
        <pc:sldMkLst>
          <pc:docMk/>
          <pc:sldMk cId="2675520359" sldId="473"/>
        </pc:sldMkLst>
        <pc:picChg chg="del">
          <ac:chgData name="Bethany Bolen" userId="8e338a04f9f07398" providerId="LiveId" clId="{B8FFA96C-1E7F-44AC-BD5D-20C4105A6CBA}" dt="2021-06-15T16:56:57.010" v="1134" actId="478"/>
          <ac:picMkLst>
            <pc:docMk/>
            <pc:sldMk cId="2675520359" sldId="473"/>
            <ac:picMk id="6" creationId="{00000000-0000-0000-0000-000000000000}"/>
          </ac:picMkLst>
        </pc:picChg>
        <pc:picChg chg="add mod ord">
          <ac:chgData name="Bethany Bolen" userId="8e338a04f9f07398" providerId="LiveId" clId="{B8FFA96C-1E7F-44AC-BD5D-20C4105A6CBA}" dt="2021-06-15T16:56:58.587" v="1135" actId="27614"/>
          <ac:picMkLst>
            <pc:docMk/>
            <pc:sldMk cId="2675520359" sldId="473"/>
            <ac:picMk id="7" creationId="{DB2C03D8-4556-45C3-906F-7A049FE935B8}"/>
          </ac:picMkLst>
        </pc:picChg>
      </pc:sldChg>
      <pc:sldChg chg="addSp delSp modSp mod">
        <pc:chgData name="Bethany Bolen" userId="8e338a04f9f07398" providerId="LiveId" clId="{B8FFA96C-1E7F-44AC-BD5D-20C4105A6CBA}" dt="2021-06-15T16:57:05.573" v="1142" actId="478"/>
        <pc:sldMkLst>
          <pc:docMk/>
          <pc:sldMk cId="867643810" sldId="474"/>
        </pc:sldMkLst>
        <pc:picChg chg="del">
          <ac:chgData name="Bethany Bolen" userId="8e338a04f9f07398" providerId="LiveId" clId="{B8FFA96C-1E7F-44AC-BD5D-20C4105A6CBA}" dt="2021-06-15T16:57:05.573" v="1142" actId="478"/>
          <ac:picMkLst>
            <pc:docMk/>
            <pc:sldMk cId="867643810" sldId="474"/>
            <ac:picMk id="6" creationId="{0BF08F81-1340-4212-80A8-7DAD460549E7}"/>
          </ac:picMkLst>
        </pc:picChg>
        <pc:picChg chg="add mod ord">
          <ac:chgData name="Bethany Bolen" userId="8e338a04f9f07398" providerId="LiveId" clId="{B8FFA96C-1E7F-44AC-BD5D-20C4105A6CBA}" dt="2021-06-15T16:57:04.728" v="1141" actId="962"/>
          <ac:picMkLst>
            <pc:docMk/>
            <pc:sldMk cId="867643810" sldId="474"/>
            <ac:picMk id="7" creationId="{EC47EFE7-CB65-4D53-9CA7-3B7A65E1BB72}"/>
          </ac:picMkLst>
        </pc:picChg>
      </pc:sldChg>
      <pc:sldChg chg="addSp delSp modSp mod">
        <pc:chgData name="Bethany Bolen" userId="8e338a04f9f07398" providerId="LiveId" clId="{B8FFA96C-1E7F-44AC-BD5D-20C4105A6CBA}" dt="2021-06-15T17:07:05.547" v="1450" actId="478"/>
        <pc:sldMkLst>
          <pc:docMk/>
          <pc:sldMk cId="3779680476" sldId="475"/>
        </pc:sldMkLst>
        <pc:picChg chg="del">
          <ac:chgData name="Bethany Bolen" userId="8e338a04f9f07398" providerId="LiveId" clId="{B8FFA96C-1E7F-44AC-BD5D-20C4105A6CBA}" dt="2021-06-15T17:04:42.836" v="1432" actId="478"/>
          <ac:picMkLst>
            <pc:docMk/>
            <pc:sldMk cId="3779680476" sldId="475"/>
            <ac:picMk id="6" creationId="{00000000-0000-0000-0000-000000000000}"/>
          </ac:picMkLst>
        </pc:picChg>
        <pc:picChg chg="add mod ord modCrop">
          <ac:chgData name="Bethany Bolen" userId="8e338a04f9f07398" providerId="LiveId" clId="{B8FFA96C-1E7F-44AC-BD5D-20C4105A6CBA}" dt="2021-06-15T17:04:40.140" v="1431" actId="732"/>
          <ac:picMkLst>
            <pc:docMk/>
            <pc:sldMk cId="3779680476" sldId="475"/>
            <ac:picMk id="7" creationId="{19689C34-D20D-483C-B92B-F4BAE4B0B757}"/>
          </ac:picMkLst>
        </pc:picChg>
        <pc:picChg chg="del">
          <ac:chgData name="Bethany Bolen" userId="8e338a04f9f07398" providerId="LiveId" clId="{B8FFA96C-1E7F-44AC-BD5D-20C4105A6CBA}" dt="2021-06-15T17:07:05.547" v="1450" actId="478"/>
          <ac:picMkLst>
            <pc:docMk/>
            <pc:sldMk cId="3779680476" sldId="475"/>
            <ac:picMk id="8" creationId="{00000000-0000-0000-0000-000000000000}"/>
          </ac:picMkLst>
        </pc:picChg>
        <pc:picChg chg="add mod ord modCrop">
          <ac:chgData name="Bethany Bolen" userId="8e338a04f9f07398" providerId="LiveId" clId="{B8FFA96C-1E7F-44AC-BD5D-20C4105A6CBA}" dt="2021-06-15T17:07:02.603" v="1449" actId="732"/>
          <ac:picMkLst>
            <pc:docMk/>
            <pc:sldMk cId="3779680476" sldId="475"/>
            <ac:picMk id="10" creationId="{C94483AC-8B7D-4E2B-BECB-8EBC01878236}"/>
          </ac:picMkLst>
        </pc:picChg>
      </pc:sldChg>
      <pc:sldChg chg="delSp modSp add mod">
        <pc:chgData name="Bethany Bolen" userId="8e338a04f9f07398" providerId="LiveId" clId="{B8FFA96C-1E7F-44AC-BD5D-20C4105A6CBA}" dt="2021-06-13T03:25:44.274" v="53" actId="14100"/>
        <pc:sldMkLst>
          <pc:docMk/>
          <pc:sldMk cId="252044341" sldId="476"/>
        </pc:sldMkLst>
        <pc:spChg chg="mod">
          <ac:chgData name="Bethany Bolen" userId="8e338a04f9f07398" providerId="LiveId" clId="{B8FFA96C-1E7F-44AC-BD5D-20C4105A6CBA}" dt="2021-06-13T03:25:44.274" v="53" actId="14100"/>
          <ac:spMkLst>
            <pc:docMk/>
            <pc:sldMk cId="252044341" sldId="476"/>
            <ac:spMk id="7" creationId="{00000000-0000-0000-0000-000000000000}"/>
          </ac:spMkLst>
        </pc:spChg>
        <pc:picChg chg="del">
          <ac:chgData name="Bethany Bolen" userId="8e338a04f9f07398" providerId="LiveId" clId="{B8FFA96C-1E7F-44AC-BD5D-20C4105A6CBA}" dt="2021-06-13T03:25:22.807" v="50" actId="478"/>
          <ac:picMkLst>
            <pc:docMk/>
            <pc:sldMk cId="252044341" sldId="476"/>
            <ac:picMk id="5" creationId="{00000000-0000-0000-0000-000000000000}"/>
          </ac:picMkLst>
        </pc:picChg>
      </pc:sldChg>
      <pc:sldChg chg="delSp modSp add mod">
        <pc:chgData name="Bethany Bolen" userId="8e338a04f9f07398" providerId="LiveId" clId="{B8FFA96C-1E7F-44AC-BD5D-20C4105A6CBA}" dt="2021-06-13T03:27:58.058" v="94" actId="1036"/>
        <pc:sldMkLst>
          <pc:docMk/>
          <pc:sldMk cId="3344302947" sldId="477"/>
        </pc:sldMkLst>
        <pc:spChg chg="mod">
          <ac:chgData name="Bethany Bolen" userId="8e338a04f9f07398" providerId="LiveId" clId="{B8FFA96C-1E7F-44AC-BD5D-20C4105A6CBA}" dt="2021-06-13T03:27:36.323" v="80" actId="14100"/>
          <ac:spMkLst>
            <pc:docMk/>
            <pc:sldMk cId="3344302947" sldId="477"/>
            <ac:spMk id="7" creationId="{00000000-0000-0000-0000-000000000000}"/>
          </ac:spMkLst>
        </pc:spChg>
        <pc:spChg chg="mod">
          <ac:chgData name="Bethany Bolen" userId="8e338a04f9f07398" providerId="LiveId" clId="{B8FFA96C-1E7F-44AC-BD5D-20C4105A6CBA}" dt="2021-06-13T03:27:43.840" v="81" actId="1076"/>
          <ac:spMkLst>
            <pc:docMk/>
            <pc:sldMk cId="3344302947" sldId="477"/>
            <ac:spMk id="9" creationId="{00000000-0000-0000-0000-000000000000}"/>
          </ac:spMkLst>
        </pc:spChg>
        <pc:spChg chg="mod">
          <ac:chgData name="Bethany Bolen" userId="8e338a04f9f07398" providerId="LiveId" clId="{B8FFA96C-1E7F-44AC-BD5D-20C4105A6CBA}" dt="2021-06-13T03:26:41.526" v="70" actId="1076"/>
          <ac:spMkLst>
            <pc:docMk/>
            <pc:sldMk cId="3344302947" sldId="477"/>
            <ac:spMk id="10" creationId="{00000000-0000-0000-0000-000000000000}"/>
          </ac:spMkLst>
        </pc:spChg>
        <pc:spChg chg="mod">
          <ac:chgData name="Bethany Bolen" userId="8e338a04f9f07398" providerId="LiveId" clId="{B8FFA96C-1E7F-44AC-BD5D-20C4105A6CBA}" dt="2021-06-13T03:27:58.058" v="94" actId="1036"/>
          <ac:spMkLst>
            <pc:docMk/>
            <pc:sldMk cId="3344302947" sldId="477"/>
            <ac:spMk id="11" creationId="{00000000-0000-0000-0000-000000000000}"/>
          </ac:spMkLst>
        </pc:spChg>
        <pc:picChg chg="del">
          <ac:chgData name="Bethany Bolen" userId="8e338a04f9f07398" providerId="LiveId" clId="{B8FFA96C-1E7F-44AC-BD5D-20C4105A6CBA}" dt="2021-06-13T03:26:33.323" v="69" actId="478"/>
          <ac:picMkLst>
            <pc:docMk/>
            <pc:sldMk cId="3344302947" sldId="477"/>
            <ac:picMk id="6" creationId="{00000000-0000-0000-0000-000000000000}"/>
          </ac:picMkLst>
        </pc:picChg>
        <pc:picChg chg="mod">
          <ac:chgData name="Bethany Bolen" userId="8e338a04f9f07398" providerId="LiveId" clId="{B8FFA96C-1E7F-44AC-BD5D-20C4105A6CBA}" dt="2021-06-13T03:27:22.131" v="77" actId="1076"/>
          <ac:picMkLst>
            <pc:docMk/>
            <pc:sldMk cId="3344302947" sldId="477"/>
            <ac:picMk id="8" creationId="{A0B15F07-3F3C-4FAE-A65F-A45B4EEBC7CB}"/>
          </ac:picMkLst>
        </pc:picChg>
        <pc:cxnChg chg="mod">
          <ac:chgData name="Bethany Bolen" userId="8e338a04f9f07398" providerId="LiveId" clId="{B8FFA96C-1E7F-44AC-BD5D-20C4105A6CBA}" dt="2021-06-13T03:27:58.058" v="94" actId="1036"/>
          <ac:cxnSpMkLst>
            <pc:docMk/>
            <pc:sldMk cId="3344302947" sldId="477"/>
            <ac:cxnSpMk id="12" creationId="{00000000-0000-0000-0000-000000000000}"/>
          </ac:cxnSpMkLst>
        </pc:cxnChg>
      </pc:sldChg>
      <pc:sldChg chg="delSp modSp add mod">
        <pc:chgData name="Bethany Bolen" userId="8e338a04f9f07398" providerId="LiveId" clId="{B8FFA96C-1E7F-44AC-BD5D-20C4105A6CBA}" dt="2021-06-13T03:28:57.177" v="105" actId="14100"/>
        <pc:sldMkLst>
          <pc:docMk/>
          <pc:sldMk cId="4183921818" sldId="478"/>
        </pc:sldMkLst>
        <pc:spChg chg="mod">
          <ac:chgData name="Bethany Bolen" userId="8e338a04f9f07398" providerId="LiveId" clId="{B8FFA96C-1E7F-44AC-BD5D-20C4105A6CBA}" dt="2021-06-13T03:28:57.177" v="105" actId="14100"/>
          <ac:spMkLst>
            <pc:docMk/>
            <pc:sldMk cId="4183921818" sldId="478"/>
            <ac:spMk id="6" creationId="{00000000-0000-0000-0000-000000000000}"/>
          </ac:spMkLst>
        </pc:spChg>
        <pc:picChg chg="del">
          <ac:chgData name="Bethany Bolen" userId="8e338a04f9f07398" providerId="LiveId" clId="{B8FFA96C-1E7F-44AC-BD5D-20C4105A6CBA}" dt="2021-06-13T03:28:49.999" v="104" actId="478"/>
          <ac:picMkLst>
            <pc:docMk/>
            <pc:sldMk cId="4183921818" sldId="478"/>
            <ac:picMk id="1026" creationId="{00000000-0000-0000-0000-000000000000}"/>
          </ac:picMkLst>
        </pc:picChg>
      </pc:sldChg>
      <pc:sldChg chg="addSp delSp modSp add mod">
        <pc:chgData name="Bethany Bolen" userId="8e338a04f9f07398" providerId="LiveId" clId="{B8FFA96C-1E7F-44AC-BD5D-20C4105A6CBA}" dt="2021-06-15T16:34:49.848" v="349" actId="478"/>
        <pc:sldMkLst>
          <pc:docMk/>
          <pc:sldMk cId="3492410055" sldId="479"/>
        </pc:sldMkLst>
        <pc:spChg chg="del mod">
          <ac:chgData name="Bethany Bolen" userId="8e338a04f9f07398" providerId="LiveId" clId="{B8FFA96C-1E7F-44AC-BD5D-20C4105A6CBA}" dt="2021-06-15T16:34:49.848" v="349" actId="478"/>
          <ac:spMkLst>
            <pc:docMk/>
            <pc:sldMk cId="3492410055" sldId="479"/>
            <ac:spMk id="6" creationId="{00000000-0000-0000-0000-000000000000}"/>
          </ac:spMkLst>
        </pc:spChg>
        <pc:spChg chg="mod">
          <ac:chgData name="Bethany Bolen" userId="8e338a04f9f07398" providerId="LiveId" clId="{B8FFA96C-1E7F-44AC-BD5D-20C4105A6CBA}" dt="2021-06-15T16:34:43.429" v="347" actId="1035"/>
          <ac:spMkLst>
            <pc:docMk/>
            <pc:sldMk cId="3492410055" sldId="479"/>
            <ac:spMk id="7" creationId="{00000000-0000-0000-0000-000000000000}"/>
          </ac:spMkLst>
        </pc:spChg>
        <pc:spChg chg="add mod">
          <ac:chgData name="Bethany Bolen" userId="8e338a04f9f07398" providerId="LiveId" clId="{B8FFA96C-1E7F-44AC-BD5D-20C4105A6CBA}" dt="2021-06-15T16:34:44.737" v="348" actId="1035"/>
          <ac:spMkLst>
            <pc:docMk/>
            <pc:sldMk cId="3492410055" sldId="479"/>
            <ac:spMk id="8" creationId="{9E3D034B-524E-41AC-8705-97CF516F8DAE}"/>
          </ac:spMkLst>
        </pc:spChg>
        <pc:picChg chg="del">
          <ac:chgData name="Bethany Bolen" userId="8e338a04f9f07398" providerId="LiveId" clId="{B8FFA96C-1E7F-44AC-BD5D-20C4105A6CBA}" dt="2021-06-13T03:36:02.618" v="336" actId="478"/>
          <ac:picMkLst>
            <pc:docMk/>
            <pc:sldMk cId="3492410055" sldId="479"/>
            <ac:picMk id="5" creationId="{00000000-0000-0000-0000-000000000000}"/>
          </ac:picMkLst>
        </pc:picChg>
        <pc:picChg chg="mod">
          <ac:chgData name="Bethany Bolen" userId="8e338a04f9f07398" providerId="LiveId" clId="{B8FFA96C-1E7F-44AC-BD5D-20C4105A6CBA}" dt="2021-06-13T03:36:58.677" v="343" actId="1035"/>
          <ac:picMkLst>
            <pc:docMk/>
            <pc:sldMk cId="3492410055" sldId="479"/>
            <ac:picMk id="9" creationId="{E228826C-1483-4874-841C-F5A1F1928F74}"/>
          </ac:picMkLst>
        </pc:picChg>
      </pc:sldChg>
      <pc:sldChg chg="addSp delSp modSp add mod">
        <pc:chgData name="Bethany Bolen" userId="8e338a04f9f07398" providerId="LiveId" clId="{B8FFA96C-1E7F-44AC-BD5D-20C4105A6CBA}" dt="2021-06-15T16:36:18.190" v="375" actId="14100"/>
        <pc:sldMkLst>
          <pc:docMk/>
          <pc:sldMk cId="2047642060" sldId="480"/>
        </pc:sldMkLst>
        <pc:spChg chg="mod">
          <ac:chgData name="Bethany Bolen" userId="8e338a04f9f07398" providerId="LiveId" clId="{B8FFA96C-1E7F-44AC-BD5D-20C4105A6CBA}" dt="2021-06-15T16:35:42.669" v="367" actId="1037"/>
          <ac:spMkLst>
            <pc:docMk/>
            <pc:sldMk cId="2047642060" sldId="480"/>
            <ac:spMk id="6" creationId="{00000000-0000-0000-0000-000000000000}"/>
          </ac:spMkLst>
        </pc:spChg>
        <pc:spChg chg="mod">
          <ac:chgData name="Bethany Bolen" userId="8e338a04f9f07398" providerId="LiveId" clId="{B8FFA96C-1E7F-44AC-BD5D-20C4105A6CBA}" dt="2021-06-15T16:36:18.190" v="375" actId="14100"/>
          <ac:spMkLst>
            <pc:docMk/>
            <pc:sldMk cId="2047642060" sldId="480"/>
            <ac:spMk id="7" creationId="{00000000-0000-0000-0000-000000000000}"/>
          </ac:spMkLst>
        </pc:spChg>
        <pc:picChg chg="del">
          <ac:chgData name="Bethany Bolen" userId="8e338a04f9f07398" providerId="LiveId" clId="{B8FFA96C-1E7F-44AC-BD5D-20C4105A6CBA}" dt="2021-06-15T16:35:27.012" v="364" actId="478"/>
          <ac:picMkLst>
            <pc:docMk/>
            <pc:sldMk cId="2047642060" sldId="480"/>
            <ac:picMk id="5" creationId="{00000000-0000-0000-0000-000000000000}"/>
          </ac:picMkLst>
        </pc:picChg>
        <pc:picChg chg="add mod ord">
          <ac:chgData name="Bethany Bolen" userId="8e338a04f9f07398" providerId="LiveId" clId="{B8FFA96C-1E7F-44AC-BD5D-20C4105A6CBA}" dt="2021-06-15T16:35:25.795" v="363" actId="12789"/>
          <ac:picMkLst>
            <pc:docMk/>
            <pc:sldMk cId="2047642060" sldId="480"/>
            <ac:picMk id="9" creationId="{AA28DE95-6E94-4CF9-95B5-7341070F99D7}"/>
          </ac:picMkLst>
        </pc:picChg>
      </pc:sldChg>
      <pc:sldChg chg="delSp modSp add mod">
        <pc:chgData name="Bethany Bolen" userId="8e338a04f9f07398" providerId="LiveId" clId="{B8FFA96C-1E7F-44AC-BD5D-20C4105A6CBA}" dt="2021-06-15T16:42:35.128" v="622" actId="732"/>
        <pc:sldMkLst>
          <pc:docMk/>
          <pc:sldMk cId="700892293" sldId="481"/>
        </pc:sldMkLst>
        <pc:spChg chg="mod">
          <ac:chgData name="Bethany Bolen" userId="8e338a04f9f07398" providerId="LiveId" clId="{B8FFA96C-1E7F-44AC-BD5D-20C4105A6CBA}" dt="2021-06-15T16:42:06.267" v="620" actId="1035"/>
          <ac:spMkLst>
            <pc:docMk/>
            <pc:sldMk cId="700892293" sldId="481"/>
            <ac:spMk id="10" creationId="{00000000-0000-0000-0000-000000000000}"/>
          </ac:spMkLst>
        </pc:spChg>
        <pc:picChg chg="del">
          <ac:chgData name="Bethany Bolen" userId="8e338a04f9f07398" providerId="LiveId" clId="{B8FFA96C-1E7F-44AC-BD5D-20C4105A6CBA}" dt="2021-06-15T16:40:22.714" v="594" actId="478"/>
          <ac:picMkLst>
            <pc:docMk/>
            <pc:sldMk cId="700892293" sldId="481"/>
            <ac:picMk id="5" creationId="{00000000-0000-0000-0000-000000000000}"/>
          </ac:picMkLst>
        </pc:picChg>
        <pc:picChg chg="mod modCrop">
          <ac:chgData name="Bethany Bolen" userId="8e338a04f9f07398" providerId="LiveId" clId="{B8FFA96C-1E7F-44AC-BD5D-20C4105A6CBA}" dt="2021-06-15T16:42:35.128" v="622" actId="732"/>
          <ac:picMkLst>
            <pc:docMk/>
            <pc:sldMk cId="700892293" sldId="481"/>
            <ac:picMk id="7" creationId="{4BCD1280-6EDB-408A-BC88-030C29ECA6DD}"/>
          </ac:picMkLst>
        </pc:picChg>
      </pc:sldChg>
      <pc:sldChg chg="delSp modSp add mod">
        <pc:chgData name="Bethany Bolen" userId="8e338a04f9f07398" providerId="LiveId" clId="{B8FFA96C-1E7F-44AC-BD5D-20C4105A6CBA}" dt="2021-06-15T16:48:46.554" v="892" actId="1035"/>
        <pc:sldMkLst>
          <pc:docMk/>
          <pc:sldMk cId="2659269320" sldId="482"/>
        </pc:sldMkLst>
        <pc:spChg chg="mod">
          <ac:chgData name="Bethany Bolen" userId="8e338a04f9f07398" providerId="LiveId" clId="{B8FFA96C-1E7F-44AC-BD5D-20C4105A6CBA}" dt="2021-06-15T16:48:05.566" v="866" actId="14100"/>
          <ac:spMkLst>
            <pc:docMk/>
            <pc:sldMk cId="2659269320" sldId="482"/>
            <ac:spMk id="5" creationId="{00000000-0000-0000-0000-000000000000}"/>
          </ac:spMkLst>
        </pc:spChg>
        <pc:picChg chg="del">
          <ac:chgData name="Bethany Bolen" userId="8e338a04f9f07398" providerId="LiveId" clId="{B8FFA96C-1E7F-44AC-BD5D-20C4105A6CBA}" dt="2021-06-15T16:47:48.702" v="864" actId="478"/>
          <ac:picMkLst>
            <pc:docMk/>
            <pc:sldMk cId="2659269320" sldId="482"/>
            <ac:picMk id="6" creationId="{00000000-0000-0000-0000-000000000000}"/>
          </ac:picMkLst>
        </pc:picChg>
        <pc:picChg chg="del">
          <ac:chgData name="Bethany Bolen" userId="8e338a04f9f07398" providerId="LiveId" clId="{B8FFA96C-1E7F-44AC-BD5D-20C4105A6CBA}" dt="2021-06-15T16:47:46.839" v="863" actId="478"/>
          <ac:picMkLst>
            <pc:docMk/>
            <pc:sldMk cId="2659269320" sldId="482"/>
            <ac:picMk id="7" creationId="{00000000-0000-0000-0000-000000000000}"/>
          </ac:picMkLst>
        </pc:picChg>
        <pc:picChg chg="mod">
          <ac:chgData name="Bethany Bolen" userId="8e338a04f9f07398" providerId="LiveId" clId="{B8FFA96C-1E7F-44AC-BD5D-20C4105A6CBA}" dt="2021-06-15T16:48:46.554" v="892" actId="1035"/>
          <ac:picMkLst>
            <pc:docMk/>
            <pc:sldMk cId="2659269320" sldId="482"/>
            <ac:picMk id="11" creationId="{57131462-93F5-4952-82EA-1A4AD69729E2}"/>
          </ac:picMkLst>
        </pc:picChg>
      </pc:sldChg>
      <pc:sldChg chg="modSp add del mod">
        <pc:chgData name="Bethany Bolen" userId="8e338a04f9f07398" providerId="LiveId" clId="{B8FFA96C-1E7F-44AC-BD5D-20C4105A6CBA}" dt="2021-06-15T16:54:55.571" v="1055" actId="47"/>
        <pc:sldMkLst>
          <pc:docMk/>
          <pc:sldMk cId="2466216702" sldId="483"/>
        </pc:sldMkLst>
        <pc:spChg chg="mod">
          <ac:chgData name="Bethany Bolen" userId="8e338a04f9f07398" providerId="LiveId" clId="{B8FFA96C-1E7F-44AC-BD5D-20C4105A6CBA}" dt="2021-06-15T16:53:24.058" v="1033" actId="1038"/>
          <ac:spMkLst>
            <pc:docMk/>
            <pc:sldMk cId="2466216702" sldId="483"/>
            <ac:spMk id="16" creationId="{00000000-0000-0000-0000-000000000000}"/>
          </ac:spMkLst>
        </pc:spChg>
      </pc:sldChg>
      <pc:sldChg chg="addSp delSp modSp add mod">
        <pc:chgData name="Bethany Bolen" userId="8e338a04f9f07398" providerId="LiveId" clId="{B8FFA96C-1E7F-44AC-BD5D-20C4105A6CBA}" dt="2021-06-15T16:55:12.292" v="1070" actId="478"/>
        <pc:sldMkLst>
          <pc:docMk/>
          <pc:sldMk cId="2879968477" sldId="483"/>
        </pc:sldMkLst>
        <pc:picChg chg="add mod ord">
          <ac:chgData name="Bethany Bolen" userId="8e338a04f9f07398" providerId="LiveId" clId="{B8FFA96C-1E7F-44AC-BD5D-20C4105A6CBA}" dt="2021-06-15T16:55:10.996" v="1069" actId="12789"/>
          <ac:picMkLst>
            <pc:docMk/>
            <pc:sldMk cId="2879968477" sldId="483"/>
            <ac:picMk id="19" creationId="{F6C161E7-C3B7-4DE3-A04C-E87679136FB8}"/>
          </ac:picMkLst>
        </pc:picChg>
        <pc:picChg chg="del">
          <ac:chgData name="Bethany Bolen" userId="8e338a04f9f07398" providerId="LiveId" clId="{B8FFA96C-1E7F-44AC-BD5D-20C4105A6CBA}" dt="2021-06-15T16:55:12.292" v="1070" actId="478"/>
          <ac:picMkLst>
            <pc:docMk/>
            <pc:sldMk cId="2879968477" sldId="483"/>
            <ac:picMk id="1026" creationId="{00000000-0000-0000-0000-000000000000}"/>
          </ac:picMkLst>
        </pc:picChg>
      </pc:sldChg>
    </pc:docChg>
  </pc:docChgLst>
  <pc:docChgLst>
    <pc:chgData name="Natalie Heather" userId="9c83e61746fa06bd" providerId="LiveId" clId="{75861984-8F17-4770-ADD2-0A4AE58FDDD1}"/>
    <pc:docChg chg="custSel addSld modSld">
      <pc:chgData name="Natalie Heather" userId="9c83e61746fa06bd" providerId="LiveId" clId="{75861984-8F17-4770-ADD2-0A4AE58FDDD1}" dt="2023-07-25T00:49:07.460" v="20" actId="1036"/>
      <pc:docMkLst>
        <pc:docMk/>
      </pc:docMkLst>
      <pc:sldChg chg="addSp delSp modSp add mod">
        <pc:chgData name="Natalie Heather" userId="9c83e61746fa06bd" providerId="LiveId" clId="{75861984-8F17-4770-ADD2-0A4AE58FDDD1}" dt="2023-07-25T00:43:13.454" v="12" actId="14100"/>
        <pc:sldMkLst>
          <pc:docMk/>
          <pc:sldMk cId="4167444222" sldId="501"/>
        </pc:sldMkLst>
        <pc:spChg chg="mod">
          <ac:chgData name="Natalie Heather" userId="9c83e61746fa06bd" providerId="LiveId" clId="{75861984-8F17-4770-ADD2-0A4AE58FDDD1}" dt="2023-07-25T00:42:45.755" v="6" actId="1076"/>
          <ac:spMkLst>
            <pc:docMk/>
            <pc:sldMk cId="4167444222" sldId="501"/>
            <ac:spMk id="5" creationId="{00000000-0000-0000-0000-000000000000}"/>
          </ac:spMkLst>
        </pc:spChg>
        <pc:spChg chg="mod">
          <ac:chgData name="Natalie Heather" userId="9c83e61746fa06bd" providerId="LiveId" clId="{75861984-8F17-4770-ADD2-0A4AE58FDDD1}" dt="2023-07-25T00:43:13.454" v="12" actId="14100"/>
          <ac:spMkLst>
            <pc:docMk/>
            <pc:sldMk cId="4167444222" sldId="501"/>
            <ac:spMk id="10" creationId="{00000000-0000-0000-0000-000000000000}"/>
          </ac:spMkLst>
        </pc:spChg>
        <pc:picChg chg="del">
          <ac:chgData name="Natalie Heather" userId="9c83e61746fa06bd" providerId="LiveId" clId="{75861984-8F17-4770-ADD2-0A4AE58FDDD1}" dt="2023-07-25T00:42:27.046" v="1" actId="478"/>
          <ac:picMkLst>
            <pc:docMk/>
            <pc:sldMk cId="4167444222" sldId="501"/>
            <ac:picMk id="7" creationId="{00000000-0000-0000-0000-000000000000}"/>
          </ac:picMkLst>
        </pc:picChg>
        <pc:picChg chg="add mod ord">
          <ac:chgData name="Natalie Heather" userId="9c83e61746fa06bd" providerId="LiveId" clId="{75861984-8F17-4770-ADD2-0A4AE58FDDD1}" dt="2023-07-25T00:42:30.484" v="5" actId="167"/>
          <ac:picMkLst>
            <pc:docMk/>
            <pc:sldMk cId="4167444222" sldId="501"/>
            <ac:picMk id="8" creationId="{37ABC021-0BFA-4BFE-792F-3849DB6ABBF1}"/>
          </ac:picMkLst>
        </pc:picChg>
      </pc:sldChg>
      <pc:sldChg chg="addSp delSp modSp add mod">
        <pc:chgData name="Natalie Heather" userId="9c83e61746fa06bd" providerId="LiveId" clId="{75861984-8F17-4770-ADD2-0A4AE58FDDD1}" dt="2023-07-25T00:49:07.460" v="20" actId="1036"/>
        <pc:sldMkLst>
          <pc:docMk/>
          <pc:sldMk cId="2139481952" sldId="502"/>
        </pc:sldMkLst>
        <pc:spChg chg="mod">
          <ac:chgData name="Natalie Heather" userId="9c83e61746fa06bd" providerId="LiveId" clId="{75861984-8F17-4770-ADD2-0A4AE58FDDD1}" dt="2023-07-25T00:49:07.460" v="20" actId="1036"/>
          <ac:spMkLst>
            <pc:docMk/>
            <pc:sldMk cId="2139481952" sldId="502"/>
            <ac:spMk id="8" creationId="{00000000-0000-0000-0000-000000000000}"/>
          </ac:spMkLst>
        </pc:spChg>
        <pc:picChg chg="add mod ord">
          <ac:chgData name="Natalie Heather" userId="9c83e61746fa06bd" providerId="LiveId" clId="{75861984-8F17-4770-ADD2-0A4AE58FDDD1}" dt="2023-07-25T00:48:49.195" v="18" actId="167"/>
          <ac:picMkLst>
            <pc:docMk/>
            <pc:sldMk cId="2139481952" sldId="502"/>
            <ac:picMk id="6" creationId="{1546C182-E0A8-359A-D23C-6B4E38E82F32}"/>
          </ac:picMkLst>
        </pc:picChg>
        <pc:picChg chg="del">
          <ac:chgData name="Natalie Heather" userId="9c83e61746fa06bd" providerId="LiveId" clId="{75861984-8F17-4770-ADD2-0A4AE58FDDD1}" dt="2023-07-25T00:48:45.186" v="14" actId="478"/>
          <ac:picMkLst>
            <pc:docMk/>
            <pc:sldMk cId="2139481952" sldId="502"/>
            <ac:picMk id="7" creationId="{00000000-0000-0000-0000-000000000000}"/>
          </ac:picMkLst>
        </pc:picChg>
      </pc:sldChg>
    </pc:docChg>
  </pc:docChgLst>
  <pc:docChgLst>
    <pc:chgData name="Katie Bolen" userId="aa78ffc0c2b120ec" providerId="LiveId" clId="{8A0F9FCF-5C43-4A14-B659-8BD37D6C1090}"/>
    <pc:docChg chg="custSel modSld">
      <pc:chgData name="Katie Bolen" userId="aa78ffc0c2b120ec" providerId="LiveId" clId="{8A0F9FCF-5C43-4A14-B659-8BD37D6C1090}" dt="2023-01-27T23:31:57.964" v="115" actId="478"/>
      <pc:docMkLst>
        <pc:docMk/>
      </pc:docMkLst>
      <pc:sldChg chg="addSp delSp modSp mod">
        <pc:chgData name="Katie Bolen" userId="aa78ffc0c2b120ec" providerId="LiveId" clId="{8A0F9FCF-5C43-4A14-B659-8BD37D6C1090}" dt="2022-11-24T04:32:48.073" v="68" actId="478"/>
        <pc:sldMkLst>
          <pc:docMk/>
          <pc:sldMk cId="4081500496" sldId="293"/>
        </pc:sldMkLst>
        <pc:picChg chg="add mod ord">
          <ac:chgData name="Katie Bolen" userId="aa78ffc0c2b120ec" providerId="LiveId" clId="{8A0F9FCF-5C43-4A14-B659-8BD37D6C1090}" dt="2022-11-24T04:32:47.608" v="66" actId="27614"/>
          <ac:picMkLst>
            <pc:docMk/>
            <pc:sldMk cId="4081500496" sldId="293"/>
            <ac:picMk id="6" creationId="{0E7E92A1-6FAE-5A41-4BBB-0AF0CF2CBDAB}"/>
          </ac:picMkLst>
        </pc:picChg>
        <pc:picChg chg="del mod">
          <ac:chgData name="Katie Bolen" userId="aa78ffc0c2b120ec" providerId="LiveId" clId="{8A0F9FCF-5C43-4A14-B659-8BD37D6C1090}" dt="2022-11-24T04:32:48.073" v="68" actId="478"/>
          <ac:picMkLst>
            <pc:docMk/>
            <pc:sldMk cId="4081500496" sldId="293"/>
            <ac:picMk id="7" creationId="{841D0F61-2769-403F-ABE2-DA0618765F87}"/>
          </ac:picMkLst>
        </pc:picChg>
      </pc:sldChg>
      <pc:sldChg chg="addSp delSp modSp mod">
        <pc:chgData name="Katie Bolen" userId="aa78ffc0c2b120ec" providerId="LiveId" clId="{8A0F9FCF-5C43-4A14-B659-8BD37D6C1090}" dt="2022-11-24T04:32:04.525" v="63" actId="478"/>
        <pc:sldMkLst>
          <pc:docMk/>
          <pc:sldMk cId="658477495" sldId="295"/>
        </pc:sldMkLst>
        <pc:picChg chg="add mod ord">
          <ac:chgData name="Katie Bolen" userId="aa78ffc0c2b120ec" providerId="LiveId" clId="{8A0F9FCF-5C43-4A14-B659-8BD37D6C1090}" dt="2022-11-24T04:32:03.969" v="61" actId="27614"/>
          <ac:picMkLst>
            <pc:docMk/>
            <pc:sldMk cId="658477495" sldId="295"/>
            <ac:picMk id="6" creationId="{9F2A6C2B-1DE4-17E3-7260-F3F74908F21B}"/>
          </ac:picMkLst>
        </pc:picChg>
        <pc:picChg chg="del mod">
          <ac:chgData name="Katie Bolen" userId="aa78ffc0c2b120ec" providerId="LiveId" clId="{8A0F9FCF-5C43-4A14-B659-8BD37D6C1090}" dt="2022-11-24T04:32:04.525" v="63" actId="478"/>
          <ac:picMkLst>
            <pc:docMk/>
            <pc:sldMk cId="658477495" sldId="295"/>
            <ac:picMk id="7" creationId="{D944BD13-5566-4F57-93D5-2A1C50CC8E2A}"/>
          </ac:picMkLst>
        </pc:picChg>
      </pc:sldChg>
      <pc:sldChg chg="addSp delSp modSp mod">
        <pc:chgData name="Katie Bolen" userId="aa78ffc0c2b120ec" providerId="LiveId" clId="{8A0F9FCF-5C43-4A14-B659-8BD37D6C1090}" dt="2023-01-27T23:31:57.964" v="115" actId="478"/>
        <pc:sldMkLst>
          <pc:docMk/>
          <pc:sldMk cId="718886464" sldId="303"/>
        </pc:sldMkLst>
        <pc:picChg chg="add mod ord">
          <ac:chgData name="Katie Bolen" userId="aa78ffc0c2b120ec" providerId="LiveId" clId="{8A0F9FCF-5C43-4A14-B659-8BD37D6C1090}" dt="2023-01-27T23:31:57.155" v="114" actId="962"/>
          <ac:picMkLst>
            <pc:docMk/>
            <pc:sldMk cId="718886464" sldId="303"/>
            <ac:picMk id="6" creationId="{879EE40A-8308-6843-5A07-607BEA31C2A5}"/>
          </ac:picMkLst>
        </pc:picChg>
        <pc:picChg chg="del">
          <ac:chgData name="Katie Bolen" userId="aa78ffc0c2b120ec" providerId="LiveId" clId="{8A0F9FCF-5C43-4A14-B659-8BD37D6C1090}" dt="2023-01-27T23:31:57.964" v="115" actId="478"/>
          <ac:picMkLst>
            <pc:docMk/>
            <pc:sldMk cId="718886464" sldId="303"/>
            <ac:picMk id="7" creationId="{F066960C-2FA9-4D73-A259-6BF45FCB1EB5}"/>
          </ac:picMkLst>
        </pc:picChg>
      </pc:sldChg>
      <pc:sldChg chg="addSp delSp modSp mod">
        <pc:chgData name="Katie Bolen" userId="aa78ffc0c2b120ec" providerId="LiveId" clId="{8A0F9FCF-5C43-4A14-B659-8BD37D6C1090}" dt="2022-12-08T21:18:58.605" v="93" actId="478"/>
        <pc:sldMkLst>
          <pc:docMk/>
          <pc:sldMk cId="3066634545" sldId="333"/>
        </pc:sldMkLst>
        <pc:picChg chg="add mod ord">
          <ac:chgData name="Katie Bolen" userId="aa78ffc0c2b120ec" providerId="LiveId" clId="{8A0F9FCF-5C43-4A14-B659-8BD37D6C1090}" dt="2022-12-08T21:18:58.573" v="91" actId="27614"/>
          <ac:picMkLst>
            <pc:docMk/>
            <pc:sldMk cId="3066634545" sldId="333"/>
            <ac:picMk id="6" creationId="{7DED19F6-5CC0-69E4-24D9-B29D2276477F}"/>
          </ac:picMkLst>
        </pc:picChg>
        <pc:picChg chg="del mod">
          <ac:chgData name="Katie Bolen" userId="aa78ffc0c2b120ec" providerId="LiveId" clId="{8A0F9FCF-5C43-4A14-B659-8BD37D6C1090}" dt="2022-12-08T21:18:58.605" v="93" actId="478"/>
          <ac:picMkLst>
            <pc:docMk/>
            <pc:sldMk cId="3066634545" sldId="333"/>
            <ac:picMk id="7" creationId="{BB073398-90AD-489C-8E57-D2C2F43C373E}"/>
          </ac:picMkLst>
        </pc:picChg>
      </pc:sldChg>
      <pc:sldChg chg="addSp delSp modSp mod">
        <pc:chgData name="Katie Bolen" userId="aa78ffc0c2b120ec" providerId="LiveId" clId="{8A0F9FCF-5C43-4A14-B659-8BD37D6C1090}" dt="2022-11-09T00:32:17.213" v="19" actId="478"/>
        <pc:sldMkLst>
          <pc:docMk/>
          <pc:sldMk cId="3508193424" sldId="335"/>
        </pc:sldMkLst>
        <pc:picChg chg="add mod ord">
          <ac:chgData name="Katie Bolen" userId="aa78ffc0c2b120ec" providerId="LiveId" clId="{8A0F9FCF-5C43-4A14-B659-8BD37D6C1090}" dt="2022-11-09T00:32:17.210" v="17" actId="27614"/>
          <ac:picMkLst>
            <pc:docMk/>
            <pc:sldMk cId="3508193424" sldId="335"/>
            <ac:picMk id="6" creationId="{ED247951-284A-6335-DD4C-27FD12CA08A4}"/>
          </ac:picMkLst>
        </pc:picChg>
        <pc:picChg chg="del mod">
          <ac:chgData name="Katie Bolen" userId="aa78ffc0c2b120ec" providerId="LiveId" clId="{8A0F9FCF-5C43-4A14-B659-8BD37D6C1090}" dt="2022-11-09T00:32:17.213" v="19" actId="478"/>
          <ac:picMkLst>
            <pc:docMk/>
            <pc:sldMk cId="3508193424" sldId="335"/>
            <ac:picMk id="7" creationId="{7D7F1CDA-75EF-4F2B-BFC0-CAE66D9FEB08}"/>
          </ac:picMkLst>
        </pc:picChg>
      </pc:sldChg>
      <pc:sldChg chg="addSp delSp modSp mod">
        <pc:chgData name="Katie Bolen" userId="aa78ffc0c2b120ec" providerId="LiveId" clId="{8A0F9FCF-5C43-4A14-B659-8BD37D6C1090}" dt="2022-11-15T06:19:51.497" v="24" actId="478"/>
        <pc:sldMkLst>
          <pc:docMk/>
          <pc:sldMk cId="1726942157" sldId="352"/>
        </pc:sldMkLst>
        <pc:picChg chg="add mod ord">
          <ac:chgData name="Katie Bolen" userId="aa78ffc0c2b120ec" providerId="LiveId" clId="{8A0F9FCF-5C43-4A14-B659-8BD37D6C1090}" dt="2022-11-15T06:19:51.276" v="22" actId="27614"/>
          <ac:picMkLst>
            <pc:docMk/>
            <pc:sldMk cId="1726942157" sldId="352"/>
            <ac:picMk id="6" creationId="{B35AA0D2-5BE1-691C-8572-FCFF7DFEAB14}"/>
          </ac:picMkLst>
        </pc:picChg>
        <pc:picChg chg="del mod">
          <ac:chgData name="Katie Bolen" userId="aa78ffc0c2b120ec" providerId="LiveId" clId="{8A0F9FCF-5C43-4A14-B659-8BD37D6C1090}" dt="2022-11-15T06:19:51.497" v="24" actId="478"/>
          <ac:picMkLst>
            <pc:docMk/>
            <pc:sldMk cId="1726942157" sldId="352"/>
            <ac:picMk id="7" creationId="{D111E915-EB69-424E-8CA1-572B9A336FD2}"/>
          </ac:picMkLst>
        </pc:picChg>
      </pc:sldChg>
      <pc:sldChg chg="addSp delSp modSp mod">
        <pc:chgData name="Katie Bolen" userId="aa78ffc0c2b120ec" providerId="LiveId" clId="{8A0F9FCF-5C43-4A14-B659-8BD37D6C1090}" dt="2023-01-27T23:09:21.896" v="105" actId="478"/>
        <pc:sldMkLst>
          <pc:docMk/>
          <pc:sldMk cId="2775764730" sldId="359"/>
        </pc:sldMkLst>
        <pc:picChg chg="add mod ord">
          <ac:chgData name="Katie Bolen" userId="aa78ffc0c2b120ec" providerId="LiveId" clId="{8A0F9FCF-5C43-4A14-B659-8BD37D6C1090}" dt="2023-01-27T23:09:21.596" v="103" actId="27614"/>
          <ac:picMkLst>
            <pc:docMk/>
            <pc:sldMk cId="2775764730" sldId="359"/>
            <ac:picMk id="6" creationId="{6C417AFB-2ACD-27DE-493F-3D75721220F8}"/>
          </ac:picMkLst>
        </pc:picChg>
        <pc:picChg chg="del mod">
          <ac:chgData name="Katie Bolen" userId="aa78ffc0c2b120ec" providerId="LiveId" clId="{8A0F9FCF-5C43-4A14-B659-8BD37D6C1090}" dt="2023-01-27T23:09:21.896" v="105" actId="478"/>
          <ac:picMkLst>
            <pc:docMk/>
            <pc:sldMk cId="2775764730" sldId="359"/>
            <ac:picMk id="7" creationId="{B874B190-51CF-4B0C-BA6C-9DDA41E3E1BF}"/>
          </ac:picMkLst>
        </pc:picChg>
      </pc:sldChg>
      <pc:sldChg chg="addSp delSp modSp mod">
        <pc:chgData name="Katie Bolen" userId="aa78ffc0c2b120ec" providerId="LiveId" clId="{8A0F9FCF-5C43-4A14-B659-8BD37D6C1090}" dt="2022-11-15T06:21:12.443" v="29" actId="478"/>
        <pc:sldMkLst>
          <pc:docMk/>
          <pc:sldMk cId="2236759289" sldId="377"/>
        </pc:sldMkLst>
        <pc:picChg chg="add mod ord">
          <ac:chgData name="Katie Bolen" userId="aa78ffc0c2b120ec" providerId="LiveId" clId="{8A0F9FCF-5C43-4A14-B659-8BD37D6C1090}" dt="2022-11-15T06:21:12.330" v="27" actId="27614"/>
          <ac:picMkLst>
            <pc:docMk/>
            <pc:sldMk cId="2236759289" sldId="377"/>
            <ac:picMk id="6" creationId="{731035AE-7E1F-81A3-BAAC-4B3B3DA3DA5C}"/>
          </ac:picMkLst>
        </pc:picChg>
        <pc:picChg chg="del mod">
          <ac:chgData name="Katie Bolen" userId="aa78ffc0c2b120ec" providerId="LiveId" clId="{8A0F9FCF-5C43-4A14-B659-8BD37D6C1090}" dt="2022-11-15T06:21:12.443" v="29" actId="478"/>
          <ac:picMkLst>
            <pc:docMk/>
            <pc:sldMk cId="2236759289" sldId="377"/>
            <ac:picMk id="7" creationId="{CAE5CD9A-9708-4D2E-B76C-A280D27C0788}"/>
          </ac:picMkLst>
        </pc:picChg>
      </pc:sldChg>
      <pc:sldChg chg="addSp delSp modSp mod">
        <pc:chgData name="Katie Bolen" userId="aa78ffc0c2b120ec" providerId="LiveId" clId="{8A0F9FCF-5C43-4A14-B659-8BD37D6C1090}" dt="2022-11-17T22:48:59.614" v="53" actId="27614"/>
        <pc:sldMkLst>
          <pc:docMk/>
          <pc:sldMk cId="115974155" sldId="382"/>
        </pc:sldMkLst>
        <pc:picChg chg="add mod ord">
          <ac:chgData name="Katie Bolen" userId="aa78ffc0c2b120ec" providerId="LiveId" clId="{8A0F9FCF-5C43-4A14-B659-8BD37D6C1090}" dt="2022-11-17T22:48:59.614" v="53" actId="27614"/>
          <ac:picMkLst>
            <pc:docMk/>
            <pc:sldMk cId="115974155" sldId="382"/>
            <ac:picMk id="6" creationId="{42B34A3A-C83C-B9FC-AC7C-854F670B8BA3}"/>
          </ac:picMkLst>
        </pc:picChg>
        <pc:picChg chg="del">
          <ac:chgData name="Katie Bolen" userId="aa78ffc0c2b120ec" providerId="LiveId" clId="{8A0F9FCF-5C43-4A14-B659-8BD37D6C1090}" dt="2022-11-17T22:48:59.511" v="52" actId="478"/>
          <ac:picMkLst>
            <pc:docMk/>
            <pc:sldMk cId="115974155" sldId="382"/>
            <ac:picMk id="7" creationId="{BAED7F68-E3A7-4052-ADCA-DA209BDE83E4}"/>
          </ac:picMkLst>
        </pc:picChg>
      </pc:sldChg>
      <pc:sldChg chg="addSp delSp modSp mod">
        <pc:chgData name="Katie Bolen" userId="aa78ffc0c2b120ec" providerId="LiveId" clId="{8A0F9FCF-5C43-4A14-B659-8BD37D6C1090}" dt="2022-12-08T21:06:03.579" v="88" actId="27614"/>
        <pc:sldMkLst>
          <pc:docMk/>
          <pc:sldMk cId="601573801" sldId="385"/>
        </pc:sldMkLst>
        <pc:picChg chg="add mod ord">
          <ac:chgData name="Katie Bolen" userId="aa78ffc0c2b120ec" providerId="LiveId" clId="{8A0F9FCF-5C43-4A14-B659-8BD37D6C1090}" dt="2022-12-08T21:06:03.579" v="88" actId="27614"/>
          <ac:picMkLst>
            <pc:docMk/>
            <pc:sldMk cId="601573801" sldId="385"/>
            <ac:picMk id="6" creationId="{83D4FEDD-D619-7845-A6D5-2B5DB387E009}"/>
          </ac:picMkLst>
        </pc:picChg>
        <pc:picChg chg="del">
          <ac:chgData name="Katie Bolen" userId="aa78ffc0c2b120ec" providerId="LiveId" clId="{8A0F9FCF-5C43-4A14-B659-8BD37D6C1090}" dt="2022-12-08T21:06:02.963" v="87" actId="478"/>
          <ac:picMkLst>
            <pc:docMk/>
            <pc:sldMk cId="601573801" sldId="385"/>
            <ac:picMk id="7" creationId="{8E1B107D-7B9B-4AFA-95BD-87910074A24A}"/>
          </ac:picMkLst>
        </pc:picChg>
      </pc:sldChg>
      <pc:sldChg chg="addSp delSp modSp mod">
        <pc:chgData name="Katie Bolen" userId="aa78ffc0c2b120ec" providerId="LiveId" clId="{8A0F9FCF-5C43-4A14-B659-8BD37D6C1090}" dt="2022-11-18T00:52:52.019" v="58" actId="478"/>
        <pc:sldMkLst>
          <pc:docMk/>
          <pc:sldMk cId="2813460783" sldId="387"/>
        </pc:sldMkLst>
        <pc:picChg chg="add mod ord">
          <ac:chgData name="Katie Bolen" userId="aa78ffc0c2b120ec" providerId="LiveId" clId="{8A0F9FCF-5C43-4A14-B659-8BD37D6C1090}" dt="2022-11-18T00:52:51.309" v="57" actId="962"/>
          <ac:picMkLst>
            <pc:docMk/>
            <pc:sldMk cId="2813460783" sldId="387"/>
            <ac:picMk id="6" creationId="{98D14494-0A98-2A9B-BDD2-DD8D060CDB71}"/>
          </ac:picMkLst>
        </pc:picChg>
        <pc:picChg chg="del">
          <ac:chgData name="Katie Bolen" userId="aa78ffc0c2b120ec" providerId="LiveId" clId="{8A0F9FCF-5C43-4A14-B659-8BD37D6C1090}" dt="2022-11-18T00:52:52.019" v="58" actId="478"/>
          <ac:picMkLst>
            <pc:docMk/>
            <pc:sldMk cId="2813460783" sldId="387"/>
            <ac:picMk id="7" creationId="{BF1BB5A4-08E2-46B8-A0CC-F927826F63FF}"/>
          </ac:picMkLst>
        </pc:picChg>
      </pc:sldChg>
      <pc:sldChg chg="addSp delSp modSp mod">
        <pc:chgData name="Katie Bolen" userId="aa78ffc0c2b120ec" providerId="LiveId" clId="{8A0F9FCF-5C43-4A14-B659-8BD37D6C1090}" dt="2022-11-17T22:22:43.908" v="34" actId="478"/>
        <pc:sldMkLst>
          <pc:docMk/>
          <pc:sldMk cId="2665031587" sldId="388"/>
        </pc:sldMkLst>
        <pc:picChg chg="add mod ord">
          <ac:chgData name="Katie Bolen" userId="aa78ffc0c2b120ec" providerId="LiveId" clId="{8A0F9FCF-5C43-4A14-B659-8BD37D6C1090}" dt="2022-11-17T22:22:43.765" v="32" actId="27614"/>
          <ac:picMkLst>
            <pc:docMk/>
            <pc:sldMk cId="2665031587" sldId="388"/>
            <ac:picMk id="6" creationId="{EB22AFDE-59F0-60DE-52F8-D7E22D928214}"/>
          </ac:picMkLst>
        </pc:picChg>
        <pc:picChg chg="del mod">
          <ac:chgData name="Katie Bolen" userId="aa78ffc0c2b120ec" providerId="LiveId" clId="{8A0F9FCF-5C43-4A14-B659-8BD37D6C1090}" dt="2022-11-17T22:22:43.908" v="34" actId="478"/>
          <ac:picMkLst>
            <pc:docMk/>
            <pc:sldMk cId="2665031587" sldId="388"/>
            <ac:picMk id="7" creationId="{69C33243-5B35-4ACE-8BB5-FA949955F2B8}"/>
          </ac:picMkLst>
        </pc:picChg>
      </pc:sldChg>
      <pc:sldChg chg="addSp delSp modSp mod">
        <pc:chgData name="Katie Bolen" userId="aa78ffc0c2b120ec" providerId="LiveId" clId="{8A0F9FCF-5C43-4A14-B659-8BD37D6C1090}" dt="2022-11-17T22:24:41.042" v="39" actId="478"/>
        <pc:sldMkLst>
          <pc:docMk/>
          <pc:sldMk cId="186121302" sldId="390"/>
        </pc:sldMkLst>
        <pc:picChg chg="add mod ord">
          <ac:chgData name="Katie Bolen" userId="aa78ffc0c2b120ec" providerId="LiveId" clId="{8A0F9FCF-5C43-4A14-B659-8BD37D6C1090}" dt="2022-11-17T22:24:40.269" v="38" actId="962"/>
          <ac:picMkLst>
            <pc:docMk/>
            <pc:sldMk cId="186121302" sldId="390"/>
            <ac:picMk id="6" creationId="{094F52A3-CBB7-0035-6071-16BC4A2FF1A3}"/>
          </ac:picMkLst>
        </pc:picChg>
        <pc:picChg chg="del">
          <ac:chgData name="Katie Bolen" userId="aa78ffc0c2b120ec" providerId="LiveId" clId="{8A0F9FCF-5C43-4A14-B659-8BD37D6C1090}" dt="2022-11-17T22:24:41.042" v="39" actId="478"/>
          <ac:picMkLst>
            <pc:docMk/>
            <pc:sldMk cId="186121302" sldId="390"/>
            <ac:picMk id="7" creationId="{02E31E81-D818-4DFC-84ED-89BF0E767C36}"/>
          </ac:picMkLst>
        </pc:picChg>
      </pc:sldChg>
      <pc:sldChg chg="addSp delSp modSp mod">
        <pc:chgData name="Katie Bolen" userId="aa78ffc0c2b120ec" providerId="LiveId" clId="{8A0F9FCF-5C43-4A14-B659-8BD37D6C1090}" dt="2022-11-03T20:34:11.688" v="14" actId="478"/>
        <pc:sldMkLst>
          <pc:docMk/>
          <pc:sldMk cId="672034954" sldId="394"/>
        </pc:sldMkLst>
        <pc:picChg chg="add mod ord">
          <ac:chgData name="Katie Bolen" userId="aa78ffc0c2b120ec" providerId="LiveId" clId="{8A0F9FCF-5C43-4A14-B659-8BD37D6C1090}" dt="2022-11-03T20:34:09.947" v="13" actId="167"/>
          <ac:picMkLst>
            <pc:docMk/>
            <pc:sldMk cId="672034954" sldId="394"/>
            <ac:picMk id="6" creationId="{69A68FAD-4476-2128-5F88-A03880AFC763}"/>
          </ac:picMkLst>
        </pc:picChg>
        <pc:picChg chg="del">
          <ac:chgData name="Katie Bolen" userId="aa78ffc0c2b120ec" providerId="LiveId" clId="{8A0F9FCF-5C43-4A14-B659-8BD37D6C1090}" dt="2022-11-03T20:34:11.688" v="14" actId="478"/>
          <ac:picMkLst>
            <pc:docMk/>
            <pc:sldMk cId="672034954" sldId="394"/>
            <ac:picMk id="7" creationId="{5B0835F2-9563-49B0-8C6C-BDBEB50F31C9}"/>
          </ac:picMkLst>
        </pc:picChg>
      </pc:sldChg>
      <pc:sldChg chg="addSp delSp modSp mod">
        <pc:chgData name="Katie Bolen" userId="aa78ffc0c2b120ec" providerId="LiveId" clId="{8A0F9FCF-5C43-4A14-B659-8BD37D6C1090}" dt="2022-10-29T06:54:49.375" v="4" actId="478"/>
        <pc:sldMkLst>
          <pc:docMk/>
          <pc:sldMk cId="1597538979" sldId="399"/>
        </pc:sldMkLst>
        <pc:picChg chg="add mod ord">
          <ac:chgData name="Katie Bolen" userId="aa78ffc0c2b120ec" providerId="LiveId" clId="{8A0F9FCF-5C43-4A14-B659-8BD37D6C1090}" dt="2022-10-29T06:54:47.508" v="3" actId="167"/>
          <ac:picMkLst>
            <pc:docMk/>
            <pc:sldMk cId="1597538979" sldId="399"/>
            <ac:picMk id="6" creationId="{8691708F-7F06-A02F-175D-F9998D110CD4}"/>
          </ac:picMkLst>
        </pc:picChg>
        <pc:picChg chg="del">
          <ac:chgData name="Katie Bolen" userId="aa78ffc0c2b120ec" providerId="LiveId" clId="{8A0F9FCF-5C43-4A14-B659-8BD37D6C1090}" dt="2022-10-29T06:54:49.375" v="4" actId="478"/>
          <ac:picMkLst>
            <pc:docMk/>
            <pc:sldMk cId="1597538979" sldId="399"/>
            <ac:picMk id="9" creationId="{919F6F56-888C-41D6-AB2D-E4731AAFC949}"/>
          </ac:picMkLst>
        </pc:picChg>
      </pc:sldChg>
      <pc:sldChg chg="addSp delSp modSp mod">
        <pc:chgData name="Katie Bolen" userId="aa78ffc0c2b120ec" providerId="LiveId" clId="{8A0F9FCF-5C43-4A14-B659-8BD37D6C1090}" dt="2022-11-17T22:45:36.057" v="44" actId="478"/>
        <pc:sldMkLst>
          <pc:docMk/>
          <pc:sldMk cId="1671249562" sldId="400"/>
        </pc:sldMkLst>
        <pc:picChg chg="add mod ord">
          <ac:chgData name="Katie Bolen" userId="aa78ffc0c2b120ec" providerId="LiveId" clId="{8A0F9FCF-5C43-4A14-B659-8BD37D6C1090}" dt="2022-11-17T22:45:35.546" v="42" actId="27614"/>
          <ac:picMkLst>
            <pc:docMk/>
            <pc:sldMk cId="1671249562" sldId="400"/>
            <ac:picMk id="6" creationId="{477082F4-6296-3F61-49F9-325764DF30F5}"/>
          </ac:picMkLst>
        </pc:picChg>
        <pc:picChg chg="del mod">
          <ac:chgData name="Katie Bolen" userId="aa78ffc0c2b120ec" providerId="LiveId" clId="{8A0F9FCF-5C43-4A14-B659-8BD37D6C1090}" dt="2022-11-17T22:45:36.057" v="44" actId="478"/>
          <ac:picMkLst>
            <pc:docMk/>
            <pc:sldMk cId="1671249562" sldId="400"/>
            <ac:picMk id="8" creationId="{DD5AD721-7EE8-442C-897D-1A4D8A1FBB4C}"/>
          </ac:picMkLst>
        </pc:picChg>
      </pc:sldChg>
      <pc:sldChg chg="addSp delSp modSp mod">
        <pc:chgData name="Katie Bolen" userId="aa78ffc0c2b120ec" providerId="LiveId" clId="{8A0F9FCF-5C43-4A14-B659-8BD37D6C1090}" dt="2022-11-17T22:46:09.682" v="49" actId="478"/>
        <pc:sldMkLst>
          <pc:docMk/>
          <pc:sldMk cId="1689543377" sldId="401"/>
        </pc:sldMkLst>
        <pc:picChg chg="add mod ord">
          <ac:chgData name="Katie Bolen" userId="aa78ffc0c2b120ec" providerId="LiveId" clId="{8A0F9FCF-5C43-4A14-B659-8BD37D6C1090}" dt="2022-11-17T22:46:09.666" v="47" actId="27614"/>
          <ac:picMkLst>
            <pc:docMk/>
            <pc:sldMk cId="1689543377" sldId="401"/>
            <ac:picMk id="6" creationId="{88AC819C-B59A-90BF-33D2-24BA3E005692}"/>
          </ac:picMkLst>
        </pc:picChg>
        <pc:picChg chg="del mod">
          <ac:chgData name="Katie Bolen" userId="aa78ffc0c2b120ec" providerId="LiveId" clId="{8A0F9FCF-5C43-4A14-B659-8BD37D6C1090}" dt="2022-11-17T22:46:09.682" v="49" actId="478"/>
          <ac:picMkLst>
            <pc:docMk/>
            <pc:sldMk cId="1689543377" sldId="401"/>
            <ac:picMk id="7" creationId="{729E36F4-E9E0-4839-8286-E05A51C78088}"/>
          </ac:picMkLst>
        </pc:picChg>
      </pc:sldChg>
      <pc:sldChg chg="addSp delSp modSp mod">
        <pc:chgData name="Katie Bolen" userId="aa78ffc0c2b120ec" providerId="LiveId" clId="{8A0F9FCF-5C43-4A14-B659-8BD37D6C1090}" dt="2022-10-29T07:24:42.732" v="9" actId="478"/>
        <pc:sldMkLst>
          <pc:docMk/>
          <pc:sldMk cId="198117534" sldId="403"/>
        </pc:sldMkLst>
        <pc:picChg chg="add mod ord">
          <ac:chgData name="Katie Bolen" userId="aa78ffc0c2b120ec" providerId="LiveId" clId="{8A0F9FCF-5C43-4A14-B659-8BD37D6C1090}" dt="2022-10-29T07:24:40.712" v="8" actId="167"/>
          <ac:picMkLst>
            <pc:docMk/>
            <pc:sldMk cId="198117534" sldId="403"/>
            <ac:picMk id="6" creationId="{B36BD4A8-FB20-BD33-3F7A-8558757EFF23}"/>
          </ac:picMkLst>
        </pc:picChg>
        <pc:picChg chg="del">
          <ac:chgData name="Katie Bolen" userId="aa78ffc0c2b120ec" providerId="LiveId" clId="{8A0F9FCF-5C43-4A14-B659-8BD37D6C1090}" dt="2022-10-29T07:24:42.732" v="9" actId="478"/>
          <ac:picMkLst>
            <pc:docMk/>
            <pc:sldMk cId="198117534" sldId="403"/>
            <ac:picMk id="7" creationId="{1F9F28EF-337E-419A-8570-CB2162BAB534}"/>
          </ac:picMkLst>
        </pc:picChg>
      </pc:sldChg>
      <pc:sldChg chg="addSp delSp modSp mod">
        <pc:chgData name="Katie Bolen" userId="aa78ffc0c2b120ec" providerId="LiveId" clId="{8A0F9FCF-5C43-4A14-B659-8BD37D6C1090}" dt="2022-11-27T00:32:24.790" v="72" actId="27614"/>
        <pc:sldMkLst>
          <pc:docMk/>
          <pc:sldMk cId="826929942" sldId="407"/>
        </pc:sldMkLst>
        <pc:picChg chg="add mod ord">
          <ac:chgData name="Katie Bolen" userId="aa78ffc0c2b120ec" providerId="LiveId" clId="{8A0F9FCF-5C43-4A14-B659-8BD37D6C1090}" dt="2022-11-27T00:32:24.790" v="72" actId="27614"/>
          <ac:picMkLst>
            <pc:docMk/>
            <pc:sldMk cId="826929942" sldId="407"/>
            <ac:picMk id="6" creationId="{3181452A-45B3-22F5-38E0-EB33F8358D7B}"/>
          </ac:picMkLst>
        </pc:picChg>
        <pc:picChg chg="del">
          <ac:chgData name="Katie Bolen" userId="aa78ffc0c2b120ec" providerId="LiveId" clId="{8A0F9FCF-5C43-4A14-B659-8BD37D6C1090}" dt="2022-11-27T00:32:24.362" v="71" actId="478"/>
          <ac:picMkLst>
            <pc:docMk/>
            <pc:sldMk cId="826929942" sldId="407"/>
            <ac:picMk id="7" creationId="{371A9F8C-A6CD-4B45-A8F9-6767500D8A42}"/>
          </ac:picMkLst>
        </pc:picChg>
      </pc:sldChg>
      <pc:sldChg chg="addSp delSp modSp mod">
        <pc:chgData name="Katie Bolen" userId="aa78ffc0c2b120ec" providerId="LiveId" clId="{8A0F9FCF-5C43-4A14-B659-8BD37D6C1090}" dt="2022-12-08T21:50:25.782" v="95" actId="478"/>
        <pc:sldMkLst>
          <pc:docMk/>
          <pc:sldMk cId="3489333624" sldId="408"/>
        </pc:sldMkLst>
        <pc:picChg chg="add del mod">
          <ac:chgData name="Katie Bolen" userId="aa78ffc0c2b120ec" providerId="LiveId" clId="{8A0F9FCF-5C43-4A14-B659-8BD37D6C1090}" dt="2022-12-08T21:50:25.782" v="95" actId="478"/>
          <ac:picMkLst>
            <pc:docMk/>
            <pc:sldMk cId="3489333624" sldId="408"/>
            <ac:picMk id="6" creationId="{0BB57165-4AAD-FFE4-7643-02BDD90968D9}"/>
          </ac:picMkLst>
        </pc:picChg>
      </pc:sldChg>
      <pc:sldChg chg="addSp delSp modSp mod">
        <pc:chgData name="Katie Bolen" userId="aa78ffc0c2b120ec" providerId="LiveId" clId="{8A0F9FCF-5C43-4A14-B659-8BD37D6C1090}" dt="2022-11-27T00:39:14.074" v="76" actId="27614"/>
        <pc:sldMkLst>
          <pc:docMk/>
          <pc:sldMk cId="355083346" sldId="425"/>
        </pc:sldMkLst>
        <pc:picChg chg="add mod ord">
          <ac:chgData name="Katie Bolen" userId="aa78ffc0c2b120ec" providerId="LiveId" clId="{8A0F9FCF-5C43-4A14-B659-8BD37D6C1090}" dt="2022-11-27T00:39:14.074" v="76" actId="27614"/>
          <ac:picMkLst>
            <pc:docMk/>
            <pc:sldMk cId="355083346" sldId="425"/>
            <ac:picMk id="6" creationId="{5871E8AC-A6EA-1F16-ADD7-AA0935F47BF4}"/>
          </ac:picMkLst>
        </pc:picChg>
        <pc:picChg chg="del">
          <ac:chgData name="Katie Bolen" userId="aa78ffc0c2b120ec" providerId="LiveId" clId="{8A0F9FCF-5C43-4A14-B659-8BD37D6C1090}" dt="2022-11-27T00:39:13.757" v="75" actId="478"/>
          <ac:picMkLst>
            <pc:docMk/>
            <pc:sldMk cId="355083346" sldId="425"/>
            <ac:picMk id="7" creationId="{523AC609-F493-4D9A-A968-01327E2871AB}"/>
          </ac:picMkLst>
        </pc:picChg>
      </pc:sldChg>
      <pc:sldChg chg="addSp delSp modSp mod">
        <pc:chgData name="Katie Bolen" userId="aa78ffc0c2b120ec" providerId="LiveId" clId="{8A0F9FCF-5C43-4A14-B659-8BD37D6C1090}" dt="2022-11-27T00:59:37.657" v="80" actId="27614"/>
        <pc:sldMkLst>
          <pc:docMk/>
          <pc:sldMk cId="3092821798" sldId="426"/>
        </pc:sldMkLst>
        <pc:picChg chg="add mod ord">
          <ac:chgData name="Katie Bolen" userId="aa78ffc0c2b120ec" providerId="LiveId" clId="{8A0F9FCF-5C43-4A14-B659-8BD37D6C1090}" dt="2022-11-27T00:59:37.657" v="80" actId="27614"/>
          <ac:picMkLst>
            <pc:docMk/>
            <pc:sldMk cId="3092821798" sldId="426"/>
            <ac:picMk id="6" creationId="{A53C676C-5F35-3BB6-2E53-1213334F532D}"/>
          </ac:picMkLst>
        </pc:picChg>
        <pc:picChg chg="del">
          <ac:chgData name="Katie Bolen" userId="aa78ffc0c2b120ec" providerId="LiveId" clId="{8A0F9FCF-5C43-4A14-B659-8BD37D6C1090}" dt="2022-11-27T00:59:36.212" v="79" actId="478"/>
          <ac:picMkLst>
            <pc:docMk/>
            <pc:sldMk cId="3092821798" sldId="426"/>
            <ac:picMk id="7" creationId="{304C20AE-D497-4C4E-AEA6-3CA891297E01}"/>
          </ac:picMkLst>
        </pc:picChg>
      </pc:sldChg>
      <pc:sldChg chg="addSp delSp modSp mod">
        <pc:chgData name="Katie Bolen" userId="aa78ffc0c2b120ec" providerId="LiveId" clId="{8A0F9FCF-5C43-4A14-B659-8BD37D6C1090}" dt="2023-01-27T23:31:18.454" v="110" actId="478"/>
        <pc:sldMkLst>
          <pc:docMk/>
          <pc:sldMk cId="1940702019" sldId="430"/>
        </pc:sldMkLst>
        <pc:picChg chg="add mod ord">
          <ac:chgData name="Katie Bolen" userId="aa78ffc0c2b120ec" providerId="LiveId" clId="{8A0F9FCF-5C43-4A14-B659-8BD37D6C1090}" dt="2023-01-27T23:31:18.186" v="108" actId="27614"/>
          <ac:picMkLst>
            <pc:docMk/>
            <pc:sldMk cId="1940702019" sldId="430"/>
            <ac:picMk id="6" creationId="{24FB664D-C7FD-3B3D-6911-4AED0CE51166}"/>
          </ac:picMkLst>
        </pc:picChg>
        <pc:picChg chg="del mod">
          <ac:chgData name="Katie Bolen" userId="aa78ffc0c2b120ec" providerId="LiveId" clId="{8A0F9FCF-5C43-4A14-B659-8BD37D6C1090}" dt="2023-01-27T23:31:18.454" v="110" actId="478"/>
          <ac:picMkLst>
            <pc:docMk/>
            <pc:sldMk cId="1940702019" sldId="430"/>
            <ac:picMk id="7" creationId="{0FA9502C-BCB4-41C2-843F-FE7E6A60136D}"/>
          </ac:picMkLst>
        </pc:picChg>
      </pc:sldChg>
      <pc:sldChg chg="addSp delSp modSp mod">
        <pc:chgData name="Katie Bolen" userId="aa78ffc0c2b120ec" providerId="LiveId" clId="{8A0F9FCF-5C43-4A14-B659-8BD37D6C1090}" dt="2022-11-29T18:31:52.227" v="84" actId="27614"/>
        <pc:sldMkLst>
          <pc:docMk/>
          <pc:sldMk cId="3113836564" sldId="448"/>
        </pc:sldMkLst>
        <pc:picChg chg="add mod ord">
          <ac:chgData name="Katie Bolen" userId="aa78ffc0c2b120ec" providerId="LiveId" clId="{8A0F9FCF-5C43-4A14-B659-8BD37D6C1090}" dt="2022-11-29T18:31:52.227" v="84" actId="27614"/>
          <ac:picMkLst>
            <pc:docMk/>
            <pc:sldMk cId="3113836564" sldId="448"/>
            <ac:picMk id="6" creationId="{DBD0374B-86BF-B76C-ABAB-48CF63C04667}"/>
          </ac:picMkLst>
        </pc:picChg>
        <pc:picChg chg="del">
          <ac:chgData name="Katie Bolen" userId="aa78ffc0c2b120ec" providerId="LiveId" clId="{8A0F9FCF-5C43-4A14-B659-8BD37D6C1090}" dt="2022-11-29T18:31:51.936" v="83" actId="478"/>
          <ac:picMkLst>
            <pc:docMk/>
            <pc:sldMk cId="3113836564" sldId="448"/>
            <ac:picMk id="7" creationId="{84B34C1C-EF03-4239-9A0A-811B489D6078}"/>
          </ac:picMkLst>
        </pc:picChg>
      </pc:sldChg>
      <pc:sldChg chg="addSp delSp modSp mod">
        <pc:chgData name="Katie Bolen" userId="aa78ffc0c2b120ec" providerId="LiveId" clId="{8A0F9FCF-5C43-4A14-B659-8BD37D6C1090}" dt="2023-01-27T05:46:11.029" v="100" actId="478"/>
        <pc:sldMkLst>
          <pc:docMk/>
          <pc:sldMk cId="2107923606" sldId="463"/>
        </pc:sldMkLst>
        <pc:picChg chg="del mod">
          <ac:chgData name="Katie Bolen" userId="aa78ffc0c2b120ec" providerId="LiveId" clId="{8A0F9FCF-5C43-4A14-B659-8BD37D6C1090}" dt="2023-01-27T05:46:11.029" v="100" actId="478"/>
          <ac:picMkLst>
            <pc:docMk/>
            <pc:sldMk cId="2107923606" sldId="463"/>
            <ac:picMk id="6" creationId="{4853A47C-2379-4FFC-BF0B-E97CF8F94166}"/>
          </ac:picMkLst>
        </pc:picChg>
        <pc:picChg chg="add mod ord">
          <ac:chgData name="Katie Bolen" userId="aa78ffc0c2b120ec" providerId="LiveId" clId="{8A0F9FCF-5C43-4A14-B659-8BD37D6C1090}" dt="2023-01-27T05:46:10.550" v="98" actId="27614"/>
          <ac:picMkLst>
            <pc:docMk/>
            <pc:sldMk cId="2107923606" sldId="463"/>
            <ac:picMk id="7" creationId="{F9566794-FE46-DBB6-3E9A-6F2AC942FFDB}"/>
          </ac:picMkLst>
        </pc:picChg>
      </pc:sldChg>
    </pc:docChg>
  </pc:docChgLst>
  <pc:docChgLst>
    <pc:chgData name="Todd Bolen" userId="a511567d1bf03c50" providerId="LiveId" clId="{CDC1D6E1-3624-45ED-B04B-59622456EFCB}"/>
    <pc:docChg chg="custSel addSld delSld modSld">
      <pc:chgData name="Todd Bolen" userId="a511567d1bf03c50" providerId="LiveId" clId="{CDC1D6E1-3624-45ED-B04B-59622456EFCB}" dt="2024-02-16T04:48:07.393" v="45" actId="2696"/>
      <pc:docMkLst>
        <pc:docMk/>
      </pc:docMkLst>
      <pc:sldChg chg="modNotesTx">
        <pc:chgData name="Todd Bolen" userId="a511567d1bf03c50" providerId="LiveId" clId="{CDC1D6E1-3624-45ED-B04B-59622456EFCB}" dt="2024-02-16T04:43:12.638" v="0"/>
        <pc:sldMkLst>
          <pc:docMk/>
          <pc:sldMk cId="2525081360" sldId="367"/>
        </pc:sldMkLst>
      </pc:sldChg>
      <pc:sldChg chg="addSp modSp add mod">
        <pc:chgData name="Todd Bolen" userId="a511567d1bf03c50" providerId="LiveId" clId="{CDC1D6E1-3624-45ED-B04B-59622456EFCB}" dt="2024-02-16T04:44:27.643" v="17" actId="692"/>
        <pc:sldMkLst>
          <pc:docMk/>
          <pc:sldMk cId="1054288656" sldId="503"/>
        </pc:sldMkLst>
        <pc:spChg chg="add mod">
          <ac:chgData name="Todd Bolen" userId="a511567d1bf03c50" providerId="LiveId" clId="{CDC1D6E1-3624-45ED-B04B-59622456EFCB}" dt="2024-02-16T04:44:05.297" v="8" actId="14100"/>
          <ac:spMkLst>
            <pc:docMk/>
            <pc:sldMk cId="1054288656" sldId="503"/>
            <ac:spMk id="2" creationId="{241E083A-09D4-AE20-4778-5CFCA5A8782B}"/>
          </ac:spMkLst>
        </pc:spChg>
        <pc:spChg chg="add mod">
          <ac:chgData name="Todd Bolen" userId="a511567d1bf03c50" providerId="LiveId" clId="{CDC1D6E1-3624-45ED-B04B-59622456EFCB}" dt="2024-02-16T04:44:27.643" v="17" actId="692"/>
          <ac:spMkLst>
            <pc:docMk/>
            <pc:sldMk cId="1054288656" sldId="503"/>
            <ac:spMk id="3" creationId="{D3BC6E6E-BA10-6AA9-C554-1A38E8D763B7}"/>
          </ac:spMkLst>
        </pc:spChg>
      </pc:sldChg>
      <pc:sldChg chg="addSp delSp modSp add del mod">
        <pc:chgData name="Todd Bolen" userId="a511567d1bf03c50" providerId="LiveId" clId="{CDC1D6E1-3624-45ED-B04B-59622456EFCB}" dt="2024-02-16T04:48:07.393" v="45" actId="2696"/>
        <pc:sldMkLst>
          <pc:docMk/>
          <pc:sldMk cId="494743578" sldId="504"/>
        </pc:sldMkLst>
        <pc:spChg chg="del">
          <ac:chgData name="Todd Bolen" userId="a511567d1bf03c50" providerId="LiveId" clId="{CDC1D6E1-3624-45ED-B04B-59622456EFCB}" dt="2024-02-16T04:45:37.421" v="22" actId="478"/>
          <ac:spMkLst>
            <pc:docMk/>
            <pc:sldMk cId="494743578" sldId="504"/>
            <ac:spMk id="2" creationId="{79CEB4CF-021A-EB1D-4403-D79796BE3059}"/>
          </ac:spMkLst>
        </pc:spChg>
        <pc:spChg chg="del">
          <ac:chgData name="Todd Bolen" userId="a511567d1bf03c50" providerId="LiveId" clId="{CDC1D6E1-3624-45ED-B04B-59622456EFCB}" dt="2024-02-16T04:45:40.775" v="23" actId="478"/>
          <ac:spMkLst>
            <pc:docMk/>
            <pc:sldMk cId="494743578" sldId="504"/>
            <ac:spMk id="3" creationId="{206C509D-3198-E3DD-3E16-55D5203E0289}"/>
          </ac:spMkLst>
        </pc:spChg>
        <pc:spChg chg="del">
          <ac:chgData name="Todd Bolen" userId="a511567d1bf03c50" providerId="LiveId" clId="{CDC1D6E1-3624-45ED-B04B-59622456EFCB}" dt="2024-02-16T04:45:44.384" v="24" actId="478"/>
          <ac:spMkLst>
            <pc:docMk/>
            <pc:sldMk cId="494743578" sldId="504"/>
            <ac:spMk id="5" creationId="{87D79379-FA8F-72A8-CFED-2A1B3D74D3B2}"/>
          </ac:spMkLst>
        </pc:spChg>
        <pc:spChg chg="add del mod">
          <ac:chgData name="Todd Bolen" userId="a511567d1bf03c50" providerId="LiveId" clId="{CDC1D6E1-3624-45ED-B04B-59622456EFCB}" dt="2024-02-16T04:45:54.649" v="25" actId="478"/>
          <ac:spMkLst>
            <pc:docMk/>
            <pc:sldMk cId="494743578" sldId="504"/>
            <ac:spMk id="7" creationId="{CE315192-C58F-627F-3162-9A67F626E333}"/>
          </ac:spMkLst>
        </pc:spChg>
        <pc:spChg chg="add mod">
          <ac:chgData name="Todd Bolen" userId="a511567d1bf03c50" providerId="LiveId" clId="{CDC1D6E1-3624-45ED-B04B-59622456EFCB}" dt="2024-02-16T04:47:14.891" v="36" actId="12788"/>
          <ac:spMkLst>
            <pc:docMk/>
            <pc:sldMk cId="494743578" sldId="504"/>
            <ac:spMk id="8" creationId="{7C37FE52-8E94-0726-584A-C4488E17218E}"/>
          </ac:spMkLst>
        </pc:spChg>
        <pc:picChg chg="del">
          <ac:chgData name="Todd Bolen" userId="a511567d1bf03c50" providerId="LiveId" clId="{CDC1D6E1-3624-45ED-B04B-59622456EFCB}" dt="2024-02-16T04:45:32.488" v="21" actId="478"/>
          <ac:picMkLst>
            <pc:docMk/>
            <pc:sldMk cId="494743578" sldId="504"/>
            <ac:picMk id="4" creationId="{B7969081-3614-72DA-22D6-F084E561B0E9}"/>
          </ac:picMkLst>
        </pc:picChg>
        <pc:picChg chg="add mod">
          <ac:chgData name="Todd Bolen" userId="a511567d1bf03c50" providerId="LiveId" clId="{CDC1D6E1-3624-45ED-B04B-59622456EFCB}" dt="2024-02-16T04:47:04.473" v="35" actId="12788"/>
          <ac:picMkLst>
            <pc:docMk/>
            <pc:sldMk cId="494743578" sldId="504"/>
            <ac:picMk id="9" creationId="{C5F1E4A3-B880-4A68-5EFF-1CF751041CE7}"/>
          </ac:picMkLst>
        </pc:picChg>
        <pc:picChg chg="del">
          <ac:chgData name="Todd Bolen" userId="a511567d1bf03c50" providerId="LiveId" clId="{CDC1D6E1-3624-45ED-B04B-59622456EFCB}" dt="2024-02-16T04:45:40.775" v="23" actId="478"/>
          <ac:picMkLst>
            <pc:docMk/>
            <pc:sldMk cId="494743578" sldId="504"/>
            <ac:picMk id="16" creationId="{30CCDA2E-E783-40BA-DCA8-CF386863F8EA}"/>
          </ac:picMkLst>
        </pc:picChg>
      </pc:sldChg>
      <pc:sldChg chg="add del">
        <pc:chgData name="Todd Bolen" userId="a511567d1bf03c50" providerId="LiveId" clId="{CDC1D6E1-3624-45ED-B04B-59622456EFCB}" dt="2024-02-16T04:45:22.055" v="19" actId="2696"/>
        <pc:sldMkLst>
          <pc:docMk/>
          <pc:sldMk cId="2944157842" sldId="504"/>
        </pc:sldMkLst>
      </pc:sldChg>
      <pc:sldChg chg="modSp add mod">
        <pc:chgData name="Todd Bolen" userId="a511567d1bf03c50" providerId="LiveId" clId="{CDC1D6E1-3624-45ED-B04B-59622456EFCB}" dt="2024-02-16T04:47:50.512" v="44" actId="1076"/>
        <pc:sldMkLst>
          <pc:docMk/>
          <pc:sldMk cId="2688519787" sldId="505"/>
        </pc:sldMkLst>
        <pc:spChg chg="mod">
          <ac:chgData name="Todd Bolen" userId="a511567d1bf03c50" providerId="LiveId" clId="{CDC1D6E1-3624-45ED-B04B-59622456EFCB}" dt="2024-02-16T04:47:50.512" v="44" actId="1076"/>
          <ac:spMkLst>
            <pc:docMk/>
            <pc:sldMk cId="2688519787" sldId="505"/>
            <ac:spMk id="8" creationId="{FA31ADFE-D774-3A48-688F-BCAB11E94786}"/>
          </ac:spMkLst>
        </pc:spChg>
        <pc:picChg chg="mod">
          <ac:chgData name="Todd Bolen" userId="a511567d1bf03c50" providerId="LiveId" clId="{CDC1D6E1-3624-45ED-B04B-59622456EFCB}" dt="2024-02-16T04:47:37.565" v="40" actId="1076"/>
          <ac:picMkLst>
            <pc:docMk/>
            <pc:sldMk cId="2688519787" sldId="505"/>
            <ac:picMk id="9" creationId="{6323F38D-D648-263C-20B4-959A14646F56}"/>
          </ac:picMkLst>
        </pc:picChg>
      </pc:sldChg>
    </pc:docChg>
  </pc:docChgLst>
  <pc:docChgLst>
    <pc:chgData name="Katie Bolen" userId="aa78ffc0c2b120ec" providerId="LiveId" clId="{6315E5BA-4BFB-49AB-A00C-37C3E46D4279}"/>
    <pc:docChg chg="undo custSel modSld">
      <pc:chgData name="Katie Bolen" userId="aa78ffc0c2b120ec" providerId="LiveId" clId="{6315E5BA-4BFB-49AB-A00C-37C3E46D4279}" dt="2023-03-18T02:22:48.489" v="17" actId="478"/>
      <pc:docMkLst>
        <pc:docMk/>
      </pc:docMkLst>
      <pc:sldChg chg="addSp delSp modSp mod">
        <pc:chgData name="Katie Bolen" userId="aa78ffc0c2b120ec" providerId="LiveId" clId="{6315E5BA-4BFB-49AB-A00C-37C3E46D4279}" dt="2023-03-11T18:33:20.741" v="12" actId="478"/>
        <pc:sldMkLst>
          <pc:docMk/>
          <pc:sldMk cId="2528685996" sldId="300"/>
        </pc:sldMkLst>
        <pc:picChg chg="add mod ord">
          <ac:chgData name="Katie Bolen" userId="aa78ffc0c2b120ec" providerId="LiveId" clId="{6315E5BA-4BFB-49AB-A00C-37C3E46D4279}" dt="2023-03-11T18:33:20.019" v="11" actId="962"/>
          <ac:picMkLst>
            <pc:docMk/>
            <pc:sldMk cId="2528685996" sldId="300"/>
            <ac:picMk id="6" creationId="{CB7DC9D1-FADB-540E-9386-6C2F803A3A9A}"/>
          </ac:picMkLst>
        </pc:picChg>
        <pc:picChg chg="del">
          <ac:chgData name="Katie Bolen" userId="aa78ffc0c2b120ec" providerId="LiveId" clId="{6315E5BA-4BFB-49AB-A00C-37C3E46D4279}" dt="2023-03-11T18:33:20.741" v="12" actId="478"/>
          <ac:picMkLst>
            <pc:docMk/>
            <pc:sldMk cId="2528685996" sldId="300"/>
            <ac:picMk id="7" creationId="{5757DF18-0A51-4887-ADC6-CEA5F223688D}"/>
          </ac:picMkLst>
        </pc:picChg>
      </pc:sldChg>
      <pc:sldChg chg="addSp delSp modSp mod">
        <pc:chgData name="Katie Bolen" userId="aa78ffc0c2b120ec" providerId="LiveId" clId="{6315E5BA-4BFB-49AB-A00C-37C3E46D4279}" dt="2023-03-04T00:27:13.070" v="4" actId="478"/>
        <pc:sldMkLst>
          <pc:docMk/>
          <pc:sldMk cId="57631284" sldId="314"/>
        </pc:sldMkLst>
        <pc:picChg chg="add mod ord">
          <ac:chgData name="Katie Bolen" userId="aa78ffc0c2b120ec" providerId="LiveId" clId="{6315E5BA-4BFB-49AB-A00C-37C3E46D4279}" dt="2023-03-04T00:27:11.498" v="3" actId="167"/>
          <ac:picMkLst>
            <pc:docMk/>
            <pc:sldMk cId="57631284" sldId="314"/>
            <ac:picMk id="6" creationId="{440B163F-9585-C6E9-25D6-E84D89E63022}"/>
          </ac:picMkLst>
        </pc:picChg>
        <pc:picChg chg="del">
          <ac:chgData name="Katie Bolen" userId="aa78ffc0c2b120ec" providerId="LiveId" clId="{6315E5BA-4BFB-49AB-A00C-37C3E46D4279}" dt="2023-03-04T00:27:13.070" v="4" actId="478"/>
          <ac:picMkLst>
            <pc:docMk/>
            <pc:sldMk cId="57631284" sldId="314"/>
            <ac:picMk id="7" creationId="{AA9C64B3-9FBA-469F-9A22-18D88ED16C7C}"/>
          </ac:picMkLst>
        </pc:picChg>
      </pc:sldChg>
      <pc:sldChg chg="addSp delSp modSp mod">
        <pc:chgData name="Katie Bolen" userId="aa78ffc0c2b120ec" providerId="LiveId" clId="{6315E5BA-4BFB-49AB-A00C-37C3E46D4279}" dt="2023-03-18T02:22:48.489" v="17" actId="478"/>
        <pc:sldMkLst>
          <pc:docMk/>
          <pc:sldMk cId="1907562550" sldId="317"/>
        </pc:sldMkLst>
        <pc:picChg chg="add mod ord">
          <ac:chgData name="Katie Bolen" userId="aa78ffc0c2b120ec" providerId="LiveId" clId="{6315E5BA-4BFB-49AB-A00C-37C3E46D4279}" dt="2023-03-18T02:22:48.117" v="15" actId="27614"/>
          <ac:picMkLst>
            <pc:docMk/>
            <pc:sldMk cId="1907562550" sldId="317"/>
            <ac:picMk id="6" creationId="{15B74888-CF55-7FD4-30EF-362CA5911007}"/>
          </ac:picMkLst>
        </pc:picChg>
        <pc:picChg chg="del mod">
          <ac:chgData name="Katie Bolen" userId="aa78ffc0c2b120ec" providerId="LiveId" clId="{6315E5BA-4BFB-49AB-A00C-37C3E46D4279}" dt="2023-03-18T02:22:48.489" v="17" actId="478"/>
          <ac:picMkLst>
            <pc:docMk/>
            <pc:sldMk cId="1907562550" sldId="317"/>
            <ac:picMk id="7" creationId="{52B5EA9A-F8DD-4829-A9EC-243A069C8D3E}"/>
          </ac:picMkLst>
        </pc:picChg>
      </pc:sldChg>
      <pc:sldChg chg="addSp delSp mod">
        <pc:chgData name="Katie Bolen" userId="aa78ffc0c2b120ec" providerId="LiveId" clId="{6315E5BA-4BFB-49AB-A00C-37C3E46D4279}" dt="2023-03-08T03:45:45.513" v="6" actId="22"/>
        <pc:sldMkLst>
          <pc:docMk/>
          <pc:sldMk cId="2525081360" sldId="367"/>
        </pc:sldMkLst>
        <pc:spChg chg="add del">
          <ac:chgData name="Katie Bolen" userId="aa78ffc0c2b120ec" providerId="LiveId" clId="{6315E5BA-4BFB-49AB-A00C-37C3E46D4279}" dt="2023-03-08T03:45:45.513" v="6" actId="22"/>
          <ac:spMkLst>
            <pc:docMk/>
            <pc:sldMk cId="2525081360" sldId="367"/>
            <ac:spMk id="3" creationId="{E65F71CE-C589-0812-B6D2-AA12D7CE39FD}"/>
          </ac:spMkLst>
        </pc:spChg>
      </pc:sldChg>
      <pc:sldChg chg="addSp modSp">
        <pc:chgData name="Katie Bolen" userId="aa78ffc0c2b120ec" providerId="LiveId" clId="{6315E5BA-4BFB-49AB-A00C-37C3E46D4279}" dt="2023-03-08T03:45:51.042" v="7"/>
        <pc:sldMkLst>
          <pc:docMk/>
          <pc:sldMk cId="19517929" sldId="467"/>
        </pc:sldMkLst>
        <pc:picChg chg="add mod">
          <ac:chgData name="Katie Bolen" userId="aa78ffc0c2b120ec" providerId="LiveId" clId="{6315E5BA-4BFB-49AB-A00C-37C3E46D4279}" dt="2023-03-08T03:45:51.042" v="7"/>
          <ac:picMkLst>
            <pc:docMk/>
            <pc:sldMk cId="19517929" sldId="467"/>
            <ac:picMk id="7" creationId="{04BEEAB9-BC44-0308-7729-D1DE2D2775F3}"/>
          </ac:picMkLst>
        </pc:picChg>
      </pc:sldChg>
    </pc:docChg>
  </pc:docChgLst>
  <pc:docChgLst>
    <pc:chgData name="Bethany Bolen" userId="8e338a04f9f07398" providerId="LiveId" clId="{28D7C7B0-161B-4CE4-9716-6CC5D5794F8D}"/>
    <pc:docChg chg="undo custSel modSld">
      <pc:chgData name="Bethany Bolen" userId="8e338a04f9f07398" providerId="LiveId" clId="{28D7C7B0-161B-4CE4-9716-6CC5D5794F8D}" dt="2020-08-27T02:58:09.019" v="120" actId="14100"/>
      <pc:docMkLst>
        <pc:docMk/>
      </pc:docMkLst>
      <pc:sldChg chg="addSp delSp modSp mod">
        <pc:chgData name="Bethany Bolen" userId="8e338a04f9f07398" providerId="LiveId" clId="{28D7C7B0-161B-4CE4-9716-6CC5D5794F8D}" dt="2020-08-27T02:53:27.236" v="4" actId="478"/>
        <pc:sldMkLst>
          <pc:docMk/>
          <pc:sldMk cId="3531934228" sldId="313"/>
        </pc:sldMkLst>
        <pc:picChg chg="del">
          <ac:chgData name="Bethany Bolen" userId="8e338a04f9f07398" providerId="LiveId" clId="{28D7C7B0-161B-4CE4-9716-6CC5D5794F8D}" dt="2020-08-27T02:53:27.236" v="4" actId="478"/>
          <ac:picMkLst>
            <pc:docMk/>
            <pc:sldMk cId="3531934228" sldId="313"/>
            <ac:picMk id="5" creationId="{00000000-0000-0000-0000-000000000000}"/>
          </ac:picMkLst>
        </pc:picChg>
        <pc:picChg chg="add mod ord">
          <ac:chgData name="Bethany Bolen" userId="8e338a04f9f07398" providerId="LiveId" clId="{28D7C7B0-161B-4CE4-9716-6CC5D5794F8D}" dt="2020-08-27T02:53:26.167" v="3" actId="167"/>
          <ac:picMkLst>
            <pc:docMk/>
            <pc:sldMk cId="3531934228" sldId="313"/>
            <ac:picMk id="7" creationId="{AAFB1757-DA81-4D29-82CC-D9AB18CA14D1}"/>
          </ac:picMkLst>
        </pc:picChg>
      </pc:sldChg>
      <pc:sldChg chg="addSp delSp modSp mod">
        <pc:chgData name="Bethany Bolen" userId="8e338a04f9f07398" providerId="LiveId" clId="{28D7C7B0-161B-4CE4-9716-6CC5D5794F8D}" dt="2020-08-27T02:53:43.938" v="9" actId="478"/>
        <pc:sldMkLst>
          <pc:docMk/>
          <pc:sldMk cId="1117452193" sldId="330"/>
        </pc:sldMkLst>
        <pc:picChg chg="del">
          <ac:chgData name="Bethany Bolen" userId="8e338a04f9f07398" providerId="LiveId" clId="{28D7C7B0-161B-4CE4-9716-6CC5D5794F8D}" dt="2020-08-27T02:53:43.938" v="9" actId="478"/>
          <ac:picMkLst>
            <pc:docMk/>
            <pc:sldMk cId="1117452193" sldId="330"/>
            <ac:picMk id="5" creationId="{00000000-0000-0000-0000-000000000000}"/>
          </ac:picMkLst>
        </pc:picChg>
        <pc:picChg chg="add mod ord">
          <ac:chgData name="Bethany Bolen" userId="8e338a04f9f07398" providerId="LiveId" clId="{28D7C7B0-161B-4CE4-9716-6CC5D5794F8D}" dt="2020-08-27T02:53:43.003" v="8" actId="167"/>
          <ac:picMkLst>
            <pc:docMk/>
            <pc:sldMk cId="1117452193" sldId="330"/>
            <ac:picMk id="7" creationId="{80AD96C7-7E8F-43A2-B2D7-E7A99C7DD472}"/>
          </ac:picMkLst>
        </pc:picChg>
      </pc:sldChg>
      <pc:sldChg chg="addSp delSp modSp mod">
        <pc:chgData name="Bethany Bolen" userId="8e338a04f9f07398" providerId="LiveId" clId="{28D7C7B0-161B-4CE4-9716-6CC5D5794F8D}" dt="2020-08-27T02:54:12.529" v="14" actId="478"/>
        <pc:sldMkLst>
          <pc:docMk/>
          <pc:sldMk cId="2213872823" sldId="341"/>
        </pc:sldMkLst>
        <pc:picChg chg="del">
          <ac:chgData name="Bethany Bolen" userId="8e338a04f9f07398" providerId="LiveId" clId="{28D7C7B0-161B-4CE4-9716-6CC5D5794F8D}" dt="2020-08-27T02:54:12.529" v="14" actId="478"/>
          <ac:picMkLst>
            <pc:docMk/>
            <pc:sldMk cId="2213872823" sldId="341"/>
            <ac:picMk id="5" creationId="{00000000-0000-0000-0000-000000000000}"/>
          </ac:picMkLst>
        </pc:picChg>
        <pc:picChg chg="add mod ord">
          <ac:chgData name="Bethany Bolen" userId="8e338a04f9f07398" providerId="LiveId" clId="{28D7C7B0-161B-4CE4-9716-6CC5D5794F8D}" dt="2020-08-27T02:54:08.992" v="13" actId="167"/>
          <ac:picMkLst>
            <pc:docMk/>
            <pc:sldMk cId="2213872823" sldId="341"/>
            <ac:picMk id="7" creationId="{9C774CE6-F12A-49B7-B4BD-2A9001619CD5}"/>
          </ac:picMkLst>
        </pc:picChg>
      </pc:sldChg>
      <pc:sldChg chg="addSp delSp modSp mod">
        <pc:chgData name="Bethany Bolen" userId="8e338a04f9f07398" providerId="LiveId" clId="{28D7C7B0-161B-4CE4-9716-6CC5D5794F8D}" dt="2020-08-27T02:55:29.097" v="25" actId="1035"/>
        <pc:sldMkLst>
          <pc:docMk/>
          <pc:sldMk cId="1867710705" sldId="350"/>
        </pc:sldMkLst>
        <pc:picChg chg="del">
          <ac:chgData name="Bethany Bolen" userId="8e338a04f9f07398" providerId="LiveId" clId="{28D7C7B0-161B-4CE4-9716-6CC5D5794F8D}" dt="2020-08-27T02:55:26.713" v="24" actId="478"/>
          <ac:picMkLst>
            <pc:docMk/>
            <pc:sldMk cId="1867710705" sldId="350"/>
            <ac:picMk id="5" creationId="{00000000-0000-0000-0000-000000000000}"/>
          </ac:picMkLst>
        </pc:picChg>
        <pc:picChg chg="add mod ord">
          <ac:chgData name="Bethany Bolen" userId="8e338a04f9f07398" providerId="LiveId" clId="{28D7C7B0-161B-4CE4-9716-6CC5D5794F8D}" dt="2020-08-27T02:55:29.097" v="25" actId="1035"/>
          <ac:picMkLst>
            <pc:docMk/>
            <pc:sldMk cId="1867710705" sldId="350"/>
            <ac:picMk id="7" creationId="{2E92A6EC-268F-47AA-9F2B-4CC84082A074}"/>
          </ac:picMkLst>
        </pc:picChg>
      </pc:sldChg>
      <pc:sldChg chg="addSp delSp modSp mod">
        <pc:chgData name="Bethany Bolen" userId="8e338a04f9f07398" providerId="LiveId" clId="{28D7C7B0-161B-4CE4-9716-6CC5D5794F8D}" dt="2020-08-27T02:55:44.659" v="30" actId="478"/>
        <pc:sldMkLst>
          <pc:docMk/>
          <pc:sldMk cId="2817678255" sldId="355"/>
        </pc:sldMkLst>
        <pc:picChg chg="del">
          <ac:chgData name="Bethany Bolen" userId="8e338a04f9f07398" providerId="LiveId" clId="{28D7C7B0-161B-4CE4-9716-6CC5D5794F8D}" dt="2020-08-27T02:55:44.659" v="30" actId="478"/>
          <ac:picMkLst>
            <pc:docMk/>
            <pc:sldMk cId="2817678255" sldId="355"/>
            <ac:picMk id="5" creationId="{00000000-0000-0000-0000-000000000000}"/>
          </ac:picMkLst>
        </pc:picChg>
        <pc:picChg chg="add mod ord">
          <ac:chgData name="Bethany Bolen" userId="8e338a04f9f07398" providerId="LiveId" clId="{28D7C7B0-161B-4CE4-9716-6CC5D5794F8D}" dt="2020-08-27T02:55:43.587" v="29" actId="167"/>
          <ac:picMkLst>
            <pc:docMk/>
            <pc:sldMk cId="2817678255" sldId="355"/>
            <ac:picMk id="7" creationId="{C19C25C8-0551-4696-BBC3-8E6151483466}"/>
          </ac:picMkLst>
        </pc:picChg>
      </pc:sldChg>
      <pc:sldChg chg="addSp delSp modSp mod">
        <pc:chgData name="Bethany Bolen" userId="8e338a04f9f07398" providerId="LiveId" clId="{28D7C7B0-161B-4CE4-9716-6CC5D5794F8D}" dt="2020-08-27T02:58:09.019" v="120" actId="14100"/>
        <pc:sldMkLst>
          <pc:docMk/>
          <pc:sldMk cId="3736396049" sldId="391"/>
        </pc:sldMkLst>
        <pc:spChg chg="add mod">
          <ac:chgData name="Bethany Bolen" userId="8e338a04f9f07398" providerId="LiveId" clId="{28D7C7B0-161B-4CE4-9716-6CC5D5794F8D}" dt="2020-08-27T02:58:09.019" v="120" actId="14100"/>
          <ac:spMkLst>
            <pc:docMk/>
            <pc:sldMk cId="3736396049" sldId="391"/>
            <ac:spMk id="7" creationId="{FF8924DE-4974-43F1-945B-7704966E8CAD}"/>
          </ac:spMkLst>
        </pc:spChg>
        <pc:picChg chg="add mod ord modCrop">
          <ac:chgData name="Bethany Bolen" userId="8e338a04f9f07398" providerId="LiveId" clId="{28D7C7B0-161B-4CE4-9716-6CC5D5794F8D}" dt="2020-08-27T02:57:29.671" v="46" actId="1076"/>
          <ac:picMkLst>
            <pc:docMk/>
            <pc:sldMk cId="3736396049" sldId="391"/>
            <ac:picMk id="6" creationId="{335A5F72-BBF1-40A4-B492-49FCCFE59A38}"/>
          </ac:picMkLst>
        </pc:picChg>
        <pc:picChg chg="del">
          <ac:chgData name="Bethany Bolen" userId="8e338a04f9f07398" providerId="LiveId" clId="{28D7C7B0-161B-4CE4-9716-6CC5D5794F8D}" dt="2020-08-27T02:56:19.072" v="39" actId="478"/>
          <ac:picMkLst>
            <pc:docMk/>
            <pc:sldMk cId="3736396049" sldId="391"/>
            <ac:picMk id="9" creationId="{00000000-0000-0000-0000-000000000000}"/>
          </ac:picMkLst>
        </pc:picChg>
      </pc:sldChg>
      <pc:sldChg chg="addSp delSp modSp mod">
        <pc:chgData name="Bethany Bolen" userId="8e338a04f9f07398" providerId="LiveId" clId="{28D7C7B0-161B-4CE4-9716-6CC5D5794F8D}" dt="2020-08-27T02:54:20.187" v="19" actId="478"/>
        <pc:sldMkLst>
          <pc:docMk/>
          <pc:sldMk cId="2059444611" sldId="414"/>
        </pc:sldMkLst>
        <pc:picChg chg="del">
          <ac:chgData name="Bethany Bolen" userId="8e338a04f9f07398" providerId="LiveId" clId="{28D7C7B0-161B-4CE4-9716-6CC5D5794F8D}" dt="2020-08-27T02:54:20.187" v="19" actId="478"/>
          <ac:picMkLst>
            <pc:docMk/>
            <pc:sldMk cId="2059444611" sldId="414"/>
            <ac:picMk id="5" creationId="{00000000-0000-0000-0000-000000000000}"/>
          </ac:picMkLst>
        </pc:picChg>
        <pc:picChg chg="add mod ord">
          <ac:chgData name="Bethany Bolen" userId="8e338a04f9f07398" providerId="LiveId" clId="{28D7C7B0-161B-4CE4-9716-6CC5D5794F8D}" dt="2020-08-27T02:54:19.179" v="18" actId="167"/>
          <ac:picMkLst>
            <pc:docMk/>
            <pc:sldMk cId="2059444611" sldId="414"/>
            <ac:picMk id="17" creationId="{B3D0D8BF-AD5E-4C4B-A3B6-EBCD2FCD55A0}"/>
          </ac:picMkLst>
        </pc:picChg>
      </pc:sldChg>
    </pc:docChg>
  </pc:docChgLst>
  <pc:docChgLst>
    <pc:chgData name="Bethany Bolen" userId="8e338a04f9f07398" providerId="LiveId" clId="{AA2A35FA-632F-4504-92F7-E0E372092484}"/>
    <pc:docChg chg="undo custSel addSld delSld modSld sldOrd">
      <pc:chgData name="Bethany Bolen" userId="8e338a04f9f07398" providerId="LiveId" clId="{AA2A35FA-632F-4504-92F7-E0E372092484}" dt="2023-05-17T20:10:54.382" v="881" actId="20577"/>
      <pc:docMkLst>
        <pc:docMk/>
      </pc:docMkLst>
      <pc:sldChg chg="addSp delSp modSp mod modNotesTx">
        <pc:chgData name="Bethany Bolen" userId="8e338a04f9f07398" providerId="LiveId" clId="{AA2A35FA-632F-4504-92F7-E0E372092484}" dt="2023-05-09T20:10:17.959" v="7" actId="20577"/>
        <pc:sldMkLst>
          <pc:docMk/>
          <pc:sldMk cId="1380137902" sldId="290"/>
        </pc:sldMkLst>
        <pc:picChg chg="del mod">
          <ac:chgData name="Bethany Bolen" userId="8e338a04f9f07398" providerId="LiveId" clId="{AA2A35FA-632F-4504-92F7-E0E372092484}" dt="2023-05-09T20:10:16.492" v="6" actId="478"/>
          <ac:picMkLst>
            <pc:docMk/>
            <pc:sldMk cId="1380137902" sldId="290"/>
            <ac:picMk id="6" creationId="{497EB572-7136-408C-ADD2-37712BF946E0}"/>
          </ac:picMkLst>
        </pc:picChg>
        <pc:picChg chg="add mod ord">
          <ac:chgData name="Bethany Bolen" userId="8e338a04f9f07398" providerId="LiveId" clId="{AA2A35FA-632F-4504-92F7-E0E372092484}" dt="2023-05-09T20:10:15.426" v="4" actId="27614"/>
          <ac:picMkLst>
            <pc:docMk/>
            <pc:sldMk cId="1380137902" sldId="290"/>
            <ac:picMk id="7" creationId="{31878F1A-C1AB-A831-3E89-E3141AB788A6}"/>
          </ac:picMkLst>
        </pc:picChg>
      </pc:sldChg>
      <pc:sldChg chg="modNotesTx">
        <pc:chgData name="Bethany Bolen" userId="8e338a04f9f07398" providerId="LiveId" clId="{AA2A35FA-632F-4504-92F7-E0E372092484}" dt="2023-05-09T20:13:15.775" v="45" actId="20577"/>
        <pc:sldMkLst>
          <pc:docMk/>
          <pc:sldMk cId="4081500496" sldId="293"/>
        </pc:sldMkLst>
      </pc:sldChg>
      <pc:sldChg chg="addSp delSp modSp mod modNotesTx">
        <pc:chgData name="Bethany Bolen" userId="8e338a04f9f07398" providerId="LiveId" clId="{AA2A35FA-632F-4504-92F7-E0E372092484}" dt="2023-05-09T20:14:31.233" v="72" actId="20577"/>
        <pc:sldMkLst>
          <pc:docMk/>
          <pc:sldMk cId="2112859290" sldId="294"/>
        </pc:sldMkLst>
        <pc:picChg chg="add mod ord">
          <ac:chgData name="Bethany Bolen" userId="8e338a04f9f07398" providerId="LiveId" clId="{AA2A35FA-632F-4504-92F7-E0E372092484}" dt="2023-05-09T20:13:45.420" v="52" actId="962"/>
          <ac:picMkLst>
            <pc:docMk/>
            <pc:sldMk cId="2112859290" sldId="294"/>
            <ac:picMk id="6" creationId="{ACA55D24-CFD4-7F79-7E3E-F0128EE5A9BE}"/>
          </ac:picMkLst>
        </pc:picChg>
        <pc:picChg chg="del">
          <ac:chgData name="Bethany Bolen" userId="8e338a04f9f07398" providerId="LiveId" clId="{AA2A35FA-632F-4504-92F7-E0E372092484}" dt="2023-05-09T20:13:45.767" v="53" actId="478"/>
          <ac:picMkLst>
            <pc:docMk/>
            <pc:sldMk cId="2112859290" sldId="294"/>
            <ac:picMk id="7" creationId="{05F9D307-A105-4781-908E-2C5252166DCC}"/>
          </ac:picMkLst>
        </pc:picChg>
      </pc:sldChg>
      <pc:sldChg chg="addSp delSp modSp mod modNotesTx">
        <pc:chgData name="Bethany Bolen" userId="8e338a04f9f07398" providerId="LiveId" clId="{AA2A35FA-632F-4504-92F7-E0E372092484}" dt="2023-05-09T20:17:32.149" v="110" actId="478"/>
        <pc:sldMkLst>
          <pc:docMk/>
          <pc:sldMk cId="4149164684" sldId="296"/>
        </pc:sldMkLst>
        <pc:picChg chg="add mod ord">
          <ac:chgData name="Bethany Bolen" userId="8e338a04f9f07398" providerId="LiveId" clId="{AA2A35FA-632F-4504-92F7-E0E372092484}" dt="2023-05-09T20:17:31.269" v="109" actId="962"/>
          <ac:picMkLst>
            <pc:docMk/>
            <pc:sldMk cId="4149164684" sldId="296"/>
            <ac:picMk id="6" creationId="{4190EDB7-F96B-A304-9D80-B5FB60EFE932}"/>
          </ac:picMkLst>
        </pc:picChg>
        <pc:picChg chg="del">
          <ac:chgData name="Bethany Bolen" userId="8e338a04f9f07398" providerId="LiveId" clId="{AA2A35FA-632F-4504-92F7-E0E372092484}" dt="2023-05-09T20:17:32.149" v="110" actId="478"/>
          <ac:picMkLst>
            <pc:docMk/>
            <pc:sldMk cId="4149164684" sldId="296"/>
            <ac:picMk id="7" creationId="{A4140E11-CBB8-4263-B800-475985BA24F6}"/>
          </ac:picMkLst>
        </pc:picChg>
      </pc:sldChg>
      <pc:sldChg chg="addSp delSp modSp mod modNotesTx">
        <pc:chgData name="Bethany Bolen" userId="8e338a04f9f07398" providerId="LiveId" clId="{AA2A35FA-632F-4504-92F7-E0E372092484}" dt="2023-05-09T20:17:41.002" v="118" actId="20577"/>
        <pc:sldMkLst>
          <pc:docMk/>
          <pc:sldMk cId="2598659472" sldId="297"/>
        </pc:sldMkLst>
        <pc:picChg chg="add mod ord">
          <ac:chgData name="Bethany Bolen" userId="8e338a04f9f07398" providerId="LiveId" clId="{AA2A35FA-632F-4504-92F7-E0E372092484}" dt="2023-05-09T20:17:39.371" v="116" actId="962"/>
          <ac:picMkLst>
            <pc:docMk/>
            <pc:sldMk cId="2598659472" sldId="297"/>
            <ac:picMk id="6" creationId="{D5951887-09C2-F89C-0511-71AF455F2854}"/>
          </ac:picMkLst>
        </pc:picChg>
        <pc:picChg chg="del">
          <ac:chgData name="Bethany Bolen" userId="8e338a04f9f07398" providerId="LiveId" clId="{AA2A35FA-632F-4504-92F7-E0E372092484}" dt="2023-05-09T20:17:39.718" v="117" actId="478"/>
          <ac:picMkLst>
            <pc:docMk/>
            <pc:sldMk cId="2598659472" sldId="297"/>
            <ac:picMk id="7" creationId="{255E0DA5-EDFC-467C-910A-7BFB289FD8AF}"/>
          </ac:picMkLst>
        </pc:picChg>
      </pc:sldChg>
      <pc:sldChg chg="addSp delSp modSp mod modNotesTx">
        <pc:chgData name="Bethany Bolen" userId="8e338a04f9f07398" providerId="LiveId" clId="{AA2A35FA-632F-4504-92F7-E0E372092484}" dt="2023-05-09T20:18:48.429" v="133" actId="20577"/>
        <pc:sldMkLst>
          <pc:docMk/>
          <pc:sldMk cId="661260927" sldId="298"/>
        </pc:sldMkLst>
        <pc:picChg chg="add mod ord">
          <ac:chgData name="Bethany Bolen" userId="8e338a04f9f07398" providerId="LiveId" clId="{AA2A35FA-632F-4504-92F7-E0E372092484}" dt="2023-05-09T20:18:46.055" v="131" actId="962"/>
          <ac:picMkLst>
            <pc:docMk/>
            <pc:sldMk cId="661260927" sldId="298"/>
            <ac:picMk id="6" creationId="{3EBD328D-F0EC-6151-09B8-F4AF5F753677}"/>
          </ac:picMkLst>
        </pc:picChg>
        <pc:picChg chg="del">
          <ac:chgData name="Bethany Bolen" userId="8e338a04f9f07398" providerId="LiveId" clId="{AA2A35FA-632F-4504-92F7-E0E372092484}" dt="2023-05-09T20:18:47.044" v="132" actId="478"/>
          <ac:picMkLst>
            <pc:docMk/>
            <pc:sldMk cId="661260927" sldId="298"/>
            <ac:picMk id="7" creationId="{DD15B742-0AAA-4E4A-BDC6-28A510540C70}"/>
          </ac:picMkLst>
        </pc:picChg>
      </pc:sldChg>
      <pc:sldChg chg="addSp delSp modSp mod modNotesTx">
        <pc:chgData name="Bethany Bolen" userId="8e338a04f9f07398" providerId="LiveId" clId="{AA2A35FA-632F-4504-92F7-E0E372092484}" dt="2023-05-09T20:19:15.725" v="140" actId="20577"/>
        <pc:sldMkLst>
          <pc:docMk/>
          <pc:sldMk cId="786147465" sldId="299"/>
        </pc:sldMkLst>
        <pc:picChg chg="add mod ord">
          <ac:chgData name="Bethany Bolen" userId="8e338a04f9f07398" providerId="LiveId" clId="{AA2A35FA-632F-4504-92F7-E0E372092484}" dt="2023-05-09T20:19:14.529" v="139" actId="27614"/>
          <ac:picMkLst>
            <pc:docMk/>
            <pc:sldMk cId="786147465" sldId="299"/>
            <ac:picMk id="6" creationId="{48009FB0-455E-0B85-C735-A3791A30D092}"/>
          </ac:picMkLst>
        </pc:picChg>
        <pc:picChg chg="del">
          <ac:chgData name="Bethany Bolen" userId="8e338a04f9f07398" providerId="LiveId" clId="{AA2A35FA-632F-4504-92F7-E0E372092484}" dt="2023-05-09T20:19:14.455" v="138" actId="478"/>
          <ac:picMkLst>
            <pc:docMk/>
            <pc:sldMk cId="786147465" sldId="299"/>
            <ac:picMk id="7" creationId="{43799331-28B0-46EA-B84D-BCA2D2EFBB7B}"/>
          </ac:picMkLst>
        </pc:picChg>
      </pc:sldChg>
      <pc:sldChg chg="addSp delSp modSp mod modNotesTx">
        <pc:chgData name="Bethany Bolen" userId="8e338a04f9f07398" providerId="LiveId" clId="{AA2A35FA-632F-4504-92F7-E0E372092484}" dt="2023-05-09T20:19:44.631" v="148" actId="20577"/>
        <pc:sldMkLst>
          <pc:docMk/>
          <pc:sldMk cId="1846699060" sldId="301"/>
        </pc:sldMkLst>
        <pc:picChg chg="add mod ord">
          <ac:chgData name="Bethany Bolen" userId="8e338a04f9f07398" providerId="LiveId" clId="{AA2A35FA-632F-4504-92F7-E0E372092484}" dt="2023-05-09T20:19:43.135" v="146" actId="962"/>
          <ac:picMkLst>
            <pc:docMk/>
            <pc:sldMk cId="1846699060" sldId="301"/>
            <ac:picMk id="6" creationId="{9364660F-2FBF-B39F-7D65-56890CC53CD1}"/>
          </ac:picMkLst>
        </pc:picChg>
        <pc:picChg chg="del">
          <ac:chgData name="Bethany Bolen" userId="8e338a04f9f07398" providerId="LiveId" clId="{AA2A35FA-632F-4504-92F7-E0E372092484}" dt="2023-05-09T20:19:43.674" v="147" actId="478"/>
          <ac:picMkLst>
            <pc:docMk/>
            <pc:sldMk cId="1846699060" sldId="301"/>
            <ac:picMk id="7" creationId="{88E34413-2848-45A4-A65F-D07F5ABE9694}"/>
          </ac:picMkLst>
        </pc:picChg>
      </pc:sldChg>
      <pc:sldChg chg="modNotesTx">
        <pc:chgData name="Bethany Bolen" userId="8e338a04f9f07398" providerId="LiveId" clId="{AA2A35FA-632F-4504-92F7-E0E372092484}" dt="2023-05-09T20:20:35.116" v="166" actId="20577"/>
        <pc:sldMkLst>
          <pc:docMk/>
          <pc:sldMk cId="1053746241" sldId="302"/>
        </pc:sldMkLst>
      </pc:sldChg>
      <pc:sldChg chg="addSp delSp modSp mod modNotesTx">
        <pc:chgData name="Bethany Bolen" userId="8e338a04f9f07398" providerId="LiveId" clId="{AA2A35FA-632F-4504-92F7-E0E372092484}" dt="2023-05-09T20:21:57.740" v="211" actId="478"/>
        <pc:sldMkLst>
          <pc:docMk/>
          <pc:sldMk cId="718886464" sldId="303"/>
        </pc:sldMkLst>
        <pc:picChg chg="del">
          <ac:chgData name="Bethany Bolen" userId="8e338a04f9f07398" providerId="LiveId" clId="{AA2A35FA-632F-4504-92F7-E0E372092484}" dt="2023-05-09T20:21:57.740" v="211" actId="478"/>
          <ac:picMkLst>
            <pc:docMk/>
            <pc:sldMk cId="718886464" sldId="303"/>
            <ac:picMk id="6" creationId="{879EE40A-8308-6843-5A07-607BEA31C2A5}"/>
          </ac:picMkLst>
        </pc:picChg>
        <pc:picChg chg="add mod ord">
          <ac:chgData name="Bethany Bolen" userId="8e338a04f9f07398" providerId="LiveId" clId="{AA2A35FA-632F-4504-92F7-E0E372092484}" dt="2023-05-09T20:21:56.917" v="210" actId="12789"/>
          <ac:picMkLst>
            <pc:docMk/>
            <pc:sldMk cId="718886464" sldId="303"/>
            <ac:picMk id="7" creationId="{1023BC80-0675-14E8-09D7-E9254F2BA1BC}"/>
          </ac:picMkLst>
        </pc:picChg>
      </pc:sldChg>
      <pc:sldChg chg="addSp delSp modSp mod modNotesTx">
        <pc:chgData name="Bethany Bolen" userId="8e338a04f9f07398" providerId="LiveId" clId="{AA2A35FA-632F-4504-92F7-E0E372092484}" dt="2023-05-09T20:24:10.835" v="239" actId="20577"/>
        <pc:sldMkLst>
          <pc:docMk/>
          <pc:sldMk cId="201622190" sldId="304"/>
        </pc:sldMkLst>
        <pc:picChg chg="add mod ord">
          <ac:chgData name="Bethany Bolen" userId="8e338a04f9f07398" providerId="LiveId" clId="{AA2A35FA-632F-4504-92F7-E0E372092484}" dt="2023-05-09T20:24:09.807" v="238" actId="27614"/>
          <ac:picMkLst>
            <pc:docMk/>
            <pc:sldMk cId="201622190" sldId="304"/>
            <ac:picMk id="6" creationId="{98637D9B-317B-1684-D886-33FB89B2A9F4}"/>
          </ac:picMkLst>
        </pc:picChg>
        <pc:picChg chg="del">
          <ac:chgData name="Bethany Bolen" userId="8e338a04f9f07398" providerId="LiveId" clId="{AA2A35FA-632F-4504-92F7-E0E372092484}" dt="2023-05-09T20:24:09.619" v="237" actId="478"/>
          <ac:picMkLst>
            <pc:docMk/>
            <pc:sldMk cId="201622190" sldId="304"/>
            <ac:picMk id="7" creationId="{2AE1A8D8-76E5-40DD-99C6-EAF3C8AC5211}"/>
          </ac:picMkLst>
        </pc:picChg>
      </pc:sldChg>
      <pc:sldChg chg="addSp delSp modSp mod modNotesTx">
        <pc:chgData name="Bethany Bolen" userId="8e338a04f9f07398" providerId="LiveId" clId="{AA2A35FA-632F-4504-92F7-E0E372092484}" dt="2023-05-09T20:24:59.540" v="265" actId="20577"/>
        <pc:sldMkLst>
          <pc:docMk/>
          <pc:sldMk cId="2663052100" sldId="305"/>
        </pc:sldMkLst>
        <pc:spChg chg="mod">
          <ac:chgData name="Bethany Bolen" userId="8e338a04f9f07398" providerId="LiveId" clId="{AA2A35FA-632F-4504-92F7-E0E372092484}" dt="2023-05-09T20:24:56.980" v="264" actId="14100"/>
          <ac:spMkLst>
            <pc:docMk/>
            <pc:sldMk cId="2663052100" sldId="305"/>
            <ac:spMk id="6" creationId="{00000000-0000-0000-0000-000000000000}"/>
          </ac:spMkLst>
        </pc:spChg>
        <pc:picChg chg="add mod ord">
          <ac:chgData name="Bethany Bolen" userId="8e338a04f9f07398" providerId="LiveId" clId="{AA2A35FA-632F-4504-92F7-E0E372092484}" dt="2023-05-09T20:24:48.753" v="260" actId="12789"/>
          <ac:picMkLst>
            <pc:docMk/>
            <pc:sldMk cId="2663052100" sldId="305"/>
            <ac:picMk id="7" creationId="{0A66B886-DD4F-08CD-9EE0-2F58D8F4D69F}"/>
          </ac:picMkLst>
        </pc:picChg>
        <pc:picChg chg="del">
          <ac:chgData name="Bethany Bolen" userId="8e338a04f9f07398" providerId="LiveId" clId="{AA2A35FA-632F-4504-92F7-E0E372092484}" dt="2023-05-09T20:24:49.786" v="261" actId="478"/>
          <ac:picMkLst>
            <pc:docMk/>
            <pc:sldMk cId="2663052100" sldId="305"/>
            <ac:picMk id="8" creationId="{2C2223E0-3273-4B0E-8485-5CED65F39832}"/>
          </ac:picMkLst>
        </pc:picChg>
      </pc:sldChg>
      <pc:sldChg chg="addSp delSp modSp mod modNotesTx">
        <pc:chgData name="Bethany Bolen" userId="8e338a04f9f07398" providerId="LiveId" clId="{AA2A35FA-632F-4504-92F7-E0E372092484}" dt="2023-05-09T20:25:46.788" v="274" actId="20577"/>
        <pc:sldMkLst>
          <pc:docMk/>
          <pc:sldMk cId="477606272" sldId="306"/>
        </pc:sldMkLst>
        <pc:spChg chg="mod">
          <ac:chgData name="Bethany Bolen" userId="8e338a04f9f07398" providerId="LiveId" clId="{AA2A35FA-632F-4504-92F7-E0E372092484}" dt="2023-05-09T20:25:45.564" v="273" actId="1076"/>
          <ac:spMkLst>
            <pc:docMk/>
            <pc:sldMk cId="477606272" sldId="306"/>
            <ac:spMk id="7" creationId="{00000000-0000-0000-0000-000000000000}"/>
          </ac:spMkLst>
        </pc:spChg>
        <pc:picChg chg="add mod ord">
          <ac:chgData name="Bethany Bolen" userId="8e338a04f9f07398" providerId="LiveId" clId="{AA2A35FA-632F-4504-92F7-E0E372092484}" dt="2023-05-09T20:25:42.276" v="271" actId="962"/>
          <ac:picMkLst>
            <pc:docMk/>
            <pc:sldMk cId="477606272" sldId="306"/>
            <ac:picMk id="6" creationId="{1DE90DF5-EC19-5F1E-FD55-48622D85129E}"/>
          </ac:picMkLst>
        </pc:picChg>
        <pc:picChg chg="del">
          <ac:chgData name="Bethany Bolen" userId="8e338a04f9f07398" providerId="LiveId" clId="{AA2A35FA-632F-4504-92F7-E0E372092484}" dt="2023-05-09T20:25:43.078" v="272" actId="478"/>
          <ac:picMkLst>
            <pc:docMk/>
            <pc:sldMk cId="477606272" sldId="306"/>
            <ac:picMk id="8" creationId="{3500C4A2-1C60-4956-B49B-211BFA04ECF5}"/>
          </ac:picMkLst>
        </pc:picChg>
      </pc:sldChg>
      <pc:sldChg chg="addSp delSp modSp mod modNotesTx">
        <pc:chgData name="Bethany Bolen" userId="8e338a04f9f07398" providerId="LiveId" clId="{AA2A35FA-632F-4504-92F7-E0E372092484}" dt="2023-05-09T20:17:08.681" v="102" actId="20577"/>
        <pc:sldMkLst>
          <pc:docMk/>
          <pc:sldMk cId="1610717072" sldId="309"/>
        </pc:sldMkLst>
        <pc:picChg chg="add mod ord">
          <ac:chgData name="Bethany Bolen" userId="8e338a04f9f07398" providerId="LiveId" clId="{AA2A35FA-632F-4504-92F7-E0E372092484}" dt="2023-05-09T20:17:07.029" v="100" actId="962"/>
          <ac:picMkLst>
            <pc:docMk/>
            <pc:sldMk cId="1610717072" sldId="309"/>
            <ac:picMk id="6" creationId="{61343C71-4B5F-EF34-2249-51AB511EB5AE}"/>
          </ac:picMkLst>
        </pc:picChg>
        <pc:picChg chg="del">
          <ac:chgData name="Bethany Bolen" userId="8e338a04f9f07398" providerId="LiveId" clId="{AA2A35FA-632F-4504-92F7-E0E372092484}" dt="2023-05-09T20:17:07.619" v="101" actId="478"/>
          <ac:picMkLst>
            <pc:docMk/>
            <pc:sldMk cId="1610717072" sldId="309"/>
            <ac:picMk id="7" creationId="{1C7FF904-EE92-4A9D-ADB7-DB7D0DB1E35B}"/>
          </ac:picMkLst>
        </pc:picChg>
      </pc:sldChg>
      <pc:sldChg chg="addSp delSp modSp mod modNotesTx">
        <pc:chgData name="Bethany Bolen" userId="8e338a04f9f07398" providerId="LiveId" clId="{AA2A35FA-632F-4504-92F7-E0E372092484}" dt="2023-05-09T20:18:17.123" v="125" actId="20577"/>
        <pc:sldMkLst>
          <pc:docMk/>
          <pc:sldMk cId="2069089666" sldId="310"/>
        </pc:sldMkLst>
        <pc:picChg chg="add mod ord">
          <ac:chgData name="Bethany Bolen" userId="8e338a04f9f07398" providerId="LiveId" clId="{AA2A35FA-632F-4504-92F7-E0E372092484}" dt="2023-05-09T20:18:15.438" v="123" actId="962"/>
          <ac:picMkLst>
            <pc:docMk/>
            <pc:sldMk cId="2069089666" sldId="310"/>
            <ac:picMk id="6" creationId="{2433B29D-B98A-1952-7EF4-FF5AD98DD638}"/>
          </ac:picMkLst>
        </pc:picChg>
        <pc:picChg chg="del">
          <ac:chgData name="Bethany Bolen" userId="8e338a04f9f07398" providerId="LiveId" clId="{AA2A35FA-632F-4504-92F7-E0E372092484}" dt="2023-05-09T20:18:15.830" v="124" actId="478"/>
          <ac:picMkLst>
            <pc:docMk/>
            <pc:sldMk cId="2069089666" sldId="310"/>
            <ac:picMk id="7" creationId="{C1C5AB7D-171F-47C0-B191-D72B4FB15F47}"/>
          </ac:picMkLst>
        </pc:picChg>
      </pc:sldChg>
      <pc:sldChg chg="addSp delSp modSp mod modNotesTx">
        <pc:chgData name="Bethany Bolen" userId="8e338a04f9f07398" providerId="LiveId" clId="{AA2A35FA-632F-4504-92F7-E0E372092484}" dt="2023-05-09T20:26:22.060" v="282" actId="20577"/>
        <pc:sldMkLst>
          <pc:docMk/>
          <pc:sldMk cId="1879937892" sldId="311"/>
        </pc:sldMkLst>
        <pc:picChg chg="add mod ord">
          <ac:chgData name="Bethany Bolen" userId="8e338a04f9f07398" providerId="LiveId" clId="{AA2A35FA-632F-4504-92F7-E0E372092484}" dt="2023-05-09T20:26:19.912" v="280" actId="12789"/>
          <ac:picMkLst>
            <pc:docMk/>
            <pc:sldMk cId="1879937892" sldId="311"/>
            <ac:picMk id="6" creationId="{FC2F6634-64DC-33B0-2CBD-3E098E1F6895}"/>
          </ac:picMkLst>
        </pc:picChg>
        <pc:picChg chg="del">
          <ac:chgData name="Bethany Bolen" userId="8e338a04f9f07398" providerId="LiveId" clId="{AA2A35FA-632F-4504-92F7-E0E372092484}" dt="2023-05-09T20:26:20.873" v="281" actId="478"/>
          <ac:picMkLst>
            <pc:docMk/>
            <pc:sldMk cId="1879937892" sldId="311"/>
            <ac:picMk id="7" creationId="{514C8A1B-F18F-42E1-AA16-37CEACE1C1DD}"/>
          </ac:picMkLst>
        </pc:picChg>
      </pc:sldChg>
      <pc:sldChg chg="addSp delSp modSp mod modNotesTx">
        <pc:chgData name="Bethany Bolen" userId="8e338a04f9f07398" providerId="LiveId" clId="{AA2A35FA-632F-4504-92F7-E0E372092484}" dt="2023-05-09T20:26:44.746" v="290" actId="20577"/>
        <pc:sldMkLst>
          <pc:docMk/>
          <pc:sldMk cId="3509098765" sldId="312"/>
        </pc:sldMkLst>
        <pc:picChg chg="add mod ord">
          <ac:chgData name="Bethany Bolen" userId="8e338a04f9f07398" providerId="LiveId" clId="{AA2A35FA-632F-4504-92F7-E0E372092484}" dt="2023-05-09T20:26:42.860" v="288" actId="962"/>
          <ac:picMkLst>
            <pc:docMk/>
            <pc:sldMk cId="3509098765" sldId="312"/>
            <ac:picMk id="6" creationId="{91FD23EE-55BA-BDE7-80F1-4314503DD731}"/>
          </ac:picMkLst>
        </pc:picChg>
        <pc:picChg chg="del">
          <ac:chgData name="Bethany Bolen" userId="8e338a04f9f07398" providerId="LiveId" clId="{AA2A35FA-632F-4504-92F7-E0E372092484}" dt="2023-05-09T20:26:43.779" v="289" actId="478"/>
          <ac:picMkLst>
            <pc:docMk/>
            <pc:sldMk cId="3509098765" sldId="312"/>
            <ac:picMk id="7" creationId="{E7F828DA-5323-4E94-B686-DC694ED105A2}"/>
          </ac:picMkLst>
        </pc:picChg>
      </pc:sldChg>
      <pc:sldChg chg="addSp delSp modSp mod modNotesTx">
        <pc:chgData name="Bethany Bolen" userId="8e338a04f9f07398" providerId="LiveId" clId="{AA2A35FA-632F-4504-92F7-E0E372092484}" dt="2023-05-09T20:27:15.662" v="298" actId="20577"/>
        <pc:sldMkLst>
          <pc:docMk/>
          <pc:sldMk cId="408669359" sldId="315"/>
        </pc:sldMkLst>
        <pc:picChg chg="add mod ord">
          <ac:chgData name="Bethany Bolen" userId="8e338a04f9f07398" providerId="LiveId" clId="{AA2A35FA-632F-4504-92F7-E0E372092484}" dt="2023-05-09T20:27:13.699" v="296" actId="962"/>
          <ac:picMkLst>
            <pc:docMk/>
            <pc:sldMk cId="408669359" sldId="315"/>
            <ac:picMk id="6" creationId="{06FF166C-C327-B753-C636-027C70E59BCE}"/>
          </ac:picMkLst>
        </pc:picChg>
        <pc:picChg chg="del">
          <ac:chgData name="Bethany Bolen" userId="8e338a04f9f07398" providerId="LiveId" clId="{AA2A35FA-632F-4504-92F7-E0E372092484}" dt="2023-05-09T20:27:14.370" v="297" actId="478"/>
          <ac:picMkLst>
            <pc:docMk/>
            <pc:sldMk cId="408669359" sldId="315"/>
            <ac:picMk id="7" creationId="{FBD0B0F9-8371-4D5D-BBD1-6D15B8027E6B}"/>
          </ac:picMkLst>
        </pc:picChg>
      </pc:sldChg>
      <pc:sldChg chg="addSp delSp modSp mod modNotesTx">
        <pc:chgData name="Bethany Bolen" userId="8e338a04f9f07398" providerId="LiveId" clId="{AA2A35FA-632F-4504-92F7-E0E372092484}" dt="2023-05-09T20:27:45.124" v="306" actId="20577"/>
        <pc:sldMkLst>
          <pc:docMk/>
          <pc:sldMk cId="3451560156" sldId="316"/>
        </pc:sldMkLst>
        <pc:picChg chg="add mod ord">
          <ac:chgData name="Bethany Bolen" userId="8e338a04f9f07398" providerId="LiveId" clId="{AA2A35FA-632F-4504-92F7-E0E372092484}" dt="2023-05-09T20:27:43.378" v="304" actId="962"/>
          <ac:picMkLst>
            <pc:docMk/>
            <pc:sldMk cId="3451560156" sldId="316"/>
            <ac:picMk id="6" creationId="{1DA2E48C-5A57-1B6A-E91A-DE27075FB2A0}"/>
          </ac:picMkLst>
        </pc:picChg>
        <pc:picChg chg="del">
          <ac:chgData name="Bethany Bolen" userId="8e338a04f9f07398" providerId="LiveId" clId="{AA2A35FA-632F-4504-92F7-E0E372092484}" dt="2023-05-09T20:27:44.040" v="305" actId="478"/>
          <ac:picMkLst>
            <pc:docMk/>
            <pc:sldMk cId="3451560156" sldId="316"/>
            <ac:picMk id="7" creationId="{A734FE80-9A49-4E5F-BA74-D0C3670D225D}"/>
          </ac:picMkLst>
        </pc:picChg>
      </pc:sldChg>
      <pc:sldChg chg="addSp delSp modSp mod modNotesTx">
        <pc:chgData name="Bethany Bolen" userId="8e338a04f9f07398" providerId="LiveId" clId="{AA2A35FA-632F-4504-92F7-E0E372092484}" dt="2023-05-09T20:28:31.716" v="316" actId="20577"/>
        <pc:sldMkLst>
          <pc:docMk/>
          <pc:sldMk cId="4168942689" sldId="318"/>
        </pc:sldMkLst>
        <pc:picChg chg="add mod ord">
          <ac:chgData name="Bethany Bolen" userId="8e338a04f9f07398" providerId="LiveId" clId="{AA2A35FA-632F-4504-92F7-E0E372092484}" dt="2023-05-09T20:28:28.430" v="314" actId="12789"/>
          <ac:picMkLst>
            <pc:docMk/>
            <pc:sldMk cId="4168942689" sldId="318"/>
            <ac:picMk id="6" creationId="{E1C3CDC9-64D8-B5AF-B3CF-B91B03828999}"/>
          </ac:picMkLst>
        </pc:picChg>
        <pc:picChg chg="del">
          <ac:chgData name="Bethany Bolen" userId="8e338a04f9f07398" providerId="LiveId" clId="{AA2A35FA-632F-4504-92F7-E0E372092484}" dt="2023-05-09T20:28:29.207" v="315" actId="478"/>
          <ac:picMkLst>
            <pc:docMk/>
            <pc:sldMk cId="4168942689" sldId="318"/>
            <ac:picMk id="7" creationId="{34098CF2-C36E-4D79-B834-0C6BA4E61557}"/>
          </ac:picMkLst>
        </pc:picChg>
      </pc:sldChg>
      <pc:sldChg chg="addSp delSp modSp mod modNotesTx">
        <pc:chgData name="Bethany Bolen" userId="8e338a04f9f07398" providerId="LiveId" clId="{AA2A35FA-632F-4504-92F7-E0E372092484}" dt="2023-05-09T20:29:40.507" v="326" actId="20577"/>
        <pc:sldMkLst>
          <pc:docMk/>
          <pc:sldMk cId="3146260056" sldId="326"/>
        </pc:sldMkLst>
        <pc:picChg chg="add mod ord">
          <ac:chgData name="Bethany Bolen" userId="8e338a04f9f07398" providerId="LiveId" clId="{AA2A35FA-632F-4504-92F7-E0E372092484}" dt="2023-05-09T20:29:38.613" v="324" actId="12789"/>
          <ac:picMkLst>
            <pc:docMk/>
            <pc:sldMk cId="3146260056" sldId="326"/>
            <ac:picMk id="6" creationId="{99534DEC-67FD-10C5-0052-5060D3FE3147}"/>
          </ac:picMkLst>
        </pc:picChg>
        <pc:picChg chg="del">
          <ac:chgData name="Bethany Bolen" userId="8e338a04f9f07398" providerId="LiveId" clId="{AA2A35FA-632F-4504-92F7-E0E372092484}" dt="2023-05-09T20:29:39.569" v="325" actId="478"/>
          <ac:picMkLst>
            <pc:docMk/>
            <pc:sldMk cId="3146260056" sldId="326"/>
            <ac:picMk id="7" creationId="{A9611107-BD87-4A2E-847D-1424E6EE46C8}"/>
          </ac:picMkLst>
        </pc:picChg>
      </pc:sldChg>
      <pc:sldChg chg="addSp delSp modSp mod modNotesTx">
        <pc:chgData name="Bethany Bolen" userId="8e338a04f9f07398" providerId="LiveId" clId="{AA2A35FA-632F-4504-92F7-E0E372092484}" dt="2023-05-09T20:30:18.186" v="334" actId="20577"/>
        <pc:sldMkLst>
          <pc:docMk/>
          <pc:sldMk cId="2914751481" sldId="327"/>
        </pc:sldMkLst>
        <pc:picChg chg="add mod ord">
          <ac:chgData name="Bethany Bolen" userId="8e338a04f9f07398" providerId="LiveId" clId="{AA2A35FA-632F-4504-92F7-E0E372092484}" dt="2023-05-09T20:30:16.384" v="332" actId="962"/>
          <ac:picMkLst>
            <pc:docMk/>
            <pc:sldMk cId="2914751481" sldId="327"/>
            <ac:picMk id="6" creationId="{20377ED5-6EFC-C2C0-0DD3-F59A8D6964CA}"/>
          </ac:picMkLst>
        </pc:picChg>
        <pc:picChg chg="del">
          <ac:chgData name="Bethany Bolen" userId="8e338a04f9f07398" providerId="LiveId" clId="{AA2A35FA-632F-4504-92F7-E0E372092484}" dt="2023-05-09T20:30:16.995" v="333" actId="478"/>
          <ac:picMkLst>
            <pc:docMk/>
            <pc:sldMk cId="2914751481" sldId="327"/>
            <ac:picMk id="7" creationId="{39017731-93F1-458B-9CDD-2765585DE84D}"/>
          </ac:picMkLst>
        </pc:picChg>
      </pc:sldChg>
      <pc:sldChg chg="addSp delSp modSp mod modNotesTx">
        <pc:chgData name="Bethany Bolen" userId="8e338a04f9f07398" providerId="LiveId" clId="{AA2A35FA-632F-4504-92F7-E0E372092484}" dt="2023-05-09T20:30:47.556" v="342" actId="478"/>
        <pc:sldMkLst>
          <pc:docMk/>
          <pc:sldMk cId="747664990" sldId="328"/>
        </pc:sldMkLst>
        <pc:picChg chg="add mod ord">
          <ac:chgData name="Bethany Bolen" userId="8e338a04f9f07398" providerId="LiveId" clId="{AA2A35FA-632F-4504-92F7-E0E372092484}" dt="2023-05-09T20:30:46.720" v="341" actId="962"/>
          <ac:picMkLst>
            <pc:docMk/>
            <pc:sldMk cId="747664990" sldId="328"/>
            <ac:picMk id="6" creationId="{FE77EB6C-37B9-C8FA-F486-335CF0B55CC1}"/>
          </ac:picMkLst>
        </pc:picChg>
        <pc:picChg chg="del">
          <ac:chgData name="Bethany Bolen" userId="8e338a04f9f07398" providerId="LiveId" clId="{AA2A35FA-632F-4504-92F7-E0E372092484}" dt="2023-05-09T20:30:47.556" v="342" actId="478"/>
          <ac:picMkLst>
            <pc:docMk/>
            <pc:sldMk cId="747664990" sldId="328"/>
            <ac:picMk id="7" creationId="{71051604-B3D2-4EF1-B843-5A748734E2E3}"/>
          </ac:picMkLst>
        </pc:picChg>
      </pc:sldChg>
      <pc:sldChg chg="addSp delSp modSp mod modNotesTx">
        <pc:chgData name="Bethany Bolen" userId="8e338a04f9f07398" providerId="LiveId" clId="{AA2A35FA-632F-4504-92F7-E0E372092484}" dt="2023-05-09T20:31:12.912" v="350" actId="20577"/>
        <pc:sldMkLst>
          <pc:docMk/>
          <pc:sldMk cId="1117452193" sldId="330"/>
        </pc:sldMkLst>
        <pc:picChg chg="del">
          <ac:chgData name="Bethany Bolen" userId="8e338a04f9f07398" providerId="LiveId" clId="{AA2A35FA-632F-4504-92F7-E0E372092484}" dt="2023-05-09T20:31:11.180" v="349" actId="478"/>
          <ac:picMkLst>
            <pc:docMk/>
            <pc:sldMk cId="1117452193" sldId="330"/>
            <ac:picMk id="6" creationId="{AC36ED95-DA49-40D9-8A74-FEA425408F09}"/>
          </ac:picMkLst>
        </pc:picChg>
        <pc:picChg chg="add mod ord">
          <ac:chgData name="Bethany Bolen" userId="8e338a04f9f07398" providerId="LiveId" clId="{AA2A35FA-632F-4504-92F7-E0E372092484}" dt="2023-05-09T20:31:10.389" v="348" actId="962"/>
          <ac:picMkLst>
            <pc:docMk/>
            <pc:sldMk cId="1117452193" sldId="330"/>
            <ac:picMk id="7" creationId="{E89AA0BA-2097-6FD3-CC6A-F68CAD884598}"/>
          </ac:picMkLst>
        </pc:picChg>
      </pc:sldChg>
      <pc:sldChg chg="addSp delSp modSp mod modNotesTx">
        <pc:chgData name="Bethany Bolen" userId="8e338a04f9f07398" providerId="LiveId" clId="{AA2A35FA-632F-4504-92F7-E0E372092484}" dt="2023-05-09T20:34:59.023" v="406" actId="20577"/>
        <pc:sldMkLst>
          <pc:docMk/>
          <pc:sldMk cId="1303232899" sldId="338"/>
        </pc:sldMkLst>
        <pc:picChg chg="add mod ord">
          <ac:chgData name="Bethany Bolen" userId="8e338a04f9f07398" providerId="LiveId" clId="{AA2A35FA-632F-4504-92F7-E0E372092484}" dt="2023-05-09T20:34:57.229" v="404" actId="962"/>
          <ac:picMkLst>
            <pc:docMk/>
            <pc:sldMk cId="1303232899" sldId="338"/>
            <ac:picMk id="6" creationId="{FD4F5CB3-CCA4-05D3-25B3-9674C0F5D009}"/>
          </ac:picMkLst>
        </pc:picChg>
        <pc:picChg chg="del">
          <ac:chgData name="Bethany Bolen" userId="8e338a04f9f07398" providerId="LiveId" clId="{AA2A35FA-632F-4504-92F7-E0E372092484}" dt="2023-05-09T20:34:57.936" v="405" actId="478"/>
          <ac:picMkLst>
            <pc:docMk/>
            <pc:sldMk cId="1303232899" sldId="338"/>
            <ac:picMk id="9" creationId="{550FBE3C-7FB7-48BF-8F14-95E817215F09}"/>
          </ac:picMkLst>
        </pc:picChg>
      </pc:sldChg>
      <pc:sldChg chg="addSp delSp modSp mod modNotesTx">
        <pc:chgData name="Bethany Bolen" userId="8e338a04f9f07398" providerId="LiveId" clId="{AA2A35FA-632F-4504-92F7-E0E372092484}" dt="2023-05-09T20:35:12.987" v="418" actId="20577"/>
        <pc:sldMkLst>
          <pc:docMk/>
          <pc:sldMk cId="664060551" sldId="339"/>
        </pc:sldMkLst>
        <pc:picChg chg="add del mod ord">
          <ac:chgData name="Bethany Bolen" userId="8e338a04f9f07398" providerId="LiveId" clId="{AA2A35FA-632F-4504-92F7-E0E372092484}" dt="2023-05-09T20:35:11.633" v="417" actId="478"/>
          <ac:picMkLst>
            <pc:docMk/>
            <pc:sldMk cId="664060551" sldId="339"/>
            <ac:picMk id="6" creationId="{6A4499FB-F5D2-507D-F34A-D746E12D7B94}"/>
          </ac:picMkLst>
        </pc:picChg>
        <pc:picChg chg="del">
          <ac:chgData name="Bethany Bolen" userId="8e338a04f9f07398" providerId="LiveId" clId="{AA2A35FA-632F-4504-92F7-E0E372092484}" dt="2023-05-09T20:35:09.925" v="415" actId="478"/>
          <ac:picMkLst>
            <pc:docMk/>
            <pc:sldMk cId="664060551" sldId="339"/>
            <ac:picMk id="7" creationId="{20F8C3F9-A402-4F4B-A8A3-96E77C77951C}"/>
          </ac:picMkLst>
        </pc:picChg>
      </pc:sldChg>
      <pc:sldChg chg="addSp delSp modSp mod modNotesTx">
        <pc:chgData name="Bethany Bolen" userId="8e338a04f9f07398" providerId="LiveId" clId="{AA2A35FA-632F-4504-92F7-E0E372092484}" dt="2023-05-09T20:40:53.623" v="541" actId="20577"/>
        <pc:sldMkLst>
          <pc:docMk/>
          <pc:sldMk cId="2213872823" sldId="341"/>
        </pc:sldMkLst>
        <pc:picChg chg="del">
          <ac:chgData name="Bethany Bolen" userId="8e338a04f9f07398" providerId="LiveId" clId="{AA2A35FA-632F-4504-92F7-E0E372092484}" dt="2023-05-09T20:40:52.155" v="540" actId="478"/>
          <ac:picMkLst>
            <pc:docMk/>
            <pc:sldMk cId="2213872823" sldId="341"/>
            <ac:picMk id="6" creationId="{16BE5C3B-DA2B-485F-AB81-83840C400767}"/>
          </ac:picMkLst>
        </pc:picChg>
        <pc:picChg chg="add mod ord">
          <ac:chgData name="Bethany Bolen" userId="8e338a04f9f07398" providerId="LiveId" clId="{AA2A35FA-632F-4504-92F7-E0E372092484}" dt="2023-05-09T20:40:50.884" v="539" actId="962"/>
          <ac:picMkLst>
            <pc:docMk/>
            <pc:sldMk cId="2213872823" sldId="341"/>
            <ac:picMk id="7" creationId="{40E5C101-6ACC-B2E2-73B5-D8DEC0F16931}"/>
          </ac:picMkLst>
        </pc:picChg>
      </pc:sldChg>
      <pc:sldChg chg="addSp delSp modSp mod modNotesTx">
        <pc:chgData name="Bethany Bolen" userId="8e338a04f9f07398" providerId="LiveId" clId="{AA2A35FA-632F-4504-92F7-E0E372092484}" dt="2023-05-09T20:41:57.758" v="561" actId="20577"/>
        <pc:sldMkLst>
          <pc:docMk/>
          <pc:sldMk cId="2223311672" sldId="342"/>
        </pc:sldMkLst>
        <pc:picChg chg="del">
          <ac:chgData name="Bethany Bolen" userId="8e338a04f9f07398" providerId="LiveId" clId="{AA2A35FA-632F-4504-92F7-E0E372092484}" dt="2023-05-09T20:41:56.473" v="560" actId="478"/>
          <ac:picMkLst>
            <pc:docMk/>
            <pc:sldMk cId="2223311672" sldId="342"/>
            <ac:picMk id="6" creationId="{1865D774-97AC-4CC7-AA99-685C7B6E6BBB}"/>
          </ac:picMkLst>
        </pc:picChg>
        <pc:picChg chg="add mod ord">
          <ac:chgData name="Bethany Bolen" userId="8e338a04f9f07398" providerId="LiveId" clId="{AA2A35FA-632F-4504-92F7-E0E372092484}" dt="2023-05-09T20:41:55.409" v="559" actId="12789"/>
          <ac:picMkLst>
            <pc:docMk/>
            <pc:sldMk cId="2223311672" sldId="342"/>
            <ac:picMk id="7" creationId="{B47D9A52-403D-8B24-3685-943CD7B88CD8}"/>
          </ac:picMkLst>
        </pc:picChg>
      </pc:sldChg>
      <pc:sldChg chg="addSp delSp modSp mod modNotesTx">
        <pc:chgData name="Bethany Bolen" userId="8e338a04f9f07398" providerId="LiveId" clId="{AA2A35FA-632F-4504-92F7-E0E372092484}" dt="2023-05-09T20:43:07.130" v="582" actId="20577"/>
        <pc:sldMkLst>
          <pc:docMk/>
          <pc:sldMk cId="400787112" sldId="343"/>
        </pc:sldMkLst>
        <pc:picChg chg="add mod ord">
          <ac:chgData name="Bethany Bolen" userId="8e338a04f9f07398" providerId="LiveId" clId="{AA2A35FA-632F-4504-92F7-E0E372092484}" dt="2023-05-09T20:43:05.350" v="580" actId="962"/>
          <ac:picMkLst>
            <pc:docMk/>
            <pc:sldMk cId="400787112" sldId="343"/>
            <ac:picMk id="6" creationId="{D74943F2-56FB-06F8-B92F-BAA6C1C1F060}"/>
          </ac:picMkLst>
        </pc:picChg>
        <pc:picChg chg="del">
          <ac:chgData name="Bethany Bolen" userId="8e338a04f9f07398" providerId="LiveId" clId="{AA2A35FA-632F-4504-92F7-E0E372092484}" dt="2023-05-09T20:43:06.142" v="581" actId="478"/>
          <ac:picMkLst>
            <pc:docMk/>
            <pc:sldMk cId="400787112" sldId="343"/>
            <ac:picMk id="7" creationId="{3B76C25E-AB94-4AA9-9CF4-EA703A44D1FC}"/>
          </ac:picMkLst>
        </pc:picChg>
      </pc:sldChg>
      <pc:sldChg chg="addSp delSp modSp mod modNotesTx">
        <pc:chgData name="Bethany Bolen" userId="8e338a04f9f07398" providerId="LiveId" clId="{AA2A35FA-632F-4504-92F7-E0E372092484}" dt="2023-05-09T20:43:29.127" v="590" actId="20577"/>
        <pc:sldMkLst>
          <pc:docMk/>
          <pc:sldMk cId="3561124978" sldId="344"/>
        </pc:sldMkLst>
        <pc:picChg chg="add mod ord">
          <ac:chgData name="Bethany Bolen" userId="8e338a04f9f07398" providerId="LiveId" clId="{AA2A35FA-632F-4504-92F7-E0E372092484}" dt="2023-05-09T20:43:27.330" v="588" actId="962"/>
          <ac:picMkLst>
            <pc:docMk/>
            <pc:sldMk cId="3561124978" sldId="344"/>
            <ac:picMk id="6" creationId="{605EE28F-E4C7-AE07-3282-3DC0ED8B13EC}"/>
          </ac:picMkLst>
        </pc:picChg>
        <pc:picChg chg="del">
          <ac:chgData name="Bethany Bolen" userId="8e338a04f9f07398" providerId="LiveId" clId="{AA2A35FA-632F-4504-92F7-E0E372092484}" dt="2023-05-09T20:43:27.939" v="589" actId="478"/>
          <ac:picMkLst>
            <pc:docMk/>
            <pc:sldMk cId="3561124978" sldId="344"/>
            <ac:picMk id="9" creationId="{940D1B05-5161-4CC2-93EE-033EC77D5D50}"/>
          </ac:picMkLst>
        </pc:picChg>
      </pc:sldChg>
      <pc:sldChg chg="addSp delSp modSp mod modNotesTx">
        <pc:chgData name="Bethany Bolen" userId="8e338a04f9f07398" providerId="LiveId" clId="{AA2A35FA-632F-4504-92F7-E0E372092484}" dt="2023-05-09T20:43:36.832" v="598" actId="20577"/>
        <pc:sldMkLst>
          <pc:docMk/>
          <pc:sldMk cId="2527598714" sldId="345"/>
        </pc:sldMkLst>
        <pc:picChg chg="add mod ord">
          <ac:chgData name="Bethany Bolen" userId="8e338a04f9f07398" providerId="LiveId" clId="{AA2A35FA-632F-4504-92F7-E0E372092484}" dt="2023-05-09T20:43:35.215" v="596" actId="962"/>
          <ac:picMkLst>
            <pc:docMk/>
            <pc:sldMk cId="2527598714" sldId="345"/>
            <ac:picMk id="6" creationId="{E133E9BD-2966-4CEE-F0BC-DFDEC9F36CEE}"/>
          </ac:picMkLst>
        </pc:picChg>
        <pc:picChg chg="del">
          <ac:chgData name="Bethany Bolen" userId="8e338a04f9f07398" providerId="LiveId" clId="{AA2A35FA-632F-4504-92F7-E0E372092484}" dt="2023-05-09T20:43:35.818" v="597" actId="478"/>
          <ac:picMkLst>
            <pc:docMk/>
            <pc:sldMk cId="2527598714" sldId="345"/>
            <ac:picMk id="7" creationId="{4763FBC9-8839-4D36-8C3A-840C2AC4E901}"/>
          </ac:picMkLst>
        </pc:picChg>
      </pc:sldChg>
      <pc:sldChg chg="addSp delSp modSp mod modNotesTx">
        <pc:chgData name="Bethany Bolen" userId="8e338a04f9f07398" providerId="LiveId" clId="{AA2A35FA-632F-4504-92F7-E0E372092484}" dt="2023-05-09T20:43:46.973" v="606" actId="20577"/>
        <pc:sldMkLst>
          <pc:docMk/>
          <pc:sldMk cId="2312376509" sldId="346"/>
        </pc:sldMkLst>
        <pc:picChg chg="add mod ord">
          <ac:chgData name="Bethany Bolen" userId="8e338a04f9f07398" providerId="LiveId" clId="{AA2A35FA-632F-4504-92F7-E0E372092484}" dt="2023-05-09T20:43:44.783" v="604" actId="962"/>
          <ac:picMkLst>
            <pc:docMk/>
            <pc:sldMk cId="2312376509" sldId="346"/>
            <ac:picMk id="6" creationId="{38AB621D-5700-80D3-6541-808391364B56}"/>
          </ac:picMkLst>
        </pc:picChg>
        <pc:picChg chg="del">
          <ac:chgData name="Bethany Bolen" userId="8e338a04f9f07398" providerId="LiveId" clId="{AA2A35FA-632F-4504-92F7-E0E372092484}" dt="2023-05-09T20:43:45.752" v="605" actId="478"/>
          <ac:picMkLst>
            <pc:docMk/>
            <pc:sldMk cId="2312376509" sldId="346"/>
            <ac:picMk id="7" creationId="{A90B1BF7-2DF1-4C72-99F3-DCC863BFAE6D}"/>
          </ac:picMkLst>
        </pc:picChg>
      </pc:sldChg>
      <pc:sldChg chg="addSp delSp modSp mod modNotesTx">
        <pc:chgData name="Bethany Bolen" userId="8e338a04f9f07398" providerId="LiveId" clId="{AA2A35FA-632F-4504-92F7-E0E372092484}" dt="2023-05-09T20:44:21.073" v="614" actId="20577"/>
        <pc:sldMkLst>
          <pc:docMk/>
          <pc:sldMk cId="2972411008" sldId="347"/>
        </pc:sldMkLst>
        <pc:picChg chg="add mod ord">
          <ac:chgData name="Bethany Bolen" userId="8e338a04f9f07398" providerId="LiveId" clId="{AA2A35FA-632F-4504-92F7-E0E372092484}" dt="2023-05-09T20:44:19.168" v="612" actId="962"/>
          <ac:picMkLst>
            <pc:docMk/>
            <pc:sldMk cId="2972411008" sldId="347"/>
            <ac:picMk id="6" creationId="{D8C3AC29-7531-822A-E0E1-28AE6F8C7A79}"/>
          </ac:picMkLst>
        </pc:picChg>
        <pc:picChg chg="del">
          <ac:chgData name="Bethany Bolen" userId="8e338a04f9f07398" providerId="LiveId" clId="{AA2A35FA-632F-4504-92F7-E0E372092484}" dt="2023-05-09T20:44:19.830" v="613" actId="478"/>
          <ac:picMkLst>
            <pc:docMk/>
            <pc:sldMk cId="2972411008" sldId="347"/>
            <ac:picMk id="7" creationId="{A0943D19-A16F-4ADE-ADE3-943172D71E2B}"/>
          </ac:picMkLst>
        </pc:picChg>
      </pc:sldChg>
      <pc:sldChg chg="addSp delSp modSp mod modNotesTx">
        <pc:chgData name="Bethany Bolen" userId="8e338a04f9f07398" providerId="LiveId" clId="{AA2A35FA-632F-4504-92F7-E0E372092484}" dt="2023-05-09T20:44:40.567" v="622" actId="20577"/>
        <pc:sldMkLst>
          <pc:docMk/>
          <pc:sldMk cId="1576049458" sldId="348"/>
        </pc:sldMkLst>
        <pc:picChg chg="add mod ord">
          <ac:chgData name="Bethany Bolen" userId="8e338a04f9f07398" providerId="LiveId" clId="{AA2A35FA-632F-4504-92F7-E0E372092484}" dt="2023-05-09T20:44:37.855" v="619" actId="27614"/>
          <ac:picMkLst>
            <pc:docMk/>
            <pc:sldMk cId="1576049458" sldId="348"/>
            <ac:picMk id="6" creationId="{4B7BE7F1-1086-6C76-CB5D-BA3F15FF1913}"/>
          </ac:picMkLst>
        </pc:picChg>
        <pc:picChg chg="del mod">
          <ac:chgData name="Bethany Bolen" userId="8e338a04f9f07398" providerId="LiveId" clId="{AA2A35FA-632F-4504-92F7-E0E372092484}" dt="2023-05-09T20:44:37.978" v="621" actId="478"/>
          <ac:picMkLst>
            <pc:docMk/>
            <pc:sldMk cId="1576049458" sldId="348"/>
            <ac:picMk id="7" creationId="{D6B32FA5-3818-466A-8201-23C149A9970A}"/>
          </ac:picMkLst>
        </pc:picChg>
      </pc:sldChg>
      <pc:sldChg chg="addSp delSp modSp mod modNotesTx">
        <pc:chgData name="Bethany Bolen" userId="8e338a04f9f07398" providerId="LiveId" clId="{AA2A35FA-632F-4504-92F7-E0E372092484}" dt="2023-05-09T20:47:45.377" v="662" actId="20577"/>
        <pc:sldMkLst>
          <pc:docMk/>
          <pc:sldMk cId="1867710705" sldId="350"/>
        </pc:sldMkLst>
        <pc:picChg chg="del">
          <ac:chgData name="Bethany Bolen" userId="8e338a04f9f07398" providerId="LiveId" clId="{AA2A35FA-632F-4504-92F7-E0E372092484}" dt="2023-05-09T20:47:43.597" v="661" actId="478"/>
          <ac:picMkLst>
            <pc:docMk/>
            <pc:sldMk cId="1867710705" sldId="350"/>
            <ac:picMk id="6" creationId="{16B96CDF-FA95-4AC2-A93E-20FA962A8609}"/>
          </ac:picMkLst>
        </pc:picChg>
        <pc:picChg chg="add mod ord">
          <ac:chgData name="Bethany Bolen" userId="8e338a04f9f07398" providerId="LiveId" clId="{AA2A35FA-632F-4504-92F7-E0E372092484}" dt="2023-05-09T20:47:42.908" v="660" actId="962"/>
          <ac:picMkLst>
            <pc:docMk/>
            <pc:sldMk cId="1867710705" sldId="350"/>
            <ac:picMk id="7" creationId="{DC45CD91-E239-A34B-1394-455C7A07AF11}"/>
          </ac:picMkLst>
        </pc:picChg>
      </pc:sldChg>
      <pc:sldChg chg="addSp delSp modSp mod modNotesTx">
        <pc:chgData name="Bethany Bolen" userId="8e338a04f9f07398" providerId="LiveId" clId="{AA2A35FA-632F-4504-92F7-E0E372092484}" dt="2023-05-17T20:10:54.382" v="881" actId="20577"/>
        <pc:sldMkLst>
          <pc:docMk/>
          <pc:sldMk cId="2564093947" sldId="351"/>
        </pc:sldMkLst>
        <pc:picChg chg="add mod ord">
          <ac:chgData name="Bethany Bolen" userId="8e338a04f9f07398" providerId="LiveId" clId="{AA2A35FA-632F-4504-92F7-E0E372092484}" dt="2023-05-17T20:10:51.850" v="879" actId="962"/>
          <ac:picMkLst>
            <pc:docMk/>
            <pc:sldMk cId="2564093947" sldId="351"/>
            <ac:picMk id="6" creationId="{244C17CE-4442-150D-79B8-774CAFFD1A82}"/>
          </ac:picMkLst>
        </pc:picChg>
        <pc:picChg chg="del">
          <ac:chgData name="Bethany Bolen" userId="8e338a04f9f07398" providerId="LiveId" clId="{AA2A35FA-632F-4504-92F7-E0E372092484}" dt="2023-05-17T20:10:52.688" v="880" actId="478"/>
          <ac:picMkLst>
            <pc:docMk/>
            <pc:sldMk cId="2564093947" sldId="351"/>
            <ac:picMk id="7" creationId="{EB7AB8E6-AF0C-4AA3-B9CE-4FE2751BE9B1}"/>
          </ac:picMkLst>
        </pc:picChg>
      </pc:sldChg>
      <pc:sldChg chg="addSp delSp modSp mod modNotesTx">
        <pc:chgData name="Bethany Bolen" userId="8e338a04f9f07398" providerId="LiveId" clId="{AA2A35FA-632F-4504-92F7-E0E372092484}" dt="2023-05-09T20:50:24.407" v="702" actId="20577"/>
        <pc:sldMkLst>
          <pc:docMk/>
          <pc:sldMk cId="2817678255" sldId="355"/>
        </pc:sldMkLst>
        <pc:picChg chg="del">
          <ac:chgData name="Bethany Bolen" userId="8e338a04f9f07398" providerId="LiveId" clId="{AA2A35FA-632F-4504-92F7-E0E372092484}" dt="2023-05-09T20:50:23.368" v="701" actId="478"/>
          <ac:picMkLst>
            <pc:docMk/>
            <pc:sldMk cId="2817678255" sldId="355"/>
            <ac:picMk id="6" creationId="{776F9C94-88DA-42A4-803E-6563CEF40443}"/>
          </ac:picMkLst>
        </pc:picChg>
        <pc:picChg chg="add mod ord">
          <ac:chgData name="Bethany Bolen" userId="8e338a04f9f07398" providerId="LiveId" clId="{AA2A35FA-632F-4504-92F7-E0E372092484}" dt="2023-05-09T20:50:22.694" v="700" actId="962"/>
          <ac:picMkLst>
            <pc:docMk/>
            <pc:sldMk cId="2817678255" sldId="355"/>
            <ac:picMk id="7" creationId="{D58BC954-77FD-5651-3C7B-6040F017BC0E}"/>
          </ac:picMkLst>
        </pc:picChg>
      </pc:sldChg>
      <pc:sldChg chg="addSp delSp modSp mod modNotesTx">
        <pc:chgData name="Bethany Bolen" userId="8e338a04f9f07398" providerId="LiveId" clId="{AA2A35FA-632F-4504-92F7-E0E372092484}" dt="2023-05-09T20:50:44.731" v="710" actId="20577"/>
        <pc:sldMkLst>
          <pc:docMk/>
          <pc:sldMk cId="2841485644" sldId="356"/>
        </pc:sldMkLst>
        <pc:picChg chg="add mod ord">
          <ac:chgData name="Bethany Bolen" userId="8e338a04f9f07398" providerId="LiveId" clId="{AA2A35FA-632F-4504-92F7-E0E372092484}" dt="2023-05-09T20:50:42.229" v="708" actId="962"/>
          <ac:picMkLst>
            <pc:docMk/>
            <pc:sldMk cId="2841485644" sldId="356"/>
            <ac:picMk id="6" creationId="{7EF88B99-4802-578C-655E-8692A41CC32E}"/>
          </ac:picMkLst>
        </pc:picChg>
        <pc:picChg chg="del">
          <ac:chgData name="Bethany Bolen" userId="8e338a04f9f07398" providerId="LiveId" clId="{AA2A35FA-632F-4504-92F7-E0E372092484}" dt="2023-05-09T20:50:43.200" v="709" actId="478"/>
          <ac:picMkLst>
            <pc:docMk/>
            <pc:sldMk cId="2841485644" sldId="356"/>
            <ac:picMk id="7" creationId="{D5480242-2AC6-4266-827A-D5A62CE5607D}"/>
          </ac:picMkLst>
        </pc:picChg>
      </pc:sldChg>
      <pc:sldChg chg="addSp delSp modSp mod modNotesTx">
        <pc:chgData name="Bethany Bolen" userId="8e338a04f9f07398" providerId="LiveId" clId="{AA2A35FA-632F-4504-92F7-E0E372092484}" dt="2023-05-09T20:58:20.264" v="811" actId="20577"/>
        <pc:sldMkLst>
          <pc:docMk/>
          <pc:sldMk cId="4103549647" sldId="357"/>
        </pc:sldMkLst>
        <pc:picChg chg="add mod ord">
          <ac:chgData name="Bethany Bolen" userId="8e338a04f9f07398" providerId="LiveId" clId="{AA2A35FA-632F-4504-92F7-E0E372092484}" dt="2023-05-09T20:58:18.934" v="808" actId="27614"/>
          <ac:picMkLst>
            <pc:docMk/>
            <pc:sldMk cId="4103549647" sldId="357"/>
            <ac:picMk id="6" creationId="{A619B6F8-93F3-6AE5-C0A2-9796BD5DB3C6}"/>
          </ac:picMkLst>
        </pc:picChg>
        <pc:picChg chg="del mod">
          <ac:chgData name="Bethany Bolen" userId="8e338a04f9f07398" providerId="LiveId" clId="{AA2A35FA-632F-4504-92F7-E0E372092484}" dt="2023-05-09T20:58:19.104" v="810" actId="478"/>
          <ac:picMkLst>
            <pc:docMk/>
            <pc:sldMk cId="4103549647" sldId="357"/>
            <ac:picMk id="7" creationId="{EDD0637D-1159-45F7-9D21-4637B17E2AD1}"/>
          </ac:picMkLst>
        </pc:picChg>
      </pc:sldChg>
      <pc:sldChg chg="addSp delSp modSp mod modNotesTx">
        <pc:chgData name="Bethany Bolen" userId="8e338a04f9f07398" providerId="LiveId" clId="{AA2A35FA-632F-4504-92F7-E0E372092484}" dt="2023-05-09T21:01:08.865" v="843" actId="20577"/>
        <pc:sldMkLst>
          <pc:docMk/>
          <pc:sldMk cId="61902377" sldId="358"/>
        </pc:sldMkLst>
        <pc:picChg chg="add mod ord">
          <ac:chgData name="Bethany Bolen" userId="8e338a04f9f07398" providerId="LiveId" clId="{AA2A35FA-632F-4504-92F7-E0E372092484}" dt="2023-05-09T21:01:06.395" v="841" actId="962"/>
          <ac:picMkLst>
            <pc:docMk/>
            <pc:sldMk cId="61902377" sldId="358"/>
            <ac:picMk id="6" creationId="{C0FE0AB0-7EB5-F7A4-D1E5-CF5EB6C2218C}"/>
          </ac:picMkLst>
        </pc:picChg>
        <pc:picChg chg="del">
          <ac:chgData name="Bethany Bolen" userId="8e338a04f9f07398" providerId="LiveId" clId="{AA2A35FA-632F-4504-92F7-E0E372092484}" dt="2023-05-09T21:01:07.419" v="842" actId="478"/>
          <ac:picMkLst>
            <pc:docMk/>
            <pc:sldMk cId="61902377" sldId="358"/>
            <ac:picMk id="7" creationId="{8B139A84-B98E-4093-94FF-DDD4D726709A}"/>
          </ac:picMkLst>
        </pc:picChg>
      </pc:sldChg>
      <pc:sldChg chg="addSp delSp modSp mod modNotesTx">
        <pc:chgData name="Bethany Bolen" userId="8e338a04f9f07398" providerId="LiveId" clId="{AA2A35FA-632F-4504-92F7-E0E372092484}" dt="2023-05-09T20:47:08.780" v="654" actId="20577"/>
        <pc:sldMkLst>
          <pc:docMk/>
          <pc:sldMk cId="647678191" sldId="375"/>
        </pc:sldMkLst>
        <pc:picChg chg="add mod ord">
          <ac:chgData name="Bethany Bolen" userId="8e338a04f9f07398" providerId="LiveId" clId="{AA2A35FA-632F-4504-92F7-E0E372092484}" dt="2023-05-09T20:47:06.324" v="652" actId="962"/>
          <ac:picMkLst>
            <pc:docMk/>
            <pc:sldMk cId="647678191" sldId="375"/>
            <ac:picMk id="6" creationId="{524B150B-A5D6-BD37-6BF6-4C6D47557D3F}"/>
          </ac:picMkLst>
        </pc:picChg>
        <pc:picChg chg="del">
          <ac:chgData name="Bethany Bolen" userId="8e338a04f9f07398" providerId="LiveId" clId="{AA2A35FA-632F-4504-92F7-E0E372092484}" dt="2023-05-09T20:47:07.459" v="653" actId="478"/>
          <ac:picMkLst>
            <pc:docMk/>
            <pc:sldMk cId="647678191" sldId="375"/>
            <ac:picMk id="7" creationId="{59A6372B-9ABC-4B70-9041-5BAA7EC2FB42}"/>
          </ac:picMkLst>
        </pc:picChg>
      </pc:sldChg>
      <pc:sldChg chg="addSp delSp modSp mod modNotesTx">
        <pc:chgData name="Bethany Bolen" userId="8e338a04f9f07398" providerId="LiveId" clId="{AA2A35FA-632F-4504-92F7-E0E372092484}" dt="2023-05-09T20:49:05.382" v="678" actId="20577"/>
        <pc:sldMkLst>
          <pc:docMk/>
          <pc:sldMk cId="1795482821" sldId="378"/>
        </pc:sldMkLst>
        <pc:picChg chg="add mod ord">
          <ac:chgData name="Bethany Bolen" userId="8e338a04f9f07398" providerId="LiveId" clId="{AA2A35FA-632F-4504-92F7-E0E372092484}" dt="2023-05-09T20:49:01.235" v="676" actId="962"/>
          <ac:picMkLst>
            <pc:docMk/>
            <pc:sldMk cId="1795482821" sldId="378"/>
            <ac:picMk id="6" creationId="{B41B0E4A-246E-77DA-5F3B-E30E3405AF54}"/>
          </ac:picMkLst>
        </pc:picChg>
        <pc:picChg chg="del">
          <ac:chgData name="Bethany Bolen" userId="8e338a04f9f07398" providerId="LiveId" clId="{AA2A35FA-632F-4504-92F7-E0E372092484}" dt="2023-05-09T20:49:04.319" v="677" actId="478"/>
          <ac:picMkLst>
            <pc:docMk/>
            <pc:sldMk cId="1795482821" sldId="378"/>
            <ac:picMk id="7" creationId="{93B91289-87DB-4DBC-84CF-A2EF96E22AC6}"/>
          </ac:picMkLst>
        </pc:picChg>
      </pc:sldChg>
      <pc:sldChg chg="addSp delSp modSp mod modNotesTx">
        <pc:chgData name="Bethany Bolen" userId="8e338a04f9f07398" providerId="LiveId" clId="{AA2A35FA-632F-4504-92F7-E0E372092484}" dt="2023-05-09T20:49:59.699" v="694" actId="20577"/>
        <pc:sldMkLst>
          <pc:docMk/>
          <pc:sldMk cId="129139510" sldId="379"/>
        </pc:sldMkLst>
        <pc:picChg chg="del">
          <ac:chgData name="Bethany Bolen" userId="8e338a04f9f07398" providerId="LiveId" clId="{AA2A35FA-632F-4504-92F7-E0E372092484}" dt="2023-05-09T20:49:58.542" v="693" actId="478"/>
          <ac:picMkLst>
            <pc:docMk/>
            <pc:sldMk cId="129139510" sldId="379"/>
            <ac:picMk id="6" creationId="{5E23E4CF-463F-47B4-8111-92EE1AB78984}"/>
          </ac:picMkLst>
        </pc:picChg>
        <pc:picChg chg="add mod ord">
          <ac:chgData name="Bethany Bolen" userId="8e338a04f9f07398" providerId="LiveId" clId="{AA2A35FA-632F-4504-92F7-E0E372092484}" dt="2023-05-09T20:49:57.866" v="692" actId="962"/>
          <ac:picMkLst>
            <pc:docMk/>
            <pc:sldMk cId="129139510" sldId="379"/>
            <ac:picMk id="7" creationId="{27E570C2-CBCE-7C15-50FD-EFAEA2D1DC7E}"/>
          </ac:picMkLst>
        </pc:picChg>
      </pc:sldChg>
      <pc:sldChg chg="addSp delSp modSp mod modNotesTx">
        <pc:chgData name="Bethany Bolen" userId="8e338a04f9f07398" providerId="LiveId" clId="{AA2A35FA-632F-4504-92F7-E0E372092484}" dt="2023-05-09T20:51:04.219" v="718" actId="20577"/>
        <pc:sldMkLst>
          <pc:docMk/>
          <pc:sldMk cId="3962376707" sldId="380"/>
        </pc:sldMkLst>
        <pc:picChg chg="add mod ord">
          <ac:chgData name="Bethany Bolen" userId="8e338a04f9f07398" providerId="LiveId" clId="{AA2A35FA-632F-4504-92F7-E0E372092484}" dt="2023-05-09T20:51:02.624" v="716" actId="962"/>
          <ac:picMkLst>
            <pc:docMk/>
            <pc:sldMk cId="3962376707" sldId="380"/>
            <ac:picMk id="6" creationId="{6FF3663C-76C2-7E7C-1F65-647577863CAD}"/>
          </ac:picMkLst>
        </pc:picChg>
        <pc:picChg chg="del">
          <ac:chgData name="Bethany Bolen" userId="8e338a04f9f07398" providerId="LiveId" clId="{AA2A35FA-632F-4504-92F7-E0E372092484}" dt="2023-05-09T20:51:03.218" v="717" actId="478"/>
          <ac:picMkLst>
            <pc:docMk/>
            <pc:sldMk cId="3962376707" sldId="380"/>
            <ac:picMk id="7" creationId="{3D05ACC9-1EBC-4142-A66D-E2C58FE2AF33}"/>
          </ac:picMkLst>
        </pc:picChg>
      </pc:sldChg>
      <pc:sldChg chg="addSp delSp modSp mod modNotesTx">
        <pc:chgData name="Bethany Bolen" userId="8e338a04f9f07398" providerId="LiveId" clId="{AA2A35FA-632F-4504-92F7-E0E372092484}" dt="2023-05-09T20:51:28.996" v="726" actId="20577"/>
        <pc:sldMkLst>
          <pc:docMk/>
          <pc:sldMk cId="2602583176" sldId="381"/>
        </pc:sldMkLst>
        <pc:picChg chg="add mod ord">
          <ac:chgData name="Bethany Bolen" userId="8e338a04f9f07398" providerId="LiveId" clId="{AA2A35FA-632F-4504-92F7-E0E372092484}" dt="2023-05-09T20:51:25.599" v="724" actId="962"/>
          <ac:picMkLst>
            <pc:docMk/>
            <pc:sldMk cId="2602583176" sldId="381"/>
            <ac:picMk id="6" creationId="{175D471A-4B30-EC0F-127A-B2EB0464195B}"/>
          </ac:picMkLst>
        </pc:picChg>
        <pc:picChg chg="del">
          <ac:chgData name="Bethany Bolen" userId="8e338a04f9f07398" providerId="LiveId" clId="{AA2A35FA-632F-4504-92F7-E0E372092484}" dt="2023-05-09T20:51:28.033" v="725" actId="478"/>
          <ac:picMkLst>
            <pc:docMk/>
            <pc:sldMk cId="2602583176" sldId="381"/>
            <ac:picMk id="7" creationId="{4382E2D8-4C08-444D-9A83-D5147AE32618}"/>
          </ac:picMkLst>
        </pc:picChg>
      </pc:sldChg>
      <pc:sldChg chg="addSp delSp modSp mod modNotesTx">
        <pc:chgData name="Bethany Bolen" userId="8e338a04f9f07398" providerId="LiveId" clId="{AA2A35FA-632F-4504-92F7-E0E372092484}" dt="2023-05-09T20:51:51.929" v="734" actId="20577"/>
        <pc:sldMkLst>
          <pc:docMk/>
          <pc:sldMk cId="3899631637" sldId="383"/>
        </pc:sldMkLst>
        <pc:picChg chg="add mod ord">
          <ac:chgData name="Bethany Bolen" userId="8e338a04f9f07398" providerId="LiveId" clId="{AA2A35FA-632F-4504-92F7-E0E372092484}" dt="2023-05-09T20:51:50.183" v="732" actId="962"/>
          <ac:picMkLst>
            <pc:docMk/>
            <pc:sldMk cId="3899631637" sldId="383"/>
            <ac:picMk id="6" creationId="{7AF1BD0F-3914-776C-28E7-8A5836D1210C}"/>
          </ac:picMkLst>
        </pc:picChg>
        <pc:picChg chg="del">
          <ac:chgData name="Bethany Bolen" userId="8e338a04f9f07398" providerId="LiveId" clId="{AA2A35FA-632F-4504-92F7-E0E372092484}" dt="2023-05-09T20:51:50.941" v="733" actId="478"/>
          <ac:picMkLst>
            <pc:docMk/>
            <pc:sldMk cId="3899631637" sldId="383"/>
            <ac:picMk id="7" creationId="{AAEC2B5C-654D-4364-8DAA-6B3F04A31C14}"/>
          </ac:picMkLst>
        </pc:picChg>
      </pc:sldChg>
      <pc:sldChg chg="addSp delSp modSp mod modNotesTx">
        <pc:chgData name="Bethany Bolen" userId="8e338a04f9f07398" providerId="LiveId" clId="{AA2A35FA-632F-4504-92F7-E0E372092484}" dt="2023-05-09T20:52:28.387" v="741" actId="27614"/>
        <pc:sldMkLst>
          <pc:docMk/>
          <pc:sldMk cId="2211497780" sldId="384"/>
        </pc:sldMkLst>
        <pc:picChg chg="add mod ord">
          <ac:chgData name="Bethany Bolen" userId="8e338a04f9f07398" providerId="LiveId" clId="{AA2A35FA-632F-4504-92F7-E0E372092484}" dt="2023-05-09T20:52:28.387" v="741" actId="27614"/>
          <ac:picMkLst>
            <pc:docMk/>
            <pc:sldMk cId="2211497780" sldId="384"/>
            <ac:picMk id="6" creationId="{2CB901D0-263F-C905-03D2-41CB55812D31}"/>
          </ac:picMkLst>
        </pc:picChg>
        <pc:picChg chg="del">
          <ac:chgData name="Bethany Bolen" userId="8e338a04f9f07398" providerId="LiveId" clId="{AA2A35FA-632F-4504-92F7-E0E372092484}" dt="2023-05-09T20:52:28.305" v="740" actId="478"/>
          <ac:picMkLst>
            <pc:docMk/>
            <pc:sldMk cId="2211497780" sldId="384"/>
            <ac:picMk id="7" creationId="{E5742232-BA3A-4025-BD03-24C9523333A2}"/>
          </ac:picMkLst>
        </pc:picChg>
      </pc:sldChg>
      <pc:sldChg chg="addSp delSp modSp mod modNotesTx">
        <pc:chgData name="Bethany Bolen" userId="8e338a04f9f07398" providerId="LiveId" clId="{AA2A35FA-632F-4504-92F7-E0E372092484}" dt="2023-05-09T20:54:17.260" v="763" actId="20577"/>
        <pc:sldMkLst>
          <pc:docMk/>
          <pc:sldMk cId="768916499" sldId="386"/>
        </pc:sldMkLst>
        <pc:picChg chg="add mod ord">
          <ac:chgData name="Bethany Bolen" userId="8e338a04f9f07398" providerId="LiveId" clId="{AA2A35FA-632F-4504-92F7-E0E372092484}" dt="2023-05-09T20:54:15.727" v="760" actId="27614"/>
          <ac:picMkLst>
            <pc:docMk/>
            <pc:sldMk cId="768916499" sldId="386"/>
            <ac:picMk id="6" creationId="{17A0B5D3-3F26-D2CC-0380-45CDD3848C7F}"/>
          </ac:picMkLst>
        </pc:picChg>
        <pc:picChg chg="del mod">
          <ac:chgData name="Bethany Bolen" userId="8e338a04f9f07398" providerId="LiveId" clId="{AA2A35FA-632F-4504-92F7-E0E372092484}" dt="2023-05-09T20:54:15.811" v="762" actId="478"/>
          <ac:picMkLst>
            <pc:docMk/>
            <pc:sldMk cId="768916499" sldId="386"/>
            <ac:picMk id="7" creationId="{3B53D5F5-6F6F-4C0E-8615-48278CC8F9EC}"/>
          </ac:picMkLst>
        </pc:picChg>
      </pc:sldChg>
      <pc:sldChg chg="addSp delSp modSp mod modNotesTx">
        <pc:chgData name="Bethany Bolen" userId="8e338a04f9f07398" providerId="LiveId" clId="{AA2A35FA-632F-4504-92F7-E0E372092484}" dt="2023-05-09T20:54:51.542" v="771" actId="20577"/>
        <pc:sldMkLst>
          <pc:docMk/>
          <pc:sldMk cId="3736754060" sldId="389"/>
        </pc:sldMkLst>
        <pc:picChg chg="add mod ord">
          <ac:chgData name="Bethany Bolen" userId="8e338a04f9f07398" providerId="LiveId" clId="{AA2A35FA-632F-4504-92F7-E0E372092484}" dt="2023-05-09T20:54:49.650" v="768" actId="27614"/>
          <ac:picMkLst>
            <pc:docMk/>
            <pc:sldMk cId="3736754060" sldId="389"/>
            <ac:picMk id="6" creationId="{9D6B9336-3983-57C8-EB39-7B205C64A695}"/>
          </ac:picMkLst>
        </pc:picChg>
        <pc:picChg chg="del mod">
          <ac:chgData name="Bethany Bolen" userId="8e338a04f9f07398" providerId="LiveId" clId="{AA2A35FA-632F-4504-92F7-E0E372092484}" dt="2023-05-09T20:54:50.037" v="770" actId="478"/>
          <ac:picMkLst>
            <pc:docMk/>
            <pc:sldMk cId="3736754060" sldId="389"/>
            <ac:picMk id="7" creationId="{61633FEF-DAC8-41D0-B369-01A3F683501A}"/>
          </ac:picMkLst>
        </pc:picChg>
      </pc:sldChg>
      <pc:sldChg chg="addSp delSp modSp mod modNotesTx">
        <pc:chgData name="Bethany Bolen" userId="8e338a04f9f07398" providerId="LiveId" clId="{AA2A35FA-632F-4504-92F7-E0E372092484}" dt="2023-05-09T20:55:36.123" v="779" actId="478"/>
        <pc:sldMkLst>
          <pc:docMk/>
          <pc:sldMk cId="3736396049" sldId="391"/>
        </pc:sldMkLst>
        <pc:picChg chg="del mod">
          <ac:chgData name="Bethany Bolen" userId="8e338a04f9f07398" providerId="LiveId" clId="{AA2A35FA-632F-4504-92F7-E0E372092484}" dt="2023-05-09T20:55:36.123" v="779" actId="478"/>
          <ac:picMkLst>
            <pc:docMk/>
            <pc:sldMk cId="3736396049" sldId="391"/>
            <ac:picMk id="6" creationId="{C3269108-8FA7-4A92-A131-E9962D1072A1}"/>
          </ac:picMkLst>
        </pc:picChg>
        <pc:picChg chg="add mod ord">
          <ac:chgData name="Bethany Bolen" userId="8e338a04f9f07398" providerId="LiveId" clId="{AA2A35FA-632F-4504-92F7-E0E372092484}" dt="2023-05-09T20:55:36.029" v="777" actId="27614"/>
          <ac:picMkLst>
            <pc:docMk/>
            <pc:sldMk cId="3736396049" sldId="391"/>
            <ac:picMk id="7" creationId="{3A13B01C-893B-0B34-D994-CD28CBCB9990}"/>
          </ac:picMkLst>
        </pc:picChg>
      </pc:sldChg>
      <pc:sldChg chg="addSp delSp modSp mod modNotesTx">
        <pc:chgData name="Bethany Bolen" userId="8e338a04f9f07398" providerId="LiveId" clId="{AA2A35FA-632F-4504-92F7-E0E372092484}" dt="2023-05-09T20:56:24.927" v="787" actId="20577"/>
        <pc:sldMkLst>
          <pc:docMk/>
          <pc:sldMk cId="3797437011" sldId="392"/>
        </pc:sldMkLst>
        <pc:picChg chg="add mod ord">
          <ac:chgData name="Bethany Bolen" userId="8e338a04f9f07398" providerId="LiveId" clId="{AA2A35FA-632F-4504-92F7-E0E372092484}" dt="2023-05-09T20:56:23.035" v="785" actId="962"/>
          <ac:picMkLst>
            <pc:docMk/>
            <pc:sldMk cId="3797437011" sldId="392"/>
            <ac:picMk id="6" creationId="{E2ED03D0-5392-BAE6-783D-C5F5DC6D6AAC}"/>
          </ac:picMkLst>
        </pc:picChg>
        <pc:picChg chg="del">
          <ac:chgData name="Bethany Bolen" userId="8e338a04f9f07398" providerId="LiveId" clId="{AA2A35FA-632F-4504-92F7-E0E372092484}" dt="2023-05-09T20:56:23.586" v="786" actId="478"/>
          <ac:picMkLst>
            <pc:docMk/>
            <pc:sldMk cId="3797437011" sldId="392"/>
            <ac:picMk id="7" creationId="{FBAF7D0D-E6A4-465A-A742-789B455FE9EC}"/>
          </ac:picMkLst>
        </pc:picChg>
      </pc:sldChg>
      <pc:sldChg chg="addSp delSp modSp mod modNotesTx">
        <pc:chgData name="Bethany Bolen" userId="8e338a04f9f07398" providerId="LiveId" clId="{AA2A35FA-632F-4504-92F7-E0E372092484}" dt="2023-05-09T20:56:59.697" v="795" actId="20577"/>
        <pc:sldMkLst>
          <pc:docMk/>
          <pc:sldMk cId="3131285305" sldId="393"/>
        </pc:sldMkLst>
        <pc:picChg chg="add mod ord">
          <ac:chgData name="Bethany Bolen" userId="8e338a04f9f07398" providerId="LiveId" clId="{AA2A35FA-632F-4504-92F7-E0E372092484}" dt="2023-05-09T20:56:57.091" v="793" actId="962"/>
          <ac:picMkLst>
            <pc:docMk/>
            <pc:sldMk cId="3131285305" sldId="393"/>
            <ac:picMk id="6" creationId="{AF89AEF7-883A-86D3-3C88-2625F26C5399}"/>
          </ac:picMkLst>
        </pc:picChg>
        <pc:picChg chg="del">
          <ac:chgData name="Bethany Bolen" userId="8e338a04f9f07398" providerId="LiveId" clId="{AA2A35FA-632F-4504-92F7-E0E372092484}" dt="2023-05-09T20:56:57.803" v="794" actId="478"/>
          <ac:picMkLst>
            <pc:docMk/>
            <pc:sldMk cId="3131285305" sldId="393"/>
            <ac:picMk id="7" creationId="{6FF1C158-C015-4B47-92C8-31F380F34E9C}"/>
          </ac:picMkLst>
        </pc:picChg>
      </pc:sldChg>
      <pc:sldChg chg="addSp delSp modSp mod modNotesTx">
        <pc:chgData name="Bethany Bolen" userId="8e338a04f9f07398" providerId="LiveId" clId="{AA2A35FA-632F-4504-92F7-E0E372092484}" dt="2023-05-09T20:57:48.974" v="803" actId="20577"/>
        <pc:sldMkLst>
          <pc:docMk/>
          <pc:sldMk cId="1377258974" sldId="395"/>
        </pc:sldMkLst>
        <pc:picChg chg="add mod ord">
          <ac:chgData name="Bethany Bolen" userId="8e338a04f9f07398" providerId="LiveId" clId="{AA2A35FA-632F-4504-92F7-E0E372092484}" dt="2023-05-09T20:57:47.644" v="801" actId="962"/>
          <ac:picMkLst>
            <pc:docMk/>
            <pc:sldMk cId="1377258974" sldId="395"/>
            <ac:picMk id="6" creationId="{EE1ACC61-7433-F5E5-2CC8-7B32A23F638B}"/>
          </ac:picMkLst>
        </pc:picChg>
        <pc:picChg chg="del">
          <ac:chgData name="Bethany Bolen" userId="8e338a04f9f07398" providerId="LiveId" clId="{AA2A35FA-632F-4504-92F7-E0E372092484}" dt="2023-05-09T20:57:47.863" v="802" actId="478"/>
          <ac:picMkLst>
            <pc:docMk/>
            <pc:sldMk cId="1377258974" sldId="395"/>
            <ac:picMk id="7" creationId="{60821B36-E858-4A43-B9C9-D2621C88C852}"/>
          </ac:picMkLst>
        </pc:picChg>
      </pc:sldChg>
      <pc:sldChg chg="addSp delSp modSp mod modNotesTx">
        <pc:chgData name="Bethany Bolen" userId="8e338a04f9f07398" providerId="LiveId" clId="{AA2A35FA-632F-4504-92F7-E0E372092484}" dt="2023-05-09T20:59:06.118" v="819" actId="20577"/>
        <pc:sldMkLst>
          <pc:docMk/>
          <pc:sldMk cId="3694468381" sldId="397"/>
        </pc:sldMkLst>
        <pc:picChg chg="add mod ord">
          <ac:chgData name="Bethany Bolen" userId="8e338a04f9f07398" providerId="LiveId" clId="{AA2A35FA-632F-4504-92F7-E0E372092484}" dt="2023-05-09T20:59:03.819" v="816" actId="27614"/>
          <ac:picMkLst>
            <pc:docMk/>
            <pc:sldMk cId="3694468381" sldId="397"/>
            <ac:picMk id="6" creationId="{B863A9BC-038D-D6A6-DF53-53252C16073F}"/>
          </ac:picMkLst>
        </pc:picChg>
        <pc:picChg chg="del mod">
          <ac:chgData name="Bethany Bolen" userId="8e338a04f9f07398" providerId="LiveId" clId="{AA2A35FA-632F-4504-92F7-E0E372092484}" dt="2023-05-09T20:59:04.339" v="818" actId="478"/>
          <ac:picMkLst>
            <pc:docMk/>
            <pc:sldMk cId="3694468381" sldId="397"/>
            <ac:picMk id="7" creationId="{9BB70722-E726-4F80-BC4F-10513169A21B}"/>
          </ac:picMkLst>
        </pc:picChg>
      </pc:sldChg>
      <pc:sldChg chg="addSp delSp modSp mod modNotesTx">
        <pc:chgData name="Bethany Bolen" userId="8e338a04f9f07398" providerId="LiveId" clId="{AA2A35FA-632F-4504-92F7-E0E372092484}" dt="2023-05-09T20:59:49.217" v="827" actId="20577"/>
        <pc:sldMkLst>
          <pc:docMk/>
          <pc:sldMk cId="1002381249" sldId="398"/>
        </pc:sldMkLst>
        <pc:picChg chg="add mod ord">
          <ac:chgData name="Bethany Bolen" userId="8e338a04f9f07398" providerId="LiveId" clId="{AA2A35FA-632F-4504-92F7-E0E372092484}" dt="2023-05-09T20:59:47.672" v="824" actId="27614"/>
          <ac:picMkLst>
            <pc:docMk/>
            <pc:sldMk cId="1002381249" sldId="398"/>
            <ac:picMk id="6" creationId="{17182958-655D-85FB-A63B-EFCA6A7A45F2}"/>
          </ac:picMkLst>
        </pc:picChg>
        <pc:picChg chg="del mod">
          <ac:chgData name="Bethany Bolen" userId="8e338a04f9f07398" providerId="LiveId" clId="{AA2A35FA-632F-4504-92F7-E0E372092484}" dt="2023-05-09T20:59:47.803" v="826" actId="478"/>
          <ac:picMkLst>
            <pc:docMk/>
            <pc:sldMk cId="1002381249" sldId="398"/>
            <ac:picMk id="9" creationId="{75437B25-CC48-4D37-A70E-82086B208B2C}"/>
          </ac:picMkLst>
        </pc:picChg>
      </pc:sldChg>
      <pc:sldChg chg="addSp delSp modSp mod modNotesTx">
        <pc:chgData name="Bethany Bolen" userId="8e338a04f9f07398" providerId="LiveId" clId="{AA2A35FA-632F-4504-92F7-E0E372092484}" dt="2023-05-09T21:00:21.262" v="835" actId="20577"/>
        <pc:sldMkLst>
          <pc:docMk/>
          <pc:sldMk cId="2542936013" sldId="402"/>
        </pc:sldMkLst>
        <pc:picChg chg="add mod ord">
          <ac:chgData name="Bethany Bolen" userId="8e338a04f9f07398" providerId="LiveId" clId="{AA2A35FA-632F-4504-92F7-E0E372092484}" dt="2023-05-09T21:00:18.476" v="833" actId="962"/>
          <ac:picMkLst>
            <pc:docMk/>
            <pc:sldMk cId="2542936013" sldId="402"/>
            <ac:picMk id="6" creationId="{19585FE1-6337-E770-8A36-BD79356680C0}"/>
          </ac:picMkLst>
        </pc:picChg>
        <pc:picChg chg="del">
          <ac:chgData name="Bethany Bolen" userId="8e338a04f9f07398" providerId="LiveId" clId="{AA2A35FA-632F-4504-92F7-E0E372092484}" dt="2023-05-09T21:00:19.547" v="834" actId="478"/>
          <ac:picMkLst>
            <pc:docMk/>
            <pc:sldMk cId="2542936013" sldId="402"/>
            <ac:picMk id="7" creationId="{B00E2D42-89B3-41CC-97B4-BBD95EBC0BE5}"/>
          </ac:picMkLst>
        </pc:picChg>
      </pc:sldChg>
      <pc:sldChg chg="addSp delSp modSp mod modNotesTx">
        <pc:chgData name="Bethany Bolen" userId="8e338a04f9f07398" providerId="LiveId" clId="{AA2A35FA-632F-4504-92F7-E0E372092484}" dt="2023-05-09T21:01:45.447" v="853" actId="20577"/>
        <pc:sldMkLst>
          <pc:docMk/>
          <pc:sldMk cId="282746384" sldId="404"/>
        </pc:sldMkLst>
        <pc:graphicFrameChg chg="add del mod">
          <ac:chgData name="Bethany Bolen" userId="8e338a04f9f07398" providerId="LiveId" clId="{AA2A35FA-632F-4504-92F7-E0E372092484}" dt="2023-05-09T21:01:40.411" v="845" actId="478"/>
          <ac:graphicFrameMkLst>
            <pc:docMk/>
            <pc:sldMk cId="282746384" sldId="404"/>
            <ac:graphicFrameMk id="5" creationId="{CD25EBF6-F1AD-402D-DBE3-C05EBA2CEFC3}"/>
          </ac:graphicFrameMkLst>
        </pc:graphicFrameChg>
        <pc:picChg chg="del">
          <ac:chgData name="Bethany Bolen" userId="8e338a04f9f07398" providerId="LiveId" clId="{AA2A35FA-632F-4504-92F7-E0E372092484}" dt="2023-05-09T21:01:43.935" v="852" actId="478"/>
          <ac:picMkLst>
            <pc:docMk/>
            <pc:sldMk cId="282746384" sldId="404"/>
            <ac:picMk id="7" creationId="{EFDA53CA-5FE2-4DD7-A1E3-546872D6A5AE}"/>
          </ac:picMkLst>
        </pc:picChg>
        <pc:picChg chg="add mod ord">
          <ac:chgData name="Bethany Bolen" userId="8e338a04f9f07398" providerId="LiveId" clId="{AA2A35FA-632F-4504-92F7-E0E372092484}" dt="2023-05-09T21:01:43.396" v="851" actId="962"/>
          <ac:picMkLst>
            <pc:docMk/>
            <pc:sldMk cId="282746384" sldId="404"/>
            <ac:picMk id="8" creationId="{A9ADB97C-0E8B-7AF6-EAB6-D71235394B7D}"/>
          </ac:picMkLst>
        </pc:picChg>
      </pc:sldChg>
      <pc:sldChg chg="addSp delSp modSp mod modNotesTx">
        <pc:chgData name="Bethany Bolen" userId="8e338a04f9f07398" providerId="LiveId" clId="{AA2A35FA-632F-4504-92F7-E0E372092484}" dt="2023-05-09T21:02:26.345" v="860" actId="20577"/>
        <pc:sldMkLst>
          <pc:docMk/>
          <pc:sldMk cId="2812056679" sldId="405"/>
        </pc:sldMkLst>
        <pc:picChg chg="add mod ord">
          <ac:chgData name="Bethany Bolen" userId="8e338a04f9f07398" providerId="LiveId" clId="{AA2A35FA-632F-4504-92F7-E0E372092484}" dt="2023-05-09T21:02:25.219" v="859" actId="27614"/>
          <ac:picMkLst>
            <pc:docMk/>
            <pc:sldMk cId="2812056679" sldId="405"/>
            <ac:picMk id="6" creationId="{F4E14960-59EA-AA8D-8A09-EA59053B414F}"/>
          </ac:picMkLst>
        </pc:picChg>
        <pc:picChg chg="del">
          <ac:chgData name="Bethany Bolen" userId="8e338a04f9f07398" providerId="LiveId" clId="{AA2A35FA-632F-4504-92F7-E0E372092484}" dt="2023-05-09T21:02:25.097" v="858" actId="478"/>
          <ac:picMkLst>
            <pc:docMk/>
            <pc:sldMk cId="2812056679" sldId="405"/>
            <ac:picMk id="7" creationId="{EC45ADCC-5EC9-489B-BE55-B9145CAAD62B}"/>
          </ac:picMkLst>
        </pc:picChg>
      </pc:sldChg>
      <pc:sldChg chg="addSp delSp modSp mod modNotesTx">
        <pc:chgData name="Bethany Bolen" userId="8e338a04f9f07398" providerId="LiveId" clId="{AA2A35FA-632F-4504-92F7-E0E372092484}" dt="2023-05-09T21:03:03.119" v="868" actId="20577"/>
        <pc:sldMkLst>
          <pc:docMk/>
          <pc:sldMk cId="2863136102" sldId="406"/>
        </pc:sldMkLst>
        <pc:picChg chg="add mod ord">
          <ac:chgData name="Bethany Bolen" userId="8e338a04f9f07398" providerId="LiveId" clId="{AA2A35FA-632F-4504-92F7-E0E372092484}" dt="2023-05-09T21:02:59.900" v="866" actId="12789"/>
          <ac:picMkLst>
            <pc:docMk/>
            <pc:sldMk cId="2863136102" sldId="406"/>
            <ac:picMk id="6" creationId="{3FA8AB4E-A45B-D970-40F7-AAD24896E58D}"/>
          </ac:picMkLst>
        </pc:picChg>
        <pc:picChg chg="del">
          <ac:chgData name="Bethany Bolen" userId="8e338a04f9f07398" providerId="LiveId" clId="{AA2A35FA-632F-4504-92F7-E0E372092484}" dt="2023-05-09T21:03:00.883" v="867" actId="478"/>
          <ac:picMkLst>
            <pc:docMk/>
            <pc:sldMk cId="2863136102" sldId="406"/>
            <ac:picMk id="7" creationId="{EFF4E8A6-34CD-4602-8B16-3F3248DAE248}"/>
          </ac:picMkLst>
        </pc:picChg>
      </pc:sldChg>
      <pc:sldChg chg="addSp delSp modSp mod modNotesTx">
        <pc:chgData name="Bethany Bolen" userId="8e338a04f9f07398" providerId="LiveId" clId="{AA2A35FA-632F-4504-92F7-E0E372092484}" dt="2023-05-09T20:48:27.188" v="670" actId="20577"/>
        <pc:sldMkLst>
          <pc:docMk/>
          <pc:sldMk cId="423402125" sldId="413"/>
        </pc:sldMkLst>
        <pc:picChg chg="add mod ord">
          <ac:chgData name="Bethany Bolen" userId="8e338a04f9f07398" providerId="LiveId" clId="{AA2A35FA-632F-4504-92F7-E0E372092484}" dt="2023-05-09T20:48:24.483" v="668" actId="12789"/>
          <ac:picMkLst>
            <pc:docMk/>
            <pc:sldMk cId="423402125" sldId="413"/>
            <ac:picMk id="6" creationId="{08EF4C2B-6A2B-063C-0B91-4FE1979B70E7}"/>
          </ac:picMkLst>
        </pc:picChg>
        <pc:picChg chg="del">
          <ac:chgData name="Bethany Bolen" userId="8e338a04f9f07398" providerId="LiveId" clId="{AA2A35FA-632F-4504-92F7-E0E372092484}" dt="2023-05-09T20:48:25.380" v="669" actId="478"/>
          <ac:picMkLst>
            <pc:docMk/>
            <pc:sldMk cId="423402125" sldId="413"/>
            <ac:picMk id="7" creationId="{0094853D-5C5B-4711-95DE-40B727FF7E79}"/>
          </ac:picMkLst>
        </pc:picChg>
      </pc:sldChg>
      <pc:sldChg chg="addSp modSp del">
        <pc:chgData name="Bethany Bolen" userId="8e338a04f9f07398" providerId="LiveId" clId="{AA2A35FA-632F-4504-92F7-E0E372092484}" dt="2023-05-17T20:08:51.343" v="872" actId="47"/>
        <pc:sldMkLst>
          <pc:docMk/>
          <pc:sldMk cId="2059444611" sldId="414"/>
        </pc:sldMkLst>
        <pc:spChg chg="add mod">
          <ac:chgData name="Bethany Bolen" userId="8e338a04f9f07398" providerId="LiveId" clId="{AA2A35FA-632F-4504-92F7-E0E372092484}" dt="2023-05-09T20:41:06.254" v="550"/>
          <ac:spMkLst>
            <pc:docMk/>
            <pc:sldMk cId="2059444611" sldId="414"/>
            <ac:spMk id="5" creationId="{41528662-E69E-9FC9-6EB2-9A23068083E9}"/>
          </ac:spMkLst>
        </pc:spChg>
      </pc:sldChg>
      <pc:sldChg chg="addSp delSp modSp mod modNotesTx">
        <pc:chgData name="Bethany Bolen" userId="8e338a04f9f07398" providerId="LiveId" clId="{AA2A35FA-632F-4504-92F7-E0E372092484}" dt="2023-05-09T20:32:49.147" v="374" actId="20577"/>
        <pc:sldMkLst>
          <pc:docMk/>
          <pc:sldMk cId="795944497" sldId="416"/>
        </pc:sldMkLst>
        <pc:picChg chg="del">
          <ac:chgData name="Bethany Bolen" userId="8e338a04f9f07398" providerId="LiveId" clId="{AA2A35FA-632F-4504-92F7-E0E372092484}" dt="2023-05-09T20:32:48.011" v="373" actId="478"/>
          <ac:picMkLst>
            <pc:docMk/>
            <pc:sldMk cId="795944497" sldId="416"/>
            <ac:picMk id="6" creationId="{99389DA2-B74E-43FB-A3A4-4FC72F5EE7C1}"/>
          </ac:picMkLst>
        </pc:picChg>
        <pc:picChg chg="add mod ord">
          <ac:chgData name="Bethany Bolen" userId="8e338a04f9f07398" providerId="LiveId" clId="{AA2A35FA-632F-4504-92F7-E0E372092484}" dt="2023-05-09T20:32:46.973" v="372" actId="12789"/>
          <ac:picMkLst>
            <pc:docMk/>
            <pc:sldMk cId="795944497" sldId="416"/>
            <ac:picMk id="7" creationId="{E582FC45-5657-59CD-FAE4-5152CF62E656}"/>
          </ac:picMkLst>
        </pc:picChg>
      </pc:sldChg>
      <pc:sldChg chg="addSp delSp modSp mod modNotesTx">
        <pc:chgData name="Bethany Bolen" userId="8e338a04f9f07398" providerId="LiveId" clId="{AA2A35FA-632F-4504-92F7-E0E372092484}" dt="2023-05-09T20:16:31.547" v="94" actId="20577"/>
        <pc:sldMkLst>
          <pc:docMk/>
          <pc:sldMk cId="2848376563" sldId="418"/>
        </pc:sldMkLst>
        <pc:picChg chg="del mod">
          <ac:chgData name="Bethany Bolen" userId="8e338a04f9f07398" providerId="LiveId" clId="{AA2A35FA-632F-4504-92F7-E0E372092484}" dt="2023-05-09T20:16:30.136" v="93" actId="478"/>
          <ac:picMkLst>
            <pc:docMk/>
            <pc:sldMk cId="2848376563" sldId="418"/>
            <ac:picMk id="6" creationId="{0EB0B0C8-8A83-4702-82C5-8480AAD1B018}"/>
          </ac:picMkLst>
        </pc:picChg>
        <pc:picChg chg="add mod ord">
          <ac:chgData name="Bethany Bolen" userId="8e338a04f9f07398" providerId="LiveId" clId="{AA2A35FA-632F-4504-92F7-E0E372092484}" dt="2023-05-09T20:16:30" v="91" actId="27614"/>
          <ac:picMkLst>
            <pc:docMk/>
            <pc:sldMk cId="2848376563" sldId="418"/>
            <ac:picMk id="7" creationId="{754A5F0C-289C-DE6B-D117-DB78BAE41065}"/>
          </ac:picMkLst>
        </pc:picChg>
      </pc:sldChg>
      <pc:sldChg chg="addSp delSp modSp mod modNotesTx">
        <pc:chgData name="Bethany Bolen" userId="8e338a04f9f07398" providerId="LiveId" clId="{AA2A35FA-632F-4504-92F7-E0E372092484}" dt="2023-05-09T20:53:37.666" v="755" actId="20577"/>
        <pc:sldMkLst>
          <pc:docMk/>
          <pc:sldMk cId="416311075" sldId="424"/>
        </pc:sldMkLst>
        <pc:picChg chg="del">
          <ac:chgData name="Bethany Bolen" userId="8e338a04f9f07398" providerId="LiveId" clId="{AA2A35FA-632F-4504-92F7-E0E372092484}" dt="2023-05-09T20:53:36.662" v="754" actId="478"/>
          <ac:picMkLst>
            <pc:docMk/>
            <pc:sldMk cId="416311075" sldId="424"/>
            <ac:picMk id="6" creationId="{61ABC767-63A5-4518-9C98-B9E2DCE87F88}"/>
          </ac:picMkLst>
        </pc:picChg>
        <pc:picChg chg="add mod ord">
          <ac:chgData name="Bethany Bolen" userId="8e338a04f9f07398" providerId="LiveId" clId="{AA2A35FA-632F-4504-92F7-E0E372092484}" dt="2023-05-09T20:53:36.246" v="753" actId="962"/>
          <ac:picMkLst>
            <pc:docMk/>
            <pc:sldMk cId="416311075" sldId="424"/>
            <ac:picMk id="7" creationId="{CF459566-9928-B7C2-0C45-DCB602C2B8B1}"/>
          </ac:picMkLst>
        </pc:picChg>
      </pc:sldChg>
      <pc:sldChg chg="addSp delSp modSp mod ord">
        <pc:chgData name="Bethany Bolen" userId="8e338a04f9f07398" providerId="LiveId" clId="{AA2A35FA-632F-4504-92F7-E0E372092484}" dt="2023-05-09T20:10:25.137" v="12" actId="20578"/>
        <pc:sldMkLst>
          <pc:docMk/>
          <pc:sldMk cId="3092821798" sldId="426"/>
        </pc:sldMkLst>
        <pc:graphicFrameChg chg="add del modGraphic">
          <ac:chgData name="Bethany Bolen" userId="8e338a04f9f07398" providerId="LiveId" clId="{AA2A35FA-632F-4504-92F7-E0E372092484}" dt="2023-05-09T20:10:23.201" v="11" actId="27309"/>
          <ac:graphicFrameMkLst>
            <pc:docMk/>
            <pc:sldMk cId="3092821798" sldId="426"/>
            <ac:graphicFrameMk id="7" creationId="{C32D94DF-EDD7-A6C1-6407-5E746CEDE74A}"/>
          </ac:graphicFrameMkLst>
        </pc:graphicFrameChg>
      </pc:sldChg>
      <pc:sldChg chg="modNotesTx">
        <pc:chgData name="Bethany Bolen" userId="8e338a04f9f07398" providerId="LiveId" clId="{AA2A35FA-632F-4504-92F7-E0E372092484}" dt="2023-05-09T20:23:18.250" v="232" actId="20577"/>
        <pc:sldMkLst>
          <pc:docMk/>
          <pc:sldMk cId="1940702019" sldId="430"/>
        </pc:sldMkLst>
      </pc:sldChg>
      <pc:sldChg chg="del">
        <pc:chgData name="Bethany Bolen" userId="8e338a04f9f07398" providerId="LiveId" clId="{AA2A35FA-632F-4504-92F7-E0E372092484}" dt="2023-05-09T20:21:41.570" v="202" actId="47"/>
        <pc:sldMkLst>
          <pc:docMk/>
          <pc:sldMk cId="1946559079" sldId="431"/>
        </pc:sldMkLst>
      </pc:sldChg>
      <pc:sldChg chg="addSp modSp del mod">
        <pc:chgData name="Bethany Bolen" userId="8e338a04f9f07398" providerId="LiveId" clId="{AA2A35FA-632F-4504-92F7-E0E372092484}" dt="2023-05-09T20:23:15.090" v="230" actId="47"/>
        <pc:sldMkLst>
          <pc:docMk/>
          <pc:sldMk cId="1063377281" sldId="432"/>
        </pc:sldMkLst>
        <pc:picChg chg="add mod ord">
          <ac:chgData name="Bethany Bolen" userId="8e338a04f9f07398" providerId="LiveId" clId="{AA2A35FA-632F-4504-92F7-E0E372092484}" dt="2023-05-09T20:22:28.396" v="217" actId="12789"/>
          <ac:picMkLst>
            <pc:docMk/>
            <pc:sldMk cId="1063377281" sldId="432"/>
            <ac:picMk id="8" creationId="{547C5469-B1A9-7404-7E45-43013C7002B7}"/>
          </ac:picMkLst>
        </pc:picChg>
      </pc:sldChg>
      <pc:sldChg chg="del">
        <pc:chgData name="Bethany Bolen" userId="8e338a04f9f07398" providerId="LiveId" clId="{AA2A35FA-632F-4504-92F7-E0E372092484}" dt="2023-05-09T20:20:33.288" v="165" actId="47"/>
        <pc:sldMkLst>
          <pc:docMk/>
          <pc:sldMk cId="1271794274" sldId="433"/>
        </pc:sldMkLst>
      </pc:sldChg>
      <pc:sldChg chg="addSp delSp modSp mod modNotesTx">
        <pc:chgData name="Bethany Bolen" userId="8e338a04f9f07398" providerId="LiveId" clId="{AA2A35FA-632F-4504-92F7-E0E372092484}" dt="2023-05-09T20:31:57.018" v="358" actId="478"/>
        <pc:sldMkLst>
          <pc:docMk/>
          <pc:sldMk cId="469333455" sldId="436"/>
        </pc:sldMkLst>
        <pc:picChg chg="add mod ord">
          <ac:chgData name="Bethany Bolen" userId="8e338a04f9f07398" providerId="LiveId" clId="{AA2A35FA-632F-4504-92F7-E0E372092484}" dt="2023-05-09T20:31:56.201" v="357" actId="962"/>
          <ac:picMkLst>
            <pc:docMk/>
            <pc:sldMk cId="469333455" sldId="436"/>
            <ac:picMk id="6" creationId="{5FE55AE8-ED48-3F40-0F50-BAF57F47B9EE}"/>
          </ac:picMkLst>
        </pc:picChg>
        <pc:picChg chg="del">
          <ac:chgData name="Bethany Bolen" userId="8e338a04f9f07398" providerId="LiveId" clId="{AA2A35FA-632F-4504-92F7-E0E372092484}" dt="2023-05-09T20:31:57.018" v="358" actId="478"/>
          <ac:picMkLst>
            <pc:docMk/>
            <pc:sldMk cId="469333455" sldId="436"/>
            <ac:picMk id="7" creationId="{D3DED32B-7802-4258-9A0D-E7B282CA9DF8}"/>
          </ac:picMkLst>
        </pc:picChg>
      </pc:sldChg>
      <pc:sldChg chg="addSp delSp modSp mod modNotesTx">
        <pc:chgData name="Bethany Bolen" userId="8e338a04f9f07398" providerId="LiveId" clId="{AA2A35FA-632F-4504-92F7-E0E372092484}" dt="2023-05-09T20:11:16.624" v="20" actId="20577"/>
        <pc:sldMkLst>
          <pc:docMk/>
          <pc:sldMk cId="2986063304" sldId="437"/>
        </pc:sldMkLst>
        <pc:picChg chg="add mod ord">
          <ac:chgData name="Bethany Bolen" userId="8e338a04f9f07398" providerId="LiveId" clId="{AA2A35FA-632F-4504-92F7-E0E372092484}" dt="2023-05-09T20:11:13.235" v="18" actId="12789"/>
          <ac:picMkLst>
            <pc:docMk/>
            <pc:sldMk cId="2986063304" sldId="437"/>
            <ac:picMk id="6" creationId="{D4F4B0DB-ADD6-31D1-33E9-A7DCAD36110E}"/>
          </ac:picMkLst>
        </pc:picChg>
        <pc:picChg chg="del">
          <ac:chgData name="Bethany Bolen" userId="8e338a04f9f07398" providerId="LiveId" clId="{AA2A35FA-632F-4504-92F7-E0E372092484}" dt="2023-05-09T20:11:14.549" v="19" actId="478"/>
          <ac:picMkLst>
            <pc:docMk/>
            <pc:sldMk cId="2986063304" sldId="437"/>
            <ac:picMk id="7" creationId="{6BB85DF7-8E61-4642-923A-B78CACB1FE34}"/>
          </ac:picMkLst>
        </pc:picChg>
      </pc:sldChg>
      <pc:sldChg chg="addSp delSp modSp mod modNotesTx">
        <pc:chgData name="Bethany Bolen" userId="8e338a04f9f07398" providerId="LiveId" clId="{AA2A35FA-632F-4504-92F7-E0E372092484}" dt="2023-05-09T20:46:49.982" v="646" actId="20577"/>
        <pc:sldMkLst>
          <pc:docMk/>
          <pc:sldMk cId="3954713991" sldId="440"/>
        </pc:sldMkLst>
        <pc:picChg chg="del">
          <ac:chgData name="Bethany Bolen" userId="8e338a04f9f07398" providerId="LiveId" clId="{AA2A35FA-632F-4504-92F7-E0E372092484}" dt="2023-05-09T20:46:48.953" v="645" actId="478"/>
          <ac:picMkLst>
            <pc:docMk/>
            <pc:sldMk cId="3954713991" sldId="440"/>
            <ac:picMk id="6" creationId="{DC666F62-D494-44C6-91E6-A15F247CC3E5}"/>
          </ac:picMkLst>
        </pc:picChg>
        <pc:picChg chg="add mod ord">
          <ac:chgData name="Bethany Bolen" userId="8e338a04f9f07398" providerId="LiveId" clId="{AA2A35FA-632F-4504-92F7-E0E372092484}" dt="2023-05-09T20:46:48.279" v="644" actId="962"/>
          <ac:picMkLst>
            <pc:docMk/>
            <pc:sldMk cId="3954713991" sldId="440"/>
            <ac:picMk id="7" creationId="{CD46EA06-B613-452D-C96F-2BCB92106180}"/>
          </ac:picMkLst>
        </pc:picChg>
      </pc:sldChg>
      <pc:sldChg chg="addSp delSp modSp mod modNotesTx">
        <pc:chgData name="Bethany Bolen" userId="8e338a04f9f07398" providerId="LiveId" clId="{AA2A35FA-632F-4504-92F7-E0E372092484}" dt="2023-05-09T20:33:16.914" v="382" actId="20577"/>
        <pc:sldMkLst>
          <pc:docMk/>
          <pc:sldMk cId="2336009663" sldId="441"/>
        </pc:sldMkLst>
        <pc:picChg chg="del">
          <ac:chgData name="Bethany Bolen" userId="8e338a04f9f07398" providerId="LiveId" clId="{AA2A35FA-632F-4504-92F7-E0E372092484}" dt="2023-05-09T20:33:15.630" v="381" actId="478"/>
          <ac:picMkLst>
            <pc:docMk/>
            <pc:sldMk cId="2336009663" sldId="441"/>
            <ac:picMk id="6" creationId="{DF1E5DE8-F4E5-475B-9A09-F5A1B25F7B5A}"/>
          </ac:picMkLst>
        </pc:picChg>
        <pc:picChg chg="add mod ord">
          <ac:chgData name="Bethany Bolen" userId="8e338a04f9f07398" providerId="LiveId" clId="{AA2A35FA-632F-4504-92F7-E0E372092484}" dt="2023-05-09T20:33:14.375" v="380" actId="12789"/>
          <ac:picMkLst>
            <pc:docMk/>
            <pc:sldMk cId="2336009663" sldId="441"/>
            <ac:picMk id="7" creationId="{4A65E3D8-AE01-9E16-F51B-7A95BDF030B7}"/>
          </ac:picMkLst>
        </pc:picChg>
      </pc:sldChg>
      <pc:sldChg chg="addSp delSp modSp mod modNotesTx">
        <pc:chgData name="Bethany Bolen" userId="8e338a04f9f07398" providerId="LiveId" clId="{AA2A35FA-632F-4504-92F7-E0E372092484}" dt="2023-05-09T20:33:55.298" v="390" actId="20577"/>
        <pc:sldMkLst>
          <pc:docMk/>
          <pc:sldMk cId="23504124" sldId="443"/>
        </pc:sldMkLst>
        <pc:picChg chg="add mod ord">
          <ac:chgData name="Bethany Bolen" userId="8e338a04f9f07398" providerId="LiveId" clId="{AA2A35FA-632F-4504-92F7-E0E372092484}" dt="2023-05-09T20:33:53.366" v="388" actId="962"/>
          <ac:picMkLst>
            <pc:docMk/>
            <pc:sldMk cId="23504124" sldId="443"/>
            <ac:picMk id="6" creationId="{A4D04086-D86C-1821-92B1-0662CABF72E6}"/>
          </ac:picMkLst>
        </pc:picChg>
        <pc:picChg chg="del">
          <ac:chgData name="Bethany Bolen" userId="8e338a04f9f07398" providerId="LiveId" clId="{AA2A35FA-632F-4504-92F7-E0E372092484}" dt="2023-05-09T20:33:54.221" v="389" actId="478"/>
          <ac:picMkLst>
            <pc:docMk/>
            <pc:sldMk cId="23504124" sldId="443"/>
            <ac:picMk id="7" creationId="{6C5CD299-7DD5-42CD-9C76-9DF1C4237B37}"/>
          </ac:picMkLst>
        </pc:picChg>
      </pc:sldChg>
      <pc:sldChg chg="addSp delSp modSp mod modNotesTx">
        <pc:chgData name="Bethany Bolen" userId="8e338a04f9f07398" providerId="LiveId" clId="{AA2A35FA-632F-4504-92F7-E0E372092484}" dt="2023-05-09T20:34:31.359" v="398" actId="20577"/>
        <pc:sldMkLst>
          <pc:docMk/>
          <pc:sldMk cId="1446794888" sldId="444"/>
        </pc:sldMkLst>
        <pc:picChg chg="add mod ord">
          <ac:chgData name="Bethany Bolen" userId="8e338a04f9f07398" providerId="LiveId" clId="{AA2A35FA-632F-4504-92F7-E0E372092484}" dt="2023-05-09T20:34:29.366" v="396" actId="12789"/>
          <ac:picMkLst>
            <pc:docMk/>
            <pc:sldMk cId="1446794888" sldId="444"/>
            <ac:picMk id="6" creationId="{94B14E29-255D-3524-878F-4291B443B453}"/>
          </ac:picMkLst>
        </pc:picChg>
        <pc:picChg chg="del">
          <ac:chgData name="Bethany Bolen" userId="8e338a04f9f07398" providerId="LiveId" clId="{AA2A35FA-632F-4504-92F7-E0E372092484}" dt="2023-05-09T20:34:30.257" v="397" actId="478"/>
          <ac:picMkLst>
            <pc:docMk/>
            <pc:sldMk cId="1446794888" sldId="444"/>
            <ac:picMk id="7" creationId="{F6C6D1E3-DD0F-4B46-AAD3-88486F5024BD}"/>
          </ac:picMkLst>
        </pc:picChg>
      </pc:sldChg>
      <pc:sldChg chg="addSp delSp modSp mod modNotesTx">
        <pc:chgData name="Bethany Bolen" userId="8e338a04f9f07398" providerId="LiveId" clId="{AA2A35FA-632F-4504-92F7-E0E372092484}" dt="2023-05-09T20:49:37.085" v="686" actId="20577"/>
        <pc:sldMkLst>
          <pc:docMk/>
          <pc:sldMk cId="311976787" sldId="445"/>
        </pc:sldMkLst>
        <pc:picChg chg="add mod ord">
          <ac:chgData name="Bethany Bolen" userId="8e338a04f9f07398" providerId="LiveId" clId="{AA2A35FA-632F-4504-92F7-E0E372092484}" dt="2023-05-09T20:49:35.385" v="684" actId="962"/>
          <ac:picMkLst>
            <pc:docMk/>
            <pc:sldMk cId="311976787" sldId="445"/>
            <ac:picMk id="6" creationId="{3D66F14B-0BB3-00DD-8B62-1A16FBEA9F1E}"/>
          </ac:picMkLst>
        </pc:picChg>
        <pc:picChg chg="del">
          <ac:chgData name="Bethany Bolen" userId="8e338a04f9f07398" providerId="LiveId" clId="{AA2A35FA-632F-4504-92F7-E0E372092484}" dt="2023-05-09T20:49:36.072" v="685" actId="478"/>
          <ac:picMkLst>
            <pc:docMk/>
            <pc:sldMk cId="311976787" sldId="445"/>
            <ac:picMk id="7" creationId="{F7F571DB-D05C-4F5A-A5DB-041B76E618E5}"/>
          </ac:picMkLst>
        </pc:picChg>
      </pc:sldChg>
      <pc:sldChg chg="addSp delSp modSp mod modNotesTx">
        <pc:chgData name="Bethany Bolen" userId="8e338a04f9f07398" providerId="LiveId" clId="{AA2A35FA-632F-4504-92F7-E0E372092484}" dt="2023-05-09T20:32:23.933" v="366" actId="20577"/>
        <pc:sldMkLst>
          <pc:docMk/>
          <pc:sldMk cId="3510519953" sldId="449"/>
        </pc:sldMkLst>
        <pc:picChg chg="add mod ord">
          <ac:chgData name="Bethany Bolen" userId="8e338a04f9f07398" providerId="LiveId" clId="{AA2A35FA-632F-4504-92F7-E0E372092484}" dt="2023-05-09T20:32:22.030" v="364" actId="962"/>
          <ac:picMkLst>
            <pc:docMk/>
            <pc:sldMk cId="3510519953" sldId="449"/>
            <ac:picMk id="6" creationId="{BF4D5367-92F9-A90D-A87F-373766BCAC12}"/>
          </ac:picMkLst>
        </pc:picChg>
        <pc:picChg chg="del">
          <ac:chgData name="Bethany Bolen" userId="8e338a04f9f07398" providerId="LiveId" clId="{AA2A35FA-632F-4504-92F7-E0E372092484}" dt="2023-05-09T20:32:22.840" v="365" actId="478"/>
          <ac:picMkLst>
            <pc:docMk/>
            <pc:sldMk cId="3510519953" sldId="449"/>
            <ac:picMk id="7" creationId="{BF16FEAD-101B-40F2-82C4-45DED32ABA46}"/>
          </ac:picMkLst>
        </pc:picChg>
      </pc:sldChg>
      <pc:sldChg chg="addSp delSp modSp mod modNotesTx">
        <pc:chgData name="Bethany Bolen" userId="8e338a04f9f07398" providerId="LiveId" clId="{AA2A35FA-632F-4504-92F7-E0E372092484}" dt="2023-05-09T20:45:54.500" v="638" actId="20577"/>
        <pc:sldMkLst>
          <pc:docMk/>
          <pc:sldMk cId="219183487" sldId="450"/>
        </pc:sldMkLst>
        <pc:picChg chg="add mod ord">
          <ac:chgData name="Bethany Bolen" userId="8e338a04f9f07398" providerId="LiveId" clId="{AA2A35FA-632F-4504-92F7-E0E372092484}" dt="2023-05-09T20:45:52.366" v="636" actId="962"/>
          <ac:picMkLst>
            <pc:docMk/>
            <pc:sldMk cId="219183487" sldId="450"/>
            <ac:picMk id="6" creationId="{02F46459-D188-78A9-4BB0-427A31259CD7}"/>
          </ac:picMkLst>
        </pc:picChg>
        <pc:picChg chg="del">
          <ac:chgData name="Bethany Bolen" userId="8e338a04f9f07398" providerId="LiveId" clId="{AA2A35FA-632F-4504-92F7-E0E372092484}" dt="2023-05-09T20:45:53.291" v="637" actId="478"/>
          <ac:picMkLst>
            <pc:docMk/>
            <pc:sldMk cId="219183487" sldId="450"/>
            <ac:picMk id="7" creationId="{40C21609-D668-440A-B615-DB6962A7CBB5}"/>
          </ac:picMkLst>
        </pc:picChg>
      </pc:sldChg>
      <pc:sldChg chg="addSp delSp modSp mod modNotesTx">
        <pc:chgData name="Bethany Bolen" userId="8e338a04f9f07398" providerId="LiveId" clId="{AA2A35FA-632F-4504-92F7-E0E372092484}" dt="2023-05-09T20:45:33.678" v="630" actId="20577"/>
        <pc:sldMkLst>
          <pc:docMk/>
          <pc:sldMk cId="1678332504" sldId="456"/>
        </pc:sldMkLst>
        <pc:picChg chg="del">
          <ac:chgData name="Bethany Bolen" userId="8e338a04f9f07398" providerId="LiveId" clId="{AA2A35FA-632F-4504-92F7-E0E372092484}" dt="2023-05-09T20:45:31.748" v="629" actId="478"/>
          <ac:picMkLst>
            <pc:docMk/>
            <pc:sldMk cId="1678332504" sldId="456"/>
            <ac:picMk id="6" creationId="{8058FC21-DC1E-468A-B0E0-CA477EF6CC32}"/>
          </ac:picMkLst>
        </pc:picChg>
        <pc:picChg chg="add mod ord">
          <ac:chgData name="Bethany Bolen" userId="8e338a04f9f07398" providerId="LiveId" clId="{AA2A35FA-632F-4504-92F7-E0E372092484}" dt="2023-05-09T20:45:31.150" v="628" actId="962"/>
          <ac:picMkLst>
            <pc:docMk/>
            <pc:sldMk cId="1678332504" sldId="456"/>
            <ac:picMk id="7" creationId="{DE521672-52B5-FF62-3A19-46FA5A017D14}"/>
          </ac:picMkLst>
        </pc:picChg>
      </pc:sldChg>
      <pc:sldChg chg="addSp delSp modSp mod modNotesTx">
        <pc:chgData name="Bethany Bolen" userId="8e338a04f9f07398" providerId="LiveId" clId="{AA2A35FA-632F-4504-92F7-E0E372092484}" dt="2023-05-09T20:35:44.762" v="426" actId="20577"/>
        <pc:sldMkLst>
          <pc:docMk/>
          <pc:sldMk cId="1863814160" sldId="459"/>
        </pc:sldMkLst>
        <pc:picChg chg="del">
          <ac:chgData name="Bethany Bolen" userId="8e338a04f9f07398" providerId="LiveId" clId="{AA2A35FA-632F-4504-92F7-E0E372092484}" dt="2023-05-09T20:35:43.628" v="425" actId="478"/>
          <ac:picMkLst>
            <pc:docMk/>
            <pc:sldMk cId="1863814160" sldId="459"/>
            <ac:picMk id="6" creationId="{6779A480-D2AA-4291-863A-5C67B3493B65}"/>
          </ac:picMkLst>
        </pc:picChg>
        <pc:picChg chg="add mod ord">
          <ac:chgData name="Bethany Bolen" userId="8e338a04f9f07398" providerId="LiveId" clId="{AA2A35FA-632F-4504-92F7-E0E372092484}" dt="2023-05-09T20:35:38.864" v="424" actId="12788"/>
          <ac:picMkLst>
            <pc:docMk/>
            <pc:sldMk cId="1863814160" sldId="459"/>
            <ac:picMk id="7" creationId="{4F29BFE0-C66F-C8F7-517E-F9775B54BD46}"/>
          </ac:picMkLst>
        </pc:picChg>
      </pc:sldChg>
      <pc:sldChg chg="addSp delSp modSp mod modNotesTx">
        <pc:chgData name="Bethany Bolen" userId="8e338a04f9f07398" providerId="LiveId" clId="{AA2A35FA-632F-4504-92F7-E0E372092484}" dt="2023-05-09T20:37:44.070" v="442" actId="20577"/>
        <pc:sldMkLst>
          <pc:docMk/>
          <pc:sldMk cId="1153765899" sldId="461"/>
        </pc:sldMkLst>
        <pc:picChg chg="del mod">
          <ac:chgData name="Bethany Bolen" userId="8e338a04f9f07398" providerId="LiveId" clId="{AA2A35FA-632F-4504-92F7-E0E372092484}" dt="2023-05-09T20:37:42.334" v="441" actId="478"/>
          <ac:picMkLst>
            <pc:docMk/>
            <pc:sldMk cId="1153765899" sldId="461"/>
            <ac:picMk id="6" creationId="{EDED0B0E-A1CD-4CF5-A53E-35F87B54639E}"/>
          </ac:picMkLst>
        </pc:picChg>
        <pc:picChg chg="add mod ord">
          <ac:chgData name="Bethany Bolen" userId="8e338a04f9f07398" providerId="LiveId" clId="{AA2A35FA-632F-4504-92F7-E0E372092484}" dt="2023-05-09T20:37:42.012" v="439" actId="27614"/>
          <ac:picMkLst>
            <pc:docMk/>
            <pc:sldMk cId="1153765899" sldId="461"/>
            <ac:picMk id="7" creationId="{18BD65FC-4CBB-C61B-7FF4-FBE621076D2C}"/>
          </ac:picMkLst>
        </pc:picChg>
      </pc:sldChg>
      <pc:sldChg chg="addSp delSp modSp mod modNotesTx">
        <pc:chgData name="Bethany Bolen" userId="8e338a04f9f07398" providerId="LiveId" clId="{AA2A35FA-632F-4504-92F7-E0E372092484}" dt="2023-05-09T20:36:09.036" v="434" actId="478"/>
        <pc:sldMkLst>
          <pc:docMk/>
          <pc:sldMk cId="2368036306" sldId="464"/>
        </pc:sldMkLst>
        <pc:picChg chg="del">
          <ac:chgData name="Bethany Bolen" userId="8e338a04f9f07398" providerId="LiveId" clId="{AA2A35FA-632F-4504-92F7-E0E372092484}" dt="2023-05-09T20:36:09.036" v="434" actId="478"/>
          <ac:picMkLst>
            <pc:docMk/>
            <pc:sldMk cId="2368036306" sldId="464"/>
            <ac:picMk id="6" creationId="{ED91F070-124D-4BBA-87BD-AB106613576D}"/>
          </ac:picMkLst>
        </pc:picChg>
        <pc:picChg chg="add mod ord">
          <ac:chgData name="Bethany Bolen" userId="8e338a04f9f07398" providerId="LiveId" clId="{AA2A35FA-632F-4504-92F7-E0E372092484}" dt="2023-05-09T20:36:08.390" v="433" actId="962"/>
          <ac:picMkLst>
            <pc:docMk/>
            <pc:sldMk cId="2368036306" sldId="464"/>
            <ac:picMk id="7" creationId="{07B908B3-C751-4300-9ED0-6E6489634150}"/>
          </ac:picMkLst>
        </pc:picChg>
      </pc:sldChg>
      <pc:sldChg chg="addSp delSp modSp mod modNotesTx">
        <pc:chgData name="Bethany Bolen" userId="8e338a04f9f07398" providerId="LiveId" clId="{AA2A35FA-632F-4504-92F7-E0E372092484}" dt="2023-05-09T20:40:26.609" v="533" actId="20577"/>
        <pc:sldMkLst>
          <pc:docMk/>
          <pc:sldMk cId="995211619" sldId="465"/>
        </pc:sldMkLst>
        <pc:picChg chg="del">
          <ac:chgData name="Bethany Bolen" userId="8e338a04f9f07398" providerId="LiveId" clId="{AA2A35FA-632F-4504-92F7-E0E372092484}" dt="2023-05-09T20:40:24.704" v="532" actId="478"/>
          <ac:picMkLst>
            <pc:docMk/>
            <pc:sldMk cId="995211619" sldId="465"/>
            <ac:picMk id="6" creationId="{294B568E-FBB9-4A37-9D8E-96E3A8B22FAE}"/>
          </ac:picMkLst>
        </pc:picChg>
        <pc:picChg chg="add mod ord">
          <ac:chgData name="Bethany Bolen" userId="8e338a04f9f07398" providerId="LiveId" clId="{AA2A35FA-632F-4504-92F7-E0E372092484}" dt="2023-05-09T20:40:23.404" v="531" actId="962"/>
          <ac:picMkLst>
            <pc:docMk/>
            <pc:sldMk cId="995211619" sldId="465"/>
            <ac:picMk id="7" creationId="{707A4B90-5CD5-F71A-C73C-0685E6A23B6A}"/>
          </ac:picMkLst>
        </pc:picChg>
      </pc:sldChg>
      <pc:sldChg chg="delSp modSp mod modNotesTx">
        <pc:chgData name="Bethany Bolen" userId="8e338a04f9f07398" providerId="LiveId" clId="{AA2A35FA-632F-4504-92F7-E0E372092484}" dt="2023-05-09T20:39:19.912" v="515" actId="20577"/>
        <pc:sldMkLst>
          <pc:docMk/>
          <pc:sldMk cId="19517929" sldId="467"/>
        </pc:sldMkLst>
        <pc:picChg chg="del">
          <ac:chgData name="Bethany Bolen" userId="8e338a04f9f07398" providerId="LiveId" clId="{AA2A35FA-632F-4504-92F7-E0E372092484}" dt="2023-05-09T20:39:17.536" v="514" actId="478"/>
          <ac:picMkLst>
            <pc:docMk/>
            <pc:sldMk cId="19517929" sldId="467"/>
            <ac:picMk id="6" creationId="{C06663DD-227F-41B8-BBDB-C68418D4DF88}"/>
          </ac:picMkLst>
        </pc:picChg>
        <pc:picChg chg="ord">
          <ac:chgData name="Bethany Bolen" userId="8e338a04f9f07398" providerId="LiveId" clId="{AA2A35FA-632F-4504-92F7-E0E372092484}" dt="2023-05-09T20:39:15.922" v="513" actId="167"/>
          <ac:picMkLst>
            <pc:docMk/>
            <pc:sldMk cId="19517929" sldId="467"/>
            <ac:picMk id="7" creationId="{04BEEAB9-BC44-0308-7729-D1DE2D2775F3}"/>
          </ac:picMkLst>
        </pc:picChg>
      </pc:sldChg>
      <pc:sldChg chg="addSp delSp modSp mod modNotesTx">
        <pc:chgData name="Bethany Bolen" userId="8e338a04f9f07398" providerId="LiveId" clId="{AA2A35FA-632F-4504-92F7-E0E372092484}" dt="2023-05-09T20:40:00.970" v="525" actId="20577"/>
        <pc:sldMkLst>
          <pc:docMk/>
          <pc:sldMk cId="1903717642" sldId="469"/>
        </pc:sldMkLst>
        <pc:picChg chg="del">
          <ac:chgData name="Bethany Bolen" userId="8e338a04f9f07398" providerId="LiveId" clId="{AA2A35FA-632F-4504-92F7-E0E372092484}" dt="2023-05-09T20:39:59.046" v="524" actId="478"/>
          <ac:picMkLst>
            <pc:docMk/>
            <pc:sldMk cId="1903717642" sldId="469"/>
            <ac:picMk id="6" creationId="{3AB78879-2F49-476E-B0FE-8C121864094C}"/>
          </ac:picMkLst>
        </pc:picChg>
        <pc:picChg chg="add del mod">
          <ac:chgData name="Bethany Bolen" userId="8e338a04f9f07398" providerId="LiveId" clId="{AA2A35FA-632F-4504-92F7-E0E372092484}" dt="2023-05-09T20:39:55.408" v="517" actId="478"/>
          <ac:picMkLst>
            <pc:docMk/>
            <pc:sldMk cId="1903717642" sldId="469"/>
            <ac:picMk id="7" creationId="{D9380B1B-D6BE-70CD-2624-0359701D629F}"/>
          </ac:picMkLst>
        </pc:picChg>
        <pc:picChg chg="add mod ord">
          <ac:chgData name="Bethany Bolen" userId="8e338a04f9f07398" providerId="LiveId" clId="{AA2A35FA-632F-4504-92F7-E0E372092484}" dt="2023-05-09T20:39:58.005" v="523" actId="962"/>
          <ac:picMkLst>
            <pc:docMk/>
            <pc:sldMk cId="1903717642" sldId="469"/>
            <ac:picMk id="9" creationId="{5F21A2DF-9360-B959-ACD7-50336C5835F1}"/>
          </ac:picMkLst>
        </pc:picChg>
      </pc:sldChg>
      <pc:sldChg chg="addSp modSp del mod">
        <pc:chgData name="Bethany Bolen" userId="8e338a04f9f07398" providerId="LiveId" clId="{AA2A35FA-632F-4504-92F7-E0E372092484}" dt="2023-05-17T20:08:32.007" v="871" actId="47"/>
        <pc:sldMkLst>
          <pc:docMk/>
          <pc:sldMk cId="3763560752" sldId="470"/>
        </pc:sldMkLst>
        <pc:spChg chg="add mod">
          <ac:chgData name="Bethany Bolen" userId="8e338a04f9f07398" providerId="LiveId" clId="{AA2A35FA-632F-4504-92F7-E0E372092484}" dt="2023-05-09T20:38:22.145" v="505" actId="20577"/>
          <ac:spMkLst>
            <pc:docMk/>
            <pc:sldMk cId="3763560752" sldId="470"/>
            <ac:spMk id="5" creationId="{44790551-1C27-E337-9982-84957602ACD8}"/>
          </ac:spMkLst>
        </pc:spChg>
      </pc:sldChg>
      <pc:sldChg chg="addSp delSp modSp mod modNotesTx">
        <pc:chgData name="Bethany Bolen" userId="8e338a04f9f07398" providerId="LiveId" clId="{AA2A35FA-632F-4504-92F7-E0E372092484}" dt="2023-05-09T20:12:17.256" v="30" actId="20577"/>
        <pc:sldMkLst>
          <pc:docMk/>
          <pc:sldMk cId="1019929887" sldId="472"/>
        </pc:sldMkLst>
        <pc:picChg chg="add mod ord">
          <ac:chgData name="Bethany Bolen" userId="8e338a04f9f07398" providerId="LiveId" clId="{AA2A35FA-632F-4504-92F7-E0E372092484}" dt="2023-05-09T20:12:14.474" v="28" actId="12789"/>
          <ac:picMkLst>
            <pc:docMk/>
            <pc:sldMk cId="1019929887" sldId="472"/>
            <ac:picMk id="6" creationId="{11704CDB-D74D-6FBE-4395-ED34272E20DF}"/>
          </ac:picMkLst>
        </pc:picChg>
        <pc:picChg chg="del">
          <ac:chgData name="Bethany Bolen" userId="8e338a04f9f07398" providerId="LiveId" clId="{AA2A35FA-632F-4504-92F7-E0E372092484}" dt="2023-05-09T20:12:15.568" v="29" actId="478"/>
          <ac:picMkLst>
            <pc:docMk/>
            <pc:sldMk cId="1019929887" sldId="472"/>
            <ac:picMk id="7" creationId="{22C1A89B-BA95-42B8-AE25-E22CE1B3FDDE}"/>
          </ac:picMkLst>
        </pc:picChg>
      </pc:sldChg>
      <pc:sldChg chg="del">
        <pc:chgData name="Bethany Bolen" userId="8e338a04f9f07398" providerId="LiveId" clId="{AA2A35FA-632F-4504-92F7-E0E372092484}" dt="2023-05-09T20:13:12.920" v="44" actId="47"/>
        <pc:sldMkLst>
          <pc:docMk/>
          <pc:sldMk cId="252044341" sldId="476"/>
        </pc:sldMkLst>
      </pc:sldChg>
      <pc:sldChg chg="del">
        <pc:chgData name="Bethany Bolen" userId="8e338a04f9f07398" providerId="LiveId" clId="{AA2A35FA-632F-4504-92F7-E0E372092484}" dt="2023-05-09T20:14:28.017" v="71" actId="47"/>
        <pc:sldMkLst>
          <pc:docMk/>
          <pc:sldMk cId="3344302947" sldId="477"/>
        </pc:sldMkLst>
      </pc:sldChg>
      <pc:sldChg chg="del">
        <pc:chgData name="Bethany Bolen" userId="8e338a04f9f07398" providerId="LiveId" clId="{AA2A35FA-632F-4504-92F7-E0E372092484}" dt="2023-05-09T20:15:43.888" v="85" actId="47"/>
        <pc:sldMkLst>
          <pc:docMk/>
          <pc:sldMk cId="4183921818" sldId="478"/>
        </pc:sldMkLst>
      </pc:sldChg>
      <pc:sldChg chg="del">
        <pc:chgData name="Bethany Bolen" userId="8e338a04f9f07398" providerId="LiveId" clId="{AA2A35FA-632F-4504-92F7-E0E372092484}" dt="2023-05-09T20:24:31.975" v="252" actId="47"/>
        <pc:sldMkLst>
          <pc:docMk/>
          <pc:sldMk cId="2047642060" sldId="480"/>
        </pc:sldMkLst>
      </pc:sldChg>
      <pc:sldChg chg="modSp mod">
        <pc:chgData name="Bethany Bolen" userId="8e338a04f9f07398" providerId="LiveId" clId="{AA2A35FA-632F-4504-92F7-E0E372092484}" dt="2023-05-09T20:39:06.452" v="512" actId="14100"/>
        <pc:sldMkLst>
          <pc:docMk/>
          <pc:sldMk cId="2659269320" sldId="482"/>
        </pc:sldMkLst>
        <pc:spChg chg="mod">
          <ac:chgData name="Bethany Bolen" userId="8e338a04f9f07398" providerId="LiveId" clId="{AA2A35FA-632F-4504-92F7-E0E372092484}" dt="2023-05-09T20:39:06.452" v="512" actId="14100"/>
          <ac:spMkLst>
            <pc:docMk/>
            <pc:sldMk cId="2659269320" sldId="482"/>
            <ac:spMk id="5" creationId="{00000000-0000-0000-0000-000000000000}"/>
          </ac:spMkLst>
        </pc:spChg>
      </pc:sldChg>
      <pc:sldChg chg="addSp modSp del">
        <pc:chgData name="Bethany Bolen" userId="8e338a04f9f07398" providerId="LiveId" clId="{AA2A35FA-632F-4504-92F7-E0E372092484}" dt="2023-05-17T20:09:38.997" v="875" actId="47"/>
        <pc:sldMkLst>
          <pc:docMk/>
          <pc:sldMk cId="2879968477" sldId="483"/>
        </pc:sldMkLst>
        <pc:spChg chg="add mod">
          <ac:chgData name="Bethany Bolen" userId="8e338a04f9f07398" providerId="LiveId" clId="{AA2A35FA-632F-4504-92F7-E0E372092484}" dt="2023-05-09T20:42:28.810" v="573"/>
          <ac:spMkLst>
            <pc:docMk/>
            <pc:sldMk cId="2879968477" sldId="483"/>
            <ac:spMk id="5" creationId="{36337034-0C77-134E-23D0-BF6DBF5782D1}"/>
          </ac:spMkLst>
        </pc:spChg>
      </pc:sldChg>
      <pc:sldChg chg="modSp mod">
        <pc:chgData name="Bethany Bolen" userId="8e338a04f9f07398" providerId="LiveId" clId="{AA2A35FA-632F-4504-92F7-E0E372092484}" dt="2023-05-09T20:52:54.012" v="747" actId="12789"/>
        <pc:sldMkLst>
          <pc:docMk/>
          <pc:sldMk cId="844923475" sldId="484"/>
        </pc:sldMkLst>
        <pc:picChg chg="mod">
          <ac:chgData name="Bethany Bolen" userId="8e338a04f9f07398" providerId="LiveId" clId="{AA2A35FA-632F-4504-92F7-E0E372092484}" dt="2023-05-09T20:52:44.251" v="743" actId="12789"/>
          <ac:picMkLst>
            <pc:docMk/>
            <pc:sldMk cId="844923475" sldId="484"/>
            <ac:picMk id="6" creationId="{0E9209C3-29A8-46B0-90CC-280F53887E22}"/>
          </ac:picMkLst>
        </pc:picChg>
        <pc:picChg chg="mod">
          <ac:chgData name="Bethany Bolen" userId="8e338a04f9f07398" providerId="LiveId" clId="{AA2A35FA-632F-4504-92F7-E0E372092484}" dt="2023-05-09T20:52:54.012" v="747" actId="12789"/>
          <ac:picMkLst>
            <pc:docMk/>
            <pc:sldMk cId="844923475" sldId="484"/>
            <ac:picMk id="9" creationId="{70D20F29-4587-483C-AA6F-3DEC8A81524C}"/>
          </ac:picMkLst>
        </pc:picChg>
      </pc:sldChg>
      <pc:sldChg chg="addSp delSp modSp add mod modNotesTx">
        <pc:chgData name="Bethany Bolen" userId="8e338a04f9f07398" providerId="LiveId" clId="{AA2A35FA-632F-4504-92F7-E0E372092484}" dt="2023-05-09T20:13:16.929" v="46" actId="20577"/>
        <pc:sldMkLst>
          <pc:docMk/>
          <pc:sldMk cId="1502584202" sldId="491"/>
        </pc:sldMkLst>
        <pc:spChg chg="mod">
          <ac:chgData name="Bethany Bolen" userId="8e338a04f9f07398" providerId="LiveId" clId="{AA2A35FA-632F-4504-92F7-E0E372092484}" dt="2023-05-09T20:13:07.168" v="43" actId="14100"/>
          <ac:spMkLst>
            <pc:docMk/>
            <pc:sldMk cId="1502584202" sldId="491"/>
            <ac:spMk id="7" creationId="{00000000-0000-0000-0000-000000000000}"/>
          </ac:spMkLst>
        </pc:spChg>
        <pc:picChg chg="add mod ord">
          <ac:chgData name="Bethany Bolen" userId="8e338a04f9f07398" providerId="LiveId" clId="{AA2A35FA-632F-4504-92F7-E0E372092484}" dt="2023-05-09T20:12:27.349" v="37" actId="12789"/>
          <ac:picMkLst>
            <pc:docMk/>
            <pc:sldMk cId="1502584202" sldId="491"/>
            <ac:picMk id="6" creationId="{ADEDE98F-AECC-E954-33FC-8DA8A56CAFCB}"/>
          </ac:picMkLst>
        </pc:picChg>
        <pc:picChg chg="del">
          <ac:chgData name="Bethany Bolen" userId="8e338a04f9f07398" providerId="LiveId" clId="{AA2A35FA-632F-4504-92F7-E0E372092484}" dt="2023-05-09T20:12:41.753" v="38" actId="478"/>
          <ac:picMkLst>
            <pc:docMk/>
            <pc:sldMk cId="1502584202" sldId="491"/>
            <ac:picMk id="9" creationId="{734375A6-E922-4BE1-9044-E5D5EEA4E281}"/>
          </ac:picMkLst>
        </pc:picChg>
      </pc:sldChg>
      <pc:sldChg chg="addSp delSp modSp add mod modNotesTx">
        <pc:chgData name="Bethany Bolen" userId="8e338a04f9f07398" providerId="LiveId" clId="{AA2A35FA-632F-4504-92F7-E0E372092484}" dt="2023-05-09T20:14:32.170" v="73" actId="20577"/>
        <pc:sldMkLst>
          <pc:docMk/>
          <pc:sldMk cId="2458704964" sldId="492"/>
        </pc:sldMkLst>
        <pc:spChg chg="mod">
          <ac:chgData name="Bethany Bolen" userId="8e338a04f9f07398" providerId="LiveId" clId="{AA2A35FA-632F-4504-92F7-E0E372092484}" dt="2023-05-09T20:14:01.562" v="67" actId="1076"/>
          <ac:spMkLst>
            <pc:docMk/>
            <pc:sldMk cId="2458704964" sldId="492"/>
            <ac:spMk id="7" creationId="{00000000-0000-0000-0000-000000000000}"/>
          </ac:spMkLst>
        </pc:spChg>
        <pc:spChg chg="mod">
          <ac:chgData name="Bethany Bolen" userId="8e338a04f9f07398" providerId="LiveId" clId="{AA2A35FA-632F-4504-92F7-E0E372092484}" dt="2023-05-09T20:14:03.988" v="68" actId="1076"/>
          <ac:spMkLst>
            <pc:docMk/>
            <pc:sldMk cId="2458704964" sldId="492"/>
            <ac:spMk id="9" creationId="{00000000-0000-0000-0000-000000000000}"/>
          </ac:spMkLst>
        </pc:spChg>
        <pc:spChg chg="mod">
          <ac:chgData name="Bethany Bolen" userId="8e338a04f9f07398" providerId="LiveId" clId="{AA2A35FA-632F-4504-92F7-E0E372092484}" dt="2023-05-09T20:14:23.268" v="70" actId="1076"/>
          <ac:spMkLst>
            <pc:docMk/>
            <pc:sldMk cId="2458704964" sldId="492"/>
            <ac:spMk id="10" creationId="{00000000-0000-0000-0000-000000000000}"/>
          </ac:spMkLst>
        </pc:spChg>
        <pc:spChg chg="mod">
          <ac:chgData name="Bethany Bolen" userId="8e338a04f9f07398" providerId="LiveId" clId="{AA2A35FA-632F-4504-92F7-E0E372092484}" dt="2023-05-09T20:14:14.212" v="69" actId="1076"/>
          <ac:spMkLst>
            <pc:docMk/>
            <pc:sldMk cId="2458704964" sldId="492"/>
            <ac:spMk id="11" creationId="{00000000-0000-0000-0000-000000000000}"/>
          </ac:spMkLst>
        </pc:spChg>
        <pc:picChg chg="add mod ord">
          <ac:chgData name="Bethany Bolen" userId="8e338a04f9f07398" providerId="LiveId" clId="{AA2A35FA-632F-4504-92F7-E0E372092484}" dt="2023-05-09T20:13:53.529" v="60" actId="962"/>
          <ac:picMkLst>
            <pc:docMk/>
            <pc:sldMk cId="2458704964" sldId="492"/>
            <ac:picMk id="6" creationId="{071C45F0-693A-D8D0-C457-EC9CA136B849}"/>
          </ac:picMkLst>
        </pc:picChg>
        <pc:picChg chg="del">
          <ac:chgData name="Bethany Bolen" userId="8e338a04f9f07398" providerId="LiveId" clId="{AA2A35FA-632F-4504-92F7-E0E372092484}" dt="2023-05-09T20:13:54.431" v="61" actId="478"/>
          <ac:picMkLst>
            <pc:docMk/>
            <pc:sldMk cId="2458704964" sldId="492"/>
            <ac:picMk id="8" creationId="{A0B15F07-3F3C-4FAE-A65F-A45B4EEBC7CB}"/>
          </ac:picMkLst>
        </pc:picChg>
        <pc:cxnChg chg="mod">
          <ac:chgData name="Bethany Bolen" userId="8e338a04f9f07398" providerId="LiveId" clId="{AA2A35FA-632F-4504-92F7-E0E372092484}" dt="2023-05-09T20:14:14.212" v="69" actId="1076"/>
          <ac:cxnSpMkLst>
            <pc:docMk/>
            <pc:sldMk cId="2458704964" sldId="492"/>
            <ac:cxnSpMk id="12" creationId="{00000000-0000-0000-0000-000000000000}"/>
          </ac:cxnSpMkLst>
        </pc:cxnChg>
      </pc:sldChg>
      <pc:sldChg chg="addSp delSp modSp add mod modNotesTx">
        <pc:chgData name="Bethany Bolen" userId="8e338a04f9f07398" providerId="LiveId" clId="{AA2A35FA-632F-4504-92F7-E0E372092484}" dt="2023-05-09T20:15:46.568" v="86" actId="20577"/>
        <pc:sldMkLst>
          <pc:docMk/>
          <pc:sldMk cId="3333071318" sldId="493"/>
        </pc:sldMkLst>
        <pc:spChg chg="mod">
          <ac:chgData name="Bethany Bolen" userId="8e338a04f9f07398" providerId="LiveId" clId="{AA2A35FA-632F-4504-92F7-E0E372092484}" dt="2023-05-09T20:15:39.868" v="84" actId="14100"/>
          <ac:spMkLst>
            <pc:docMk/>
            <pc:sldMk cId="3333071318" sldId="493"/>
            <ac:spMk id="6" creationId="{00000000-0000-0000-0000-000000000000}"/>
          </ac:spMkLst>
        </pc:spChg>
        <pc:picChg chg="del">
          <ac:chgData name="Bethany Bolen" userId="8e338a04f9f07398" providerId="LiveId" clId="{AA2A35FA-632F-4504-92F7-E0E372092484}" dt="2023-05-09T20:15:27.040" v="81" actId="478"/>
          <ac:picMkLst>
            <pc:docMk/>
            <pc:sldMk cId="3333071318" sldId="493"/>
            <ac:picMk id="7" creationId="{C2FA8C48-0E99-43DD-9429-EF957C16B401}"/>
          </ac:picMkLst>
        </pc:picChg>
        <pc:picChg chg="add mod ord">
          <ac:chgData name="Bethany Bolen" userId="8e338a04f9f07398" providerId="LiveId" clId="{AA2A35FA-632F-4504-92F7-E0E372092484}" dt="2023-05-09T20:15:25.865" v="80" actId="962"/>
          <ac:picMkLst>
            <pc:docMk/>
            <pc:sldMk cId="3333071318" sldId="493"/>
            <ac:picMk id="8" creationId="{644FEBD3-9595-D002-ADF5-8E043BB87320}"/>
          </ac:picMkLst>
        </pc:picChg>
      </pc:sldChg>
      <pc:sldChg chg="addSp delSp modSp add mod modNotesTx">
        <pc:chgData name="Bethany Bolen" userId="8e338a04f9f07398" providerId="LiveId" clId="{AA2A35FA-632F-4504-92F7-E0E372092484}" dt="2023-05-09T20:20:36.210" v="167" actId="20577"/>
        <pc:sldMkLst>
          <pc:docMk/>
          <pc:sldMk cId="2978020280" sldId="494"/>
        </pc:sldMkLst>
        <pc:spChg chg="mod">
          <ac:chgData name="Bethany Bolen" userId="8e338a04f9f07398" providerId="LiveId" clId="{AA2A35FA-632F-4504-92F7-E0E372092484}" dt="2023-05-09T20:20:26.646" v="164" actId="1035"/>
          <ac:spMkLst>
            <pc:docMk/>
            <pc:sldMk cId="2978020280" sldId="494"/>
            <ac:spMk id="6" creationId="{00000000-0000-0000-0000-000000000000}"/>
          </ac:spMkLst>
        </pc:spChg>
        <pc:picChg chg="add mod ord">
          <ac:chgData name="Bethany Bolen" userId="8e338a04f9f07398" providerId="LiveId" clId="{AA2A35FA-632F-4504-92F7-E0E372092484}" dt="2023-05-09T20:20:11.347" v="155" actId="962"/>
          <ac:picMkLst>
            <pc:docMk/>
            <pc:sldMk cId="2978020280" sldId="494"/>
            <ac:picMk id="7" creationId="{AA598A96-4461-9678-B75D-855AFF255C87}"/>
          </ac:picMkLst>
        </pc:picChg>
        <pc:picChg chg="del">
          <ac:chgData name="Bethany Bolen" userId="8e338a04f9f07398" providerId="LiveId" clId="{AA2A35FA-632F-4504-92F7-E0E372092484}" dt="2023-05-09T20:20:12.064" v="156" actId="478"/>
          <ac:picMkLst>
            <pc:docMk/>
            <pc:sldMk cId="2978020280" sldId="494"/>
            <ac:picMk id="8" creationId="{09A5CD1E-714A-48F5-A036-521B900B0B81}"/>
          </ac:picMkLst>
        </pc:picChg>
      </pc:sldChg>
      <pc:sldChg chg="addSp delSp modSp add mod modNotesTx">
        <pc:chgData name="Bethany Bolen" userId="8e338a04f9f07398" providerId="LiveId" clId="{AA2A35FA-632F-4504-92F7-E0E372092484}" dt="2023-05-09T20:21:43.792" v="203" actId="20577"/>
        <pc:sldMkLst>
          <pc:docMk/>
          <pc:sldMk cId="3072148652" sldId="495"/>
        </pc:sldMkLst>
        <pc:spChg chg="mod">
          <ac:chgData name="Bethany Bolen" userId="8e338a04f9f07398" providerId="LiveId" clId="{AA2A35FA-632F-4504-92F7-E0E372092484}" dt="2023-05-09T20:21:37.777" v="201" actId="1037"/>
          <ac:spMkLst>
            <pc:docMk/>
            <pc:sldMk cId="3072148652" sldId="495"/>
            <ac:spMk id="6" creationId="{00000000-0000-0000-0000-000000000000}"/>
          </ac:spMkLst>
        </pc:spChg>
        <pc:spChg chg="mod">
          <ac:chgData name="Bethany Bolen" userId="8e338a04f9f07398" providerId="LiveId" clId="{AA2A35FA-632F-4504-92F7-E0E372092484}" dt="2023-05-09T20:21:31.692" v="199" actId="1038"/>
          <ac:spMkLst>
            <pc:docMk/>
            <pc:sldMk cId="3072148652" sldId="495"/>
            <ac:spMk id="7" creationId="{00000000-0000-0000-0000-000000000000}"/>
          </ac:spMkLst>
        </pc:spChg>
        <pc:picChg chg="add mod ord">
          <ac:chgData name="Bethany Bolen" userId="8e338a04f9f07398" providerId="LiveId" clId="{AA2A35FA-632F-4504-92F7-E0E372092484}" dt="2023-05-09T20:21:20.592" v="174" actId="962"/>
          <ac:picMkLst>
            <pc:docMk/>
            <pc:sldMk cId="3072148652" sldId="495"/>
            <ac:picMk id="8" creationId="{51C91A5B-AC54-3AC9-4706-291D7D09E282}"/>
          </ac:picMkLst>
        </pc:picChg>
        <pc:picChg chg="del">
          <ac:chgData name="Bethany Bolen" userId="8e338a04f9f07398" providerId="LiveId" clId="{AA2A35FA-632F-4504-92F7-E0E372092484}" dt="2023-05-09T20:21:21.324" v="175" actId="478"/>
          <ac:picMkLst>
            <pc:docMk/>
            <pc:sldMk cId="3072148652" sldId="495"/>
            <ac:picMk id="9" creationId="{895387B2-3D0A-447E-986C-A82504ED93C5}"/>
          </ac:picMkLst>
        </pc:picChg>
      </pc:sldChg>
      <pc:sldChg chg="delSp modSp add mod modNotesTx">
        <pc:chgData name="Bethany Bolen" userId="8e338a04f9f07398" providerId="LiveId" clId="{AA2A35FA-632F-4504-92F7-E0E372092484}" dt="2023-05-09T20:23:16.599" v="231" actId="20577"/>
        <pc:sldMkLst>
          <pc:docMk/>
          <pc:sldMk cId="3967826003" sldId="496"/>
        </pc:sldMkLst>
        <pc:spChg chg="mod">
          <ac:chgData name="Bethany Bolen" userId="8e338a04f9f07398" providerId="LiveId" clId="{AA2A35FA-632F-4504-92F7-E0E372092484}" dt="2023-05-09T20:23:12.096" v="229" actId="1036"/>
          <ac:spMkLst>
            <pc:docMk/>
            <pc:sldMk cId="3967826003" sldId="496"/>
            <ac:spMk id="6" creationId="{00000000-0000-0000-0000-000000000000}"/>
          </ac:spMkLst>
        </pc:spChg>
        <pc:spChg chg="mod">
          <ac:chgData name="Bethany Bolen" userId="8e338a04f9f07398" providerId="LiveId" clId="{AA2A35FA-632F-4504-92F7-E0E372092484}" dt="2023-05-09T20:22:59.889" v="225" actId="1038"/>
          <ac:spMkLst>
            <pc:docMk/>
            <pc:sldMk cId="3967826003" sldId="496"/>
            <ac:spMk id="7" creationId="{00000000-0000-0000-0000-000000000000}"/>
          </ac:spMkLst>
        </pc:spChg>
        <pc:picChg chg="del">
          <ac:chgData name="Bethany Bolen" userId="8e338a04f9f07398" providerId="LiveId" clId="{AA2A35FA-632F-4504-92F7-E0E372092484}" dt="2023-05-09T20:22:31.929" v="219" actId="478"/>
          <ac:picMkLst>
            <pc:docMk/>
            <pc:sldMk cId="3967826003" sldId="496"/>
            <ac:picMk id="9" creationId="{B24A3DF1-3D78-49DA-A14E-49B5BFD77720}"/>
          </ac:picMkLst>
        </pc:picChg>
      </pc:sldChg>
      <pc:sldChg chg="addSp delSp modSp add mod modNotesTx">
        <pc:chgData name="Bethany Bolen" userId="8e338a04f9f07398" providerId="LiveId" clId="{AA2A35FA-632F-4504-92F7-E0E372092484}" dt="2023-05-09T20:24:25.719" v="251" actId="14100"/>
        <pc:sldMkLst>
          <pc:docMk/>
          <pc:sldMk cId="3108846103" sldId="497"/>
        </pc:sldMkLst>
        <pc:spChg chg="mod">
          <ac:chgData name="Bethany Bolen" userId="8e338a04f9f07398" providerId="LiveId" clId="{AA2A35FA-632F-4504-92F7-E0E372092484}" dt="2023-05-09T20:24:20.676" v="249" actId="1076"/>
          <ac:spMkLst>
            <pc:docMk/>
            <pc:sldMk cId="3108846103" sldId="497"/>
            <ac:spMk id="6" creationId="{00000000-0000-0000-0000-000000000000}"/>
          </ac:spMkLst>
        </pc:spChg>
        <pc:spChg chg="mod">
          <ac:chgData name="Bethany Bolen" userId="8e338a04f9f07398" providerId="LiveId" clId="{AA2A35FA-632F-4504-92F7-E0E372092484}" dt="2023-05-09T20:24:25.719" v="251" actId="14100"/>
          <ac:spMkLst>
            <pc:docMk/>
            <pc:sldMk cId="3108846103" sldId="497"/>
            <ac:spMk id="7" creationId="{00000000-0000-0000-0000-000000000000}"/>
          </ac:spMkLst>
        </pc:spChg>
        <pc:picChg chg="add mod ord">
          <ac:chgData name="Bethany Bolen" userId="8e338a04f9f07398" providerId="LiveId" clId="{AA2A35FA-632F-4504-92F7-E0E372092484}" dt="2023-05-09T20:24:14.081" v="246" actId="962"/>
          <ac:picMkLst>
            <pc:docMk/>
            <pc:sldMk cId="3108846103" sldId="497"/>
            <ac:picMk id="8" creationId="{33EDA830-1296-7E7F-D8A6-338DA3DB1D14}"/>
          </ac:picMkLst>
        </pc:picChg>
        <pc:picChg chg="del">
          <ac:chgData name="Bethany Bolen" userId="8e338a04f9f07398" providerId="LiveId" clId="{AA2A35FA-632F-4504-92F7-E0E372092484}" dt="2023-05-09T20:24:14.785" v="247" actId="478"/>
          <ac:picMkLst>
            <pc:docMk/>
            <pc:sldMk cId="3108846103" sldId="497"/>
            <ac:picMk id="9" creationId="{AA28DE95-6E94-4CF9-95B5-7341070F99D7}"/>
          </ac:picMkLst>
        </pc:picChg>
      </pc:sldChg>
      <pc:sldChg chg="addSp delSp modSp add mod modNotesTx">
        <pc:chgData name="Bethany Bolen" userId="8e338a04f9f07398" providerId="LiveId" clId="{AA2A35FA-632F-4504-92F7-E0E372092484}" dt="2023-05-17T20:08:30.089" v="870" actId="478"/>
        <pc:sldMkLst>
          <pc:docMk/>
          <pc:sldMk cId="259774721" sldId="498"/>
        </pc:sldMkLst>
        <pc:spChg chg="mod">
          <ac:chgData name="Bethany Bolen" userId="8e338a04f9f07398" providerId="LiveId" clId="{AA2A35FA-632F-4504-92F7-E0E372092484}" dt="2023-05-17T20:08:28.203" v="869" actId="14100"/>
          <ac:spMkLst>
            <pc:docMk/>
            <pc:sldMk cId="259774721" sldId="498"/>
            <ac:spMk id="10" creationId="{00000000-0000-0000-0000-000000000000}"/>
          </ac:spMkLst>
        </pc:spChg>
        <pc:spChg chg="add del mod">
          <ac:chgData name="Bethany Bolen" userId="8e338a04f9f07398" providerId="LiveId" clId="{AA2A35FA-632F-4504-92F7-E0E372092484}" dt="2023-05-17T20:08:30.089" v="870" actId="478"/>
          <ac:spMkLst>
            <pc:docMk/>
            <pc:sldMk cId="259774721" sldId="498"/>
            <ac:spMk id="11" creationId="{70307060-0C36-5996-6E34-00335A8786FC}"/>
          </ac:spMkLst>
        </pc:spChg>
        <pc:picChg chg="del">
          <ac:chgData name="Bethany Bolen" userId="8e338a04f9f07398" providerId="LiveId" clId="{AA2A35FA-632F-4504-92F7-E0E372092484}" dt="2023-05-09T20:38:00.720" v="450" actId="478"/>
          <ac:picMkLst>
            <pc:docMk/>
            <pc:sldMk cId="259774721" sldId="498"/>
            <ac:picMk id="8" creationId="{FFE3413F-E7A6-4130-9AA3-593FDB5E6C3C}"/>
          </ac:picMkLst>
        </pc:picChg>
        <pc:picChg chg="add mod ord">
          <ac:chgData name="Bethany Bolen" userId="8e338a04f9f07398" providerId="LiveId" clId="{AA2A35FA-632F-4504-92F7-E0E372092484}" dt="2023-05-09T20:37:47.524" v="449" actId="962"/>
          <ac:picMkLst>
            <pc:docMk/>
            <pc:sldMk cId="259774721" sldId="498"/>
            <ac:picMk id="9" creationId="{54459358-CF2B-BDC3-C382-097906E3C429}"/>
          </ac:picMkLst>
        </pc:picChg>
      </pc:sldChg>
      <pc:sldChg chg="addSp delSp modSp add mod">
        <pc:chgData name="Bethany Bolen" userId="8e338a04f9f07398" providerId="LiveId" clId="{AA2A35FA-632F-4504-92F7-E0E372092484}" dt="2023-05-17T20:08:53.227" v="873" actId="478"/>
        <pc:sldMkLst>
          <pc:docMk/>
          <pc:sldMk cId="1824241988" sldId="499"/>
        </pc:sldMkLst>
        <pc:spChg chg="add del mod">
          <ac:chgData name="Bethany Bolen" userId="8e338a04f9f07398" providerId="LiveId" clId="{AA2A35FA-632F-4504-92F7-E0E372092484}" dt="2023-05-17T20:08:53.227" v="873" actId="478"/>
          <ac:spMkLst>
            <pc:docMk/>
            <pc:sldMk cId="1824241988" sldId="499"/>
            <ac:spMk id="18" creationId="{343D7764-B334-B12F-A736-C4D217C57D02}"/>
          </ac:spMkLst>
        </pc:spChg>
        <pc:picChg chg="del">
          <ac:chgData name="Bethany Bolen" userId="8e338a04f9f07398" providerId="LiveId" clId="{AA2A35FA-632F-4504-92F7-E0E372092484}" dt="2023-05-09T20:40:58.989" v="549" actId="478"/>
          <ac:picMkLst>
            <pc:docMk/>
            <pc:sldMk cId="1824241988" sldId="499"/>
            <ac:picMk id="6" creationId="{6B4B472F-0A08-4C16-BA2C-8195ED64EA2C}"/>
          </ac:picMkLst>
        </pc:picChg>
        <pc:picChg chg="add mod ord">
          <ac:chgData name="Bethany Bolen" userId="8e338a04f9f07398" providerId="LiveId" clId="{AA2A35FA-632F-4504-92F7-E0E372092484}" dt="2023-05-09T20:40:57.997" v="548" actId="12789"/>
          <ac:picMkLst>
            <pc:docMk/>
            <pc:sldMk cId="1824241988" sldId="499"/>
            <ac:picMk id="17" creationId="{777CA726-2577-A260-AC55-4C361A9A80DF}"/>
          </ac:picMkLst>
        </pc:picChg>
      </pc:sldChg>
      <pc:sldChg chg="addSp delSp modSp add mod modNotesTx">
        <pc:chgData name="Bethany Bolen" userId="8e338a04f9f07398" providerId="LiveId" clId="{AA2A35FA-632F-4504-92F7-E0E372092484}" dt="2023-05-17T20:09:37.235" v="874" actId="478"/>
        <pc:sldMkLst>
          <pc:docMk/>
          <pc:sldMk cId="4223592146" sldId="500"/>
        </pc:sldMkLst>
        <pc:spChg chg="add del mod">
          <ac:chgData name="Bethany Bolen" userId="8e338a04f9f07398" providerId="LiveId" clId="{AA2A35FA-632F-4504-92F7-E0E372092484}" dt="2023-05-17T20:09:37.235" v="874" actId="478"/>
          <ac:spMkLst>
            <pc:docMk/>
            <pc:sldMk cId="4223592146" sldId="500"/>
            <ac:spMk id="21" creationId="{CEE4A95F-FA80-1F1C-82F0-5C43261E7EA0}"/>
          </ac:spMkLst>
        </pc:spChg>
        <pc:picChg chg="del">
          <ac:chgData name="Bethany Bolen" userId="8e338a04f9f07398" providerId="LiveId" clId="{AA2A35FA-632F-4504-92F7-E0E372092484}" dt="2023-05-09T20:42:15.530" v="571" actId="478"/>
          <ac:picMkLst>
            <pc:docMk/>
            <pc:sldMk cId="4223592146" sldId="500"/>
            <ac:picMk id="19" creationId="{F6C161E7-C3B7-4DE3-A04C-E87679136FB8}"/>
          </ac:picMkLst>
        </pc:picChg>
        <pc:picChg chg="add mod ord">
          <ac:chgData name="Bethany Bolen" userId="8e338a04f9f07398" providerId="LiveId" clId="{AA2A35FA-632F-4504-92F7-E0E372092484}" dt="2023-05-09T20:42:13.698" v="570" actId="12789"/>
          <ac:picMkLst>
            <pc:docMk/>
            <pc:sldMk cId="4223592146" sldId="500"/>
            <ac:picMk id="20" creationId="{8E1A9E82-D893-9B5F-804F-F3E5C121D839}"/>
          </ac:picMkLst>
        </pc:picChg>
      </pc:sldChg>
    </pc:docChg>
  </pc:docChgLst>
  <pc:docChgLst>
    <pc:chgData name="Todd Bolen" userId="a511567d1bf03c50" providerId="LiveId" clId="{5A9CE353-E5CF-436D-888B-A43A575C4BB3}"/>
    <pc:docChg chg="delSld">
      <pc:chgData name="Todd Bolen" userId="a511567d1bf03c50" providerId="LiveId" clId="{5A9CE353-E5CF-436D-888B-A43A575C4BB3}" dt="2023-07-25T00:57:50.898" v="1" actId="2696"/>
      <pc:docMkLst>
        <pc:docMk/>
      </pc:docMkLst>
      <pc:sldChg chg="del">
        <pc:chgData name="Todd Bolen" userId="a511567d1bf03c50" providerId="LiveId" clId="{5A9CE353-E5CF-436D-888B-A43A575C4BB3}" dt="2023-07-25T00:57:50.898" v="1" actId="2696"/>
        <pc:sldMkLst>
          <pc:docMk/>
          <pc:sldMk cId="1725037412" sldId="457"/>
        </pc:sldMkLst>
      </pc:sldChg>
      <pc:sldChg chg="del">
        <pc:chgData name="Todd Bolen" userId="a511567d1bf03c50" providerId="LiveId" clId="{5A9CE353-E5CF-436D-888B-A43A575C4BB3}" dt="2023-07-25T00:57:27.428" v="0" actId="2696"/>
        <pc:sldMkLst>
          <pc:docMk/>
          <pc:sldMk cId="420409731" sldId="458"/>
        </pc:sldMkLst>
      </pc:sldChg>
    </pc:docChg>
  </pc:docChgLst>
  <pc:docChgLst>
    <pc:chgData name="Natalie Heather" userId="9c83e61746fa06bd" providerId="LiveId" clId="{89C93ADB-9D55-4D91-83A4-80E8496B5A46}"/>
    <pc:docChg chg="undo custSel addSld delSld modSld">
      <pc:chgData name="Natalie Heather" userId="9c83e61746fa06bd" providerId="LiveId" clId="{89C93ADB-9D55-4D91-83A4-80E8496B5A46}" dt="2023-04-30T20:21:31.267" v="131" actId="47"/>
      <pc:docMkLst>
        <pc:docMk/>
      </pc:docMkLst>
      <pc:sldChg chg="del">
        <pc:chgData name="Natalie Heather" userId="9c83e61746fa06bd" providerId="LiveId" clId="{89C93ADB-9D55-4D91-83A4-80E8496B5A46}" dt="2023-04-30T20:11:48.557" v="30" actId="47"/>
        <pc:sldMkLst>
          <pc:docMk/>
          <pc:sldMk cId="696887938" sldId="452"/>
        </pc:sldMkLst>
      </pc:sldChg>
      <pc:sldChg chg="del">
        <pc:chgData name="Natalie Heather" userId="9c83e61746fa06bd" providerId="LiveId" clId="{89C93ADB-9D55-4D91-83A4-80E8496B5A46}" dt="2023-04-30T20:18:02.255" v="92" actId="47"/>
        <pc:sldMkLst>
          <pc:docMk/>
          <pc:sldMk cId="2952225451" sldId="453"/>
        </pc:sldMkLst>
      </pc:sldChg>
      <pc:sldChg chg="del">
        <pc:chgData name="Natalie Heather" userId="9c83e61746fa06bd" providerId="LiveId" clId="{89C93ADB-9D55-4D91-83A4-80E8496B5A46}" dt="2023-04-30T20:15:15.464" v="46" actId="47"/>
        <pc:sldMkLst>
          <pc:docMk/>
          <pc:sldMk cId="1231751409" sldId="454"/>
        </pc:sldMkLst>
      </pc:sldChg>
      <pc:sldChg chg="del">
        <pc:chgData name="Natalie Heather" userId="9c83e61746fa06bd" providerId="LiveId" clId="{89C93ADB-9D55-4D91-83A4-80E8496B5A46}" dt="2023-04-30T20:21:31.267" v="131" actId="47"/>
        <pc:sldMkLst>
          <pc:docMk/>
          <pc:sldMk cId="1782140544" sldId="455"/>
        </pc:sldMkLst>
      </pc:sldChg>
      <pc:sldChg chg="del">
        <pc:chgData name="Natalie Heather" userId="9c83e61746fa06bd" providerId="LiveId" clId="{89C93ADB-9D55-4D91-83A4-80E8496B5A46}" dt="2023-04-30T20:20:08.310" v="103" actId="47"/>
        <pc:sldMkLst>
          <pc:docMk/>
          <pc:sldMk cId="700892293" sldId="481"/>
        </pc:sldMkLst>
      </pc:sldChg>
      <pc:sldChg chg="addSp delSp modSp add mod">
        <pc:chgData name="Natalie Heather" userId="9c83e61746fa06bd" providerId="LiveId" clId="{89C93ADB-9D55-4D91-83A4-80E8496B5A46}" dt="2023-04-30T20:11:28.496" v="29" actId="1035"/>
        <pc:sldMkLst>
          <pc:docMk/>
          <pc:sldMk cId="2937879725" sldId="486"/>
        </pc:sldMkLst>
        <pc:spChg chg="mod">
          <ac:chgData name="Natalie Heather" userId="9c83e61746fa06bd" providerId="LiveId" clId="{89C93ADB-9D55-4D91-83A4-80E8496B5A46}" dt="2023-04-30T20:11:28.496" v="29" actId="1035"/>
          <ac:spMkLst>
            <pc:docMk/>
            <pc:sldMk cId="2937879725" sldId="486"/>
            <ac:spMk id="6" creationId="{00000000-0000-0000-0000-000000000000}"/>
          </ac:spMkLst>
        </pc:spChg>
        <pc:picChg chg="del">
          <ac:chgData name="Natalie Heather" userId="9c83e61746fa06bd" providerId="LiveId" clId="{89C93ADB-9D55-4D91-83A4-80E8496B5A46}" dt="2023-04-30T20:09:19.586" v="1" actId="478"/>
          <ac:picMkLst>
            <pc:docMk/>
            <pc:sldMk cId="2937879725" sldId="486"/>
            <ac:picMk id="5" creationId="{00000000-0000-0000-0000-000000000000}"/>
          </ac:picMkLst>
        </pc:picChg>
        <pc:picChg chg="add mod ord">
          <ac:chgData name="Natalie Heather" userId="9c83e61746fa06bd" providerId="LiveId" clId="{89C93ADB-9D55-4D91-83A4-80E8496B5A46}" dt="2023-04-30T20:10:42.393" v="13" actId="1076"/>
          <ac:picMkLst>
            <pc:docMk/>
            <pc:sldMk cId="2937879725" sldId="486"/>
            <ac:picMk id="8" creationId="{B1F66810-6AE6-EB0A-1A13-0C2D9067EB22}"/>
          </ac:picMkLst>
        </pc:picChg>
      </pc:sldChg>
      <pc:sldChg chg="addSp delSp modSp add mod">
        <pc:chgData name="Natalie Heather" userId="9c83e61746fa06bd" providerId="LiveId" clId="{89C93ADB-9D55-4D91-83A4-80E8496B5A46}" dt="2023-04-30T20:15:05.983" v="45" actId="14100"/>
        <pc:sldMkLst>
          <pc:docMk/>
          <pc:sldMk cId="3463857391" sldId="487"/>
        </pc:sldMkLst>
        <pc:spChg chg="mod">
          <ac:chgData name="Natalie Heather" userId="9c83e61746fa06bd" providerId="LiveId" clId="{89C93ADB-9D55-4D91-83A4-80E8496B5A46}" dt="2023-04-30T20:15:05.983" v="45" actId="14100"/>
          <ac:spMkLst>
            <pc:docMk/>
            <pc:sldMk cId="3463857391" sldId="487"/>
            <ac:spMk id="6" creationId="{00000000-0000-0000-0000-000000000000}"/>
          </ac:spMkLst>
        </pc:spChg>
        <pc:picChg chg="add mod ord">
          <ac:chgData name="Natalie Heather" userId="9c83e61746fa06bd" providerId="LiveId" clId="{89C93ADB-9D55-4D91-83A4-80E8496B5A46}" dt="2023-04-30T20:13:14.197" v="35" actId="27614"/>
          <ac:picMkLst>
            <pc:docMk/>
            <pc:sldMk cId="3463857391" sldId="487"/>
            <ac:picMk id="7" creationId="{B85D8A66-567A-9098-6D79-EFAF5713891C}"/>
          </ac:picMkLst>
        </pc:picChg>
        <pc:picChg chg="del">
          <ac:chgData name="Natalie Heather" userId="9c83e61746fa06bd" providerId="LiveId" clId="{89C93ADB-9D55-4D91-83A4-80E8496B5A46}" dt="2023-04-30T20:13:00.653" v="32" actId="478"/>
          <ac:picMkLst>
            <pc:docMk/>
            <pc:sldMk cId="3463857391" sldId="487"/>
            <ac:picMk id="3074" creationId="{00000000-0000-0000-0000-000000000000}"/>
          </ac:picMkLst>
        </pc:picChg>
      </pc:sldChg>
      <pc:sldChg chg="addSp delSp modSp add mod">
        <pc:chgData name="Natalie Heather" userId="9c83e61746fa06bd" providerId="LiveId" clId="{89C93ADB-9D55-4D91-83A4-80E8496B5A46}" dt="2023-04-30T20:17:54.481" v="91" actId="14100"/>
        <pc:sldMkLst>
          <pc:docMk/>
          <pc:sldMk cId="2439207382" sldId="488"/>
        </pc:sldMkLst>
        <pc:spChg chg="mod">
          <ac:chgData name="Natalie Heather" userId="9c83e61746fa06bd" providerId="LiveId" clId="{89C93ADB-9D55-4D91-83A4-80E8496B5A46}" dt="2023-04-30T20:17:54.481" v="91" actId="14100"/>
          <ac:spMkLst>
            <pc:docMk/>
            <pc:sldMk cId="2439207382" sldId="488"/>
            <ac:spMk id="6" creationId="{00000000-0000-0000-0000-000000000000}"/>
          </ac:spMkLst>
        </pc:spChg>
        <pc:picChg chg="del">
          <ac:chgData name="Natalie Heather" userId="9c83e61746fa06bd" providerId="LiveId" clId="{89C93ADB-9D55-4D91-83A4-80E8496B5A46}" dt="2023-04-30T20:16:51.695" v="48" actId="478"/>
          <ac:picMkLst>
            <pc:docMk/>
            <pc:sldMk cId="2439207382" sldId="488"/>
            <ac:picMk id="5" creationId="{00000000-0000-0000-0000-000000000000}"/>
          </ac:picMkLst>
        </pc:picChg>
        <pc:picChg chg="add mod ord">
          <ac:chgData name="Natalie Heather" userId="9c83e61746fa06bd" providerId="LiveId" clId="{89C93ADB-9D55-4D91-83A4-80E8496B5A46}" dt="2023-04-30T20:17:08.826" v="52" actId="167"/>
          <ac:picMkLst>
            <pc:docMk/>
            <pc:sldMk cId="2439207382" sldId="488"/>
            <ac:picMk id="8" creationId="{C870B98A-4B53-CF45-9994-6BFA62FED408}"/>
          </ac:picMkLst>
        </pc:picChg>
      </pc:sldChg>
      <pc:sldChg chg="addSp delSp modSp add mod">
        <pc:chgData name="Natalie Heather" userId="9c83e61746fa06bd" providerId="LiveId" clId="{89C93ADB-9D55-4D91-83A4-80E8496B5A46}" dt="2023-04-30T20:19:44.073" v="102" actId="14100"/>
        <pc:sldMkLst>
          <pc:docMk/>
          <pc:sldMk cId="4116586779" sldId="489"/>
        </pc:sldMkLst>
        <pc:spChg chg="mod">
          <ac:chgData name="Natalie Heather" userId="9c83e61746fa06bd" providerId="LiveId" clId="{89C93ADB-9D55-4D91-83A4-80E8496B5A46}" dt="2023-04-30T20:19:44.073" v="102" actId="14100"/>
          <ac:spMkLst>
            <pc:docMk/>
            <pc:sldMk cId="4116586779" sldId="489"/>
            <ac:spMk id="10" creationId="{00000000-0000-0000-0000-000000000000}"/>
          </ac:spMkLst>
        </pc:spChg>
        <pc:picChg chg="add mod ord">
          <ac:chgData name="Natalie Heather" userId="9c83e61746fa06bd" providerId="LiveId" clId="{89C93ADB-9D55-4D91-83A4-80E8496B5A46}" dt="2023-04-30T20:18:53.662" v="98" actId="167"/>
          <ac:picMkLst>
            <pc:docMk/>
            <pc:sldMk cId="4116586779" sldId="489"/>
            <ac:picMk id="6" creationId="{8E99F255-9F42-1C4C-D86B-3DAFE23D3916}"/>
          </ac:picMkLst>
        </pc:picChg>
        <pc:picChg chg="del">
          <ac:chgData name="Natalie Heather" userId="9c83e61746fa06bd" providerId="LiveId" clId="{89C93ADB-9D55-4D91-83A4-80E8496B5A46}" dt="2023-04-30T20:18:48.760" v="94" actId="478"/>
          <ac:picMkLst>
            <pc:docMk/>
            <pc:sldMk cId="4116586779" sldId="489"/>
            <ac:picMk id="7" creationId="{4BCD1280-6EDB-408A-BC88-030C29ECA6DD}"/>
          </ac:picMkLst>
        </pc:picChg>
      </pc:sldChg>
      <pc:sldChg chg="addSp delSp modSp add mod">
        <pc:chgData name="Natalie Heather" userId="9c83e61746fa06bd" providerId="LiveId" clId="{89C93ADB-9D55-4D91-83A4-80E8496B5A46}" dt="2023-04-30T20:21:23.563" v="130" actId="14100"/>
        <pc:sldMkLst>
          <pc:docMk/>
          <pc:sldMk cId="1915968199" sldId="490"/>
        </pc:sldMkLst>
        <pc:spChg chg="mod">
          <ac:chgData name="Natalie Heather" userId="9c83e61746fa06bd" providerId="LiveId" clId="{89C93ADB-9D55-4D91-83A4-80E8496B5A46}" dt="2023-04-30T20:21:23.563" v="130" actId="14100"/>
          <ac:spMkLst>
            <pc:docMk/>
            <pc:sldMk cId="1915968199" sldId="490"/>
            <ac:spMk id="6" creationId="{00000000-0000-0000-0000-000000000000}"/>
          </ac:spMkLst>
        </pc:spChg>
        <pc:picChg chg="add mod ord">
          <ac:chgData name="Natalie Heather" userId="9c83e61746fa06bd" providerId="LiveId" clId="{89C93ADB-9D55-4D91-83A4-80E8496B5A46}" dt="2023-04-30T20:20:51.923" v="109" actId="167"/>
          <ac:picMkLst>
            <pc:docMk/>
            <pc:sldMk cId="1915968199" sldId="490"/>
            <ac:picMk id="7" creationId="{514FAB11-8578-12FD-8BB3-0D1CD19E8C58}"/>
          </ac:picMkLst>
        </pc:picChg>
        <pc:picChg chg="del">
          <ac:chgData name="Natalie Heather" userId="9c83e61746fa06bd" providerId="LiveId" clId="{89C93ADB-9D55-4D91-83A4-80E8496B5A46}" dt="2023-04-30T20:20:47.411" v="105" actId="478"/>
          <ac:picMkLst>
            <pc:docMk/>
            <pc:sldMk cId="1915968199" sldId="490"/>
            <ac:picMk id="205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Matthew 4 presentation from the </a:t>
            </a:r>
            <a:r>
              <a:rPr lang="en-US" sz="1100" i="1" dirty="0"/>
              <a:t>Photo Companion to the Bible.</a:t>
            </a:r>
            <a:r>
              <a:rPr lang="en-US" sz="1100" dirty="0"/>
              <a:t> To purchase the full volume, visit https://www.bibleplaces.com/matthew/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Matthew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71947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traditional</a:t>
            </a:r>
            <a:r>
              <a:rPr lang="en-US" baseline="0" dirty="0"/>
              <a:t> Mount of Temptation is in the center of this aerial photo taken by the American Colony photographers in the 1930s. See the next slide for labels.</a:t>
            </a:r>
          </a:p>
          <a:p>
            <a:endParaRPr lang="en-US" dirty="0"/>
          </a:p>
          <a:p>
            <a:r>
              <a:rPr lang="en-US" dirty="0"/>
              <a:t>mat14208h</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3667708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reconstruction</a:t>
            </a:r>
            <a:r>
              <a:rPr lang="en-US" baseline="0" dirty="0"/>
              <a:t> was based upon an ancient boat discovered along the shore of the Sea of Galilee (see previous slide). It was photographed when on display at Kibbutz </a:t>
            </a:r>
            <a:r>
              <a:rPr lang="en-US" baseline="0" dirty="0" err="1"/>
              <a:t>En</a:t>
            </a:r>
            <a:r>
              <a:rPr lang="en-US" baseline="0" dirty="0"/>
              <a:t> </a:t>
            </a:r>
            <a:r>
              <a:rPr lang="en-US" baseline="0" dirty="0" err="1"/>
              <a:t>Gev</a:t>
            </a:r>
            <a:r>
              <a:rPr lang="en-US" baseline="0" dirty="0"/>
              <a:t>.</a:t>
            </a:r>
          </a:p>
          <a:p>
            <a:endParaRPr lang="en-US" dirty="0"/>
          </a:p>
          <a:p>
            <a:r>
              <a:rPr lang="en-US" dirty="0" err="1"/>
              <a:t>tb112000204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9903707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near the northern shore of the Sea of Galilee by David </a:t>
            </a:r>
            <a:r>
              <a:rPr lang="en-US" dirty="0" err="1"/>
              <a:t>Bivin</a:t>
            </a:r>
            <a:r>
              <a:rPr lang="en-US" dirty="0"/>
              <a:t> in 1968.</a:t>
            </a:r>
          </a:p>
          <a:p>
            <a:endParaRPr lang="en-US" dirty="0"/>
          </a:p>
          <a:p>
            <a:r>
              <a:rPr lang="en-US" dirty="0" err="1"/>
              <a:t>db6808215511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10119231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a:t>
            </a:r>
            <a:r>
              <a:rPr lang="en-US" baseline="0" dirty="0"/>
              <a:t> was taken by photographers from the American Colony in the early </a:t>
            </a:r>
            <a:r>
              <a:rPr lang="en-US" baseline="0" dirty="0" err="1"/>
              <a:t>1900s</a:t>
            </a:r>
            <a:r>
              <a:rPr lang="en-US" baseline="0" dirty="0"/>
              <a:t>.</a:t>
            </a:r>
          </a:p>
          <a:p>
            <a:endParaRPr lang="en-US" dirty="0"/>
          </a:p>
          <a:p>
            <a:r>
              <a:rPr lang="en-US" dirty="0" err="1"/>
              <a:t>mat12142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7290766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hand-colored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a:t>
            </a:r>
            <a:r>
              <a:rPr lang="en-US" sz="1200" b="0" i="0" kern="1200" baseline="0" dirty="0">
                <a:solidFill>
                  <a:schemeClr val="tx1"/>
                </a:solidFill>
                <a:effectLst/>
                <a:latin typeface="+mn-lt"/>
                <a:ea typeface="+mn-ea"/>
                <a:cs typeface="+mn-cs"/>
              </a:rPr>
              <a:t> 1945.</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mat22959h</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21588731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err="1"/>
              <a:t>Mitylene</a:t>
            </a:r>
            <a:r>
              <a:rPr lang="en-US" altLang="en-US" sz="1200" baseline="0" dirty="0"/>
              <a:t> is the port city of the Greek island of Lesbos.</a:t>
            </a:r>
          </a:p>
          <a:p>
            <a:pPr eaLnBrk="1" hangingPunct="1">
              <a:spcBef>
                <a:spcPct val="0"/>
              </a:spcBef>
            </a:pPr>
            <a:endParaRPr lang="en-US" altLang="en-US" sz="1200" dirty="0"/>
          </a:p>
          <a:p>
            <a:pPr eaLnBrk="1" hangingPunct="1">
              <a:spcBef>
                <a:spcPct val="0"/>
              </a:spcBef>
            </a:pPr>
            <a:r>
              <a:rPr lang="en-US" altLang="en-US" sz="1200" dirty="0"/>
              <a:t>tb061206268h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41541200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This photochrom image was taken in the 1890s. The village of Tiberias is visible in the distance.</a:t>
            </a:r>
          </a:p>
          <a:p>
            <a:endParaRPr lang="en-US" altLang="en-US" sz="1200" dirty="0"/>
          </a:p>
          <a:p>
            <a:r>
              <a:rPr lang="en-US" altLang="en-US" sz="1200" dirty="0"/>
              <a:t>pcm02740h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68313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sz="1200" dirty="0"/>
              <a:t>This photograph</a:t>
            </a:r>
            <a:r>
              <a:rPr lang="en-US" sz="1200" baseline="0" dirty="0"/>
              <a:t> was taken by photographers from the American Colony in the early </a:t>
            </a:r>
            <a:r>
              <a:rPr lang="en-US" sz="1200" baseline="0" dirty="0" err="1"/>
              <a:t>1900s</a:t>
            </a:r>
            <a:r>
              <a:rPr lang="en-US" sz="1200" baseline="0" dirty="0"/>
              <a:t>.</a:t>
            </a:r>
          </a:p>
          <a:p>
            <a:pPr eaLnBrk="1" hangingPunct="1">
              <a:spcBef>
                <a:spcPct val="0"/>
              </a:spcBef>
            </a:pPr>
            <a:endParaRPr lang="en-US" altLang="en-US" sz="1200" baseline="0" dirty="0"/>
          </a:p>
          <a:p>
            <a:pPr eaLnBrk="1" hangingPunct="1">
              <a:spcBef>
                <a:spcPct val="0"/>
              </a:spcBef>
            </a:pPr>
            <a:r>
              <a:rPr lang="en-US" altLang="en-US" sz="1200" dirty="0"/>
              <a:t>mat05685h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42144078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is a colorized version of the previous photograph</a:t>
            </a:r>
            <a:r>
              <a:rPr lang="en-US" sz="1200" baseline="0" dirty="0"/>
              <a:t>, taken by photographers from the American Colony in the early 1900s.</a:t>
            </a:r>
          </a:p>
          <a:p>
            <a:endParaRPr lang="en-US" dirty="0"/>
          </a:p>
          <a:p>
            <a:r>
              <a:rPr lang="en-US" dirty="0"/>
              <a:t>mat14944</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6913232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mat04162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7255257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a:t>
            </a:r>
            <a:r>
              <a:rPr lang="en-US" baseline="0" dirty="0"/>
              <a:t> was taken by photographers from the American Colony before World War I.</a:t>
            </a:r>
          </a:p>
          <a:p>
            <a:endParaRPr lang="en-US" baseline="0" dirty="0"/>
          </a:p>
          <a:p>
            <a:r>
              <a:rPr lang="en-US" dirty="0" err="1"/>
              <a:t>mat07019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128709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traditional</a:t>
            </a:r>
            <a:r>
              <a:rPr lang="en-US" baseline="0" dirty="0"/>
              <a:t> Mount of Temptation is in the center of this aerial photo taken by the American Colony photographers in the 1930s. </a:t>
            </a:r>
          </a:p>
          <a:p>
            <a:endParaRPr lang="en-US" dirty="0"/>
          </a:p>
          <a:p>
            <a:r>
              <a:rPr lang="en-US" dirty="0"/>
              <a:t>mat14208h</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28514547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artifact is in the Jared James Clark Collection.</a:t>
            </a:r>
          </a:p>
          <a:p>
            <a:endParaRPr lang="en-US" sz="1200" dirty="0"/>
          </a:p>
          <a:p>
            <a:r>
              <a:rPr lang="en-US" dirty="0"/>
              <a:t>tb0713158498</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578731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artifact is in the Jared James Clark Collection.</a:t>
            </a:r>
          </a:p>
          <a:p>
            <a:endParaRPr lang="en-US" dirty="0"/>
          </a:p>
          <a:p>
            <a:r>
              <a:rPr lang="en-US" dirty="0"/>
              <a:t>tb0713158500h</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1781311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eaLnBrk="1" hangingPunct="1">
              <a:spcBef>
                <a:spcPct val="0"/>
              </a:spcBef>
            </a:pPr>
            <a:r>
              <a:rPr lang="en-US" altLang="en-US" sz="1200" dirty="0"/>
              <a:t>Scripture never records Jesus’s visit to </a:t>
            </a:r>
            <a:r>
              <a:rPr lang="en-US" altLang="en-US" sz="1200" dirty="0" err="1"/>
              <a:t>Chorazin</a:t>
            </a:r>
            <a:r>
              <a:rPr lang="en-US" altLang="en-US" sz="1200" dirty="0"/>
              <a:t>, but references like this one must include a visit to </a:t>
            </a:r>
            <a:r>
              <a:rPr lang="en-US" altLang="en-US" sz="1200" dirty="0" err="1"/>
              <a:t>Chorazin</a:t>
            </a:r>
            <a:r>
              <a:rPr lang="en-US" altLang="en-US" sz="1200" dirty="0"/>
              <a:t>, especially in light of Jesus’s later condemnation of the city “despite the mighty works done in you” (Matt 11:21).</a:t>
            </a:r>
          </a:p>
          <a:p>
            <a:pPr marL="228600" indent="-228600" eaLnBrk="1" hangingPunct="1">
              <a:spcBef>
                <a:spcPct val="0"/>
              </a:spcBef>
            </a:pPr>
            <a:r>
              <a:rPr lang="en-US" altLang="en-US" sz="1200" dirty="0"/>
              <a:t> </a:t>
            </a:r>
          </a:p>
          <a:p>
            <a:pPr marL="228600" indent="-228600" eaLnBrk="1" hangingPunct="1">
              <a:spcBef>
                <a:spcPct val="0"/>
              </a:spcBef>
            </a:pPr>
            <a:r>
              <a:rPr lang="en-US" altLang="en-US" sz="1200" dirty="0"/>
              <a:t>tb102502012h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17184315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t>According</a:t>
            </a:r>
            <a:r>
              <a:rPr lang="en-US" altLang="en-US" sz="1200" baseline="0" dirty="0"/>
              <a:t> to archaeologists, this synagogue post-dates Jesus’s ministry by at least one century. An earlier synagogue has not yet been identified.</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err="1"/>
              <a:t>tb102502011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655587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synagogue</a:t>
            </a:r>
            <a:r>
              <a:rPr lang="en-US" baseline="0" dirty="0"/>
              <a:t> at Magdala was recently excavated and identified. Though Scripture never records Jesus visiting Magdala, one of his famous followers came from this town. In light of this verse, it is likely that Jesus taught here.</a:t>
            </a:r>
          </a:p>
          <a:p>
            <a:endParaRPr lang="en-US" dirty="0"/>
          </a:p>
          <a:p>
            <a:r>
              <a:rPr lang="en-US" dirty="0"/>
              <a:t>tb053116429h</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22173803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eaLnBrk="1" hangingPunct="1">
              <a:spcBef>
                <a:spcPct val="0"/>
              </a:spcBef>
            </a:pPr>
            <a:r>
              <a:rPr lang="en-US" altLang="en-US" sz="1200" dirty="0"/>
              <a:t>This synagogue was in use in the first century AD. Though there is no specific record of Jesus visiting </a:t>
            </a:r>
            <a:r>
              <a:rPr lang="en-US" altLang="en-US" sz="1200" dirty="0" err="1"/>
              <a:t>Gamla</a:t>
            </a:r>
            <a:r>
              <a:rPr lang="en-US" altLang="en-US" sz="1200" dirty="0"/>
              <a:t>, it is possible that He did on one of His preaching tours. This synagogue was destroyed in the Jewish Revolt in the late </a:t>
            </a:r>
            <a:r>
              <a:rPr lang="en-US" altLang="en-US" sz="1200" dirty="0" err="1"/>
              <a:t>60s</a:t>
            </a:r>
            <a:r>
              <a:rPr lang="en-US" altLang="en-US" sz="1200" dirty="0"/>
              <a:t>.</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a:t>tbs76309304h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5636819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b="0" dirty="0" err="1">
                <a:latin typeface="+mj-lt"/>
                <a:ea typeface="ＭＳ Ｐゴシック" pitchFamily="34" charset="-128"/>
              </a:rPr>
              <a:t>Baram</a:t>
            </a:r>
            <a:r>
              <a:rPr lang="en-US" b="0" dirty="0">
                <a:latin typeface="+mj-lt"/>
                <a:ea typeface="ＭＳ Ｐゴシック" pitchFamily="34" charset="-128"/>
              </a:rPr>
              <a:t> is another location of a Galilean</a:t>
            </a:r>
            <a:r>
              <a:rPr lang="en-US" b="0" baseline="0" dirty="0">
                <a:latin typeface="+mj-lt"/>
                <a:ea typeface="ＭＳ Ｐゴシック" pitchFamily="34" charset="-128"/>
              </a:rPr>
              <a:t> synagogue that is not mentioned in the New Testament. Though this and most synagogues discovered in Galilee so far date from several centuries after Jesus’s ministry, it is likely that villages and synagogues existed in these same places and were visited by Jesus on His preaching tours.</a:t>
            </a:r>
            <a:endParaRPr lang="en-US" b="0" dirty="0">
              <a:latin typeface="+mj-lt"/>
              <a:ea typeface="ＭＳ Ｐゴシック" pitchFamily="34" charset="-128"/>
            </a:endParaRPr>
          </a:p>
          <a:p>
            <a:endParaRPr lang="en-US" dirty="0">
              <a:latin typeface="+mj-lt"/>
              <a:ea typeface="ＭＳ Ｐゴシック" pitchFamily="34" charset="-128"/>
            </a:endParaRPr>
          </a:p>
          <a:p>
            <a:r>
              <a:rPr lang="en-US" dirty="0">
                <a:latin typeface="+mj-lt"/>
                <a:ea typeface="ＭＳ Ｐゴシック" pitchFamily="34" charset="-128"/>
              </a:rPr>
              <a:t>tb032807940h</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10149999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The preservation of the </a:t>
            </a:r>
            <a:r>
              <a:rPr lang="en-US" dirty="0" err="1">
                <a:latin typeface="+mj-lt"/>
                <a:ea typeface="ＭＳ Ｐゴシック" pitchFamily="34" charset="-128"/>
              </a:rPr>
              <a:t>Baram</a:t>
            </a:r>
            <a:r>
              <a:rPr lang="en-US" dirty="0">
                <a:latin typeface="+mj-lt"/>
                <a:ea typeface="ＭＳ Ｐゴシック" pitchFamily="34" charset="-128"/>
              </a:rPr>
              <a:t> synagogue provides a good model for what Galilean synagogues looked like.</a:t>
            </a:r>
          </a:p>
          <a:p>
            <a:endParaRPr lang="en-US" dirty="0">
              <a:latin typeface="+mj-lt"/>
            </a:endParaRPr>
          </a:p>
          <a:p>
            <a:r>
              <a:rPr lang="en-US" dirty="0">
                <a:latin typeface="+mj-lt"/>
              </a:rPr>
              <a:t>tb032807944h</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7606949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Khirbet Shema gets its name from Rabbi </a:t>
            </a:r>
            <a:r>
              <a:rPr lang="en-US" dirty="0" err="1">
                <a:latin typeface="+mj-lt"/>
                <a:ea typeface="ＭＳ Ｐゴシック" pitchFamily="34" charset="-128"/>
              </a:rPr>
              <a:t>Shammai</a:t>
            </a:r>
            <a:r>
              <a:rPr lang="en-US" dirty="0">
                <a:latin typeface="+mj-lt"/>
                <a:ea typeface="ＭＳ Ｐゴシック" pitchFamily="34" charset="-128"/>
              </a:rPr>
              <a:t> (50 BC – AD 30), the Jewish sage known for his differences with contemporary Hillel. Jewish pilgrims have venerated this site as the place of his tomb.</a:t>
            </a:r>
          </a:p>
          <a:p>
            <a:endParaRPr lang="en-US" dirty="0">
              <a:latin typeface="+mj-lt"/>
            </a:endParaRPr>
          </a:p>
          <a:p>
            <a:r>
              <a:rPr lang="en-US" dirty="0">
                <a:latin typeface="+mj-lt"/>
              </a:rPr>
              <a:t>tb033104384h</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1979736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The synagogue was excavated from 1970 to 1972 by Eric M. Meyers, who determined that the site was occupied from the Late Hellenistic period through the Early Arab period and again in the Crusader era. The synagogue belongs to Stratum III, which dates to ca. AD 284–306.</a:t>
            </a:r>
          </a:p>
          <a:p>
            <a:endParaRPr lang="en-US" dirty="0">
              <a:latin typeface="+mj-lt"/>
            </a:endParaRPr>
          </a:p>
          <a:p>
            <a:r>
              <a:rPr lang="en-US" dirty="0">
                <a:latin typeface="+mj-lt"/>
              </a:rPr>
              <a:t>tb033104391h</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4373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 </a:t>
            </a:r>
            <a:r>
              <a:rPr lang="en-US" sz="1200" b="0" i="0" kern="1200" dirty="0">
                <a:solidFill>
                  <a:schemeClr val="tx1"/>
                </a:solidFill>
                <a:effectLst/>
                <a:latin typeface="+mn-lt"/>
                <a:ea typeface="+mn-ea"/>
                <a:cs typeface="+mn-cs"/>
              </a:rPr>
              <a:t>1931. </a:t>
            </a:r>
            <a:r>
              <a:rPr lang="en-US" baseline="0" dirty="0"/>
              <a:t>The Monastery of the Temptation is circled.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mat22118h</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5097036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The </a:t>
            </a:r>
            <a:r>
              <a:rPr lang="en-US" dirty="0" err="1">
                <a:latin typeface="+mj-lt"/>
                <a:ea typeface="ＭＳ Ｐゴシック" pitchFamily="34" charset="-128"/>
              </a:rPr>
              <a:t>Gischala</a:t>
            </a:r>
            <a:r>
              <a:rPr lang="en-US" dirty="0">
                <a:latin typeface="+mj-lt"/>
                <a:ea typeface="ＭＳ Ｐゴシック" pitchFamily="34" charset="-128"/>
              </a:rPr>
              <a:t> synagogue was surveyed by Germans in 1905 and later excavated by an American team in 1977-78, under the direction of Eric M. Meyers, Carol L. Meyers, and James F. Strange. The excavators determined that the synagogue consisted of four phases from AD 250 to 550. The building is nearly an exact square, measuring 56 feet (16.8 m) on each side. Though Jesus did not preach in this same building, He may have been in its predecessor.</a:t>
            </a:r>
          </a:p>
          <a:p>
            <a:endParaRPr lang="en-US" dirty="0">
              <a:latin typeface="+mj-lt"/>
            </a:endParaRPr>
          </a:p>
          <a:p>
            <a:r>
              <a:rPr lang="en-US" dirty="0" err="1">
                <a:latin typeface="+mj-lt"/>
              </a:rPr>
              <a:t>tb033104363</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39211776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err="1"/>
              <a:t>Arbel</a:t>
            </a:r>
            <a:r>
              <a:rPr lang="en-US" dirty="0"/>
              <a:t> synagogue</a:t>
            </a:r>
            <a:r>
              <a:rPr lang="en-US" baseline="0" dirty="0"/>
              <a:t> is located on the western side of the Sea of Galilee, on the slope of Mount </a:t>
            </a:r>
            <a:r>
              <a:rPr lang="en-US" baseline="0" dirty="0" err="1"/>
              <a:t>Arbel</a:t>
            </a:r>
            <a:r>
              <a:rPr lang="en-US" baseline="0" dirty="0"/>
              <a:t>.</a:t>
            </a:r>
          </a:p>
          <a:p>
            <a:endParaRPr lang="en-US" dirty="0"/>
          </a:p>
          <a:p>
            <a:r>
              <a:rPr lang="en-US" dirty="0"/>
              <a:t>tb102802002h</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13862227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Like the ruins of most ancient synagogues in Galilee today, the </a:t>
            </a:r>
            <a:r>
              <a:rPr lang="en-US" dirty="0" err="1"/>
              <a:t>Arbel</a:t>
            </a:r>
            <a:r>
              <a:rPr lang="en-US" dirty="0"/>
              <a:t> synagogue is</a:t>
            </a:r>
            <a:r>
              <a:rPr lang="en-US" baseline="0" dirty="0"/>
              <a:t> not protected from the elements or visitors.</a:t>
            </a:r>
          </a:p>
          <a:p>
            <a:endParaRPr lang="en-US" dirty="0"/>
          </a:p>
          <a:p>
            <a:r>
              <a:rPr lang="en-US" dirty="0"/>
              <a:t>tb102802003h</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31452140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Ein </a:t>
            </a:r>
            <a:r>
              <a:rPr lang="en-US" dirty="0" err="1"/>
              <a:t>Nashut</a:t>
            </a:r>
            <a:r>
              <a:rPr lang="en-US" dirty="0"/>
              <a:t> </a:t>
            </a:r>
            <a:r>
              <a:rPr lang="en-US" baseline="0" dirty="0"/>
              <a:t>synagogue is located in the Golan Heights and was one of dozens of synagogues in use in this area during the Byzantine period.</a:t>
            </a:r>
          </a:p>
          <a:p>
            <a:endParaRPr lang="en-US" dirty="0"/>
          </a:p>
          <a:p>
            <a:r>
              <a:rPr lang="en-US" dirty="0"/>
              <a:t>ws053016409</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1303029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ws053016406</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7825043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was</a:t>
            </a:r>
            <a:r>
              <a:rPr lang="en-US" baseline="0" dirty="0"/>
              <a:t> photographed in the </a:t>
            </a:r>
            <a:r>
              <a:rPr lang="en-US" dirty="0"/>
              <a:t>Golan Archaeological Museum.</a:t>
            </a:r>
          </a:p>
          <a:p>
            <a:endParaRPr lang="en-US" dirty="0"/>
          </a:p>
          <a:p>
            <a:r>
              <a:rPr lang="en-US" dirty="0"/>
              <a:t>tb053016141</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23204957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American Colony photograph was taken</a:t>
            </a:r>
            <a:r>
              <a:rPr lang="en-US" baseline="0" dirty="0"/>
              <a:t> between 1900 and 1920.</a:t>
            </a:r>
          </a:p>
          <a:p>
            <a:endParaRPr lang="en-US" dirty="0"/>
          </a:p>
          <a:p>
            <a:r>
              <a:rPr lang="en-US" dirty="0"/>
              <a:t>mat01269</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31579702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Al-</a:t>
            </a:r>
            <a:r>
              <a:rPr lang="en-US" dirty="0" err="1">
                <a:latin typeface="+mj-lt"/>
              </a:rPr>
              <a:t>Zabadani</a:t>
            </a:r>
            <a:r>
              <a:rPr lang="en-US" dirty="0">
                <a:latin typeface="+mj-lt"/>
              </a:rPr>
              <a:t> is located northwest of Damascus near the border</a:t>
            </a:r>
            <a:r>
              <a:rPr lang="en-US" baseline="0" dirty="0">
                <a:latin typeface="+mj-lt"/>
              </a:rPr>
              <a:t> of Lebanon. </a:t>
            </a:r>
            <a:r>
              <a:rPr lang="en-US" sz="1200" dirty="0">
                <a:latin typeface="+mj-lt"/>
              </a:rPr>
              <a:t>This</a:t>
            </a:r>
            <a:r>
              <a:rPr lang="en-US" sz="1200" baseline="0" dirty="0">
                <a:latin typeface="+mj-lt"/>
              </a:rPr>
              <a:t> </a:t>
            </a:r>
            <a:r>
              <a:rPr lang="en-US" sz="1200" baseline="0" dirty="0" err="1">
                <a:latin typeface="+mj-lt"/>
              </a:rPr>
              <a:t>photochrom</a:t>
            </a:r>
            <a:r>
              <a:rPr lang="en-US" sz="1200" baseline="0" dirty="0">
                <a:latin typeface="+mj-lt"/>
              </a:rPr>
              <a:t> image was taken in the 1890s.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pcm05911</a:t>
            </a:r>
          </a:p>
          <a:p>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0894002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Antioch was the capital of the Roman province of Syria. The obverse side of this coin (left) depicts a </a:t>
            </a:r>
            <a:r>
              <a:rPr lang="en-US" dirty="0"/>
              <a:t>laureate head of Zeus. The reverse side (right) depicts a ram running, with a star above. It is inscribed with the text </a:t>
            </a:r>
            <a:r>
              <a:rPr lang="el-GR" dirty="0"/>
              <a:t>ΑΝΤΙΟΧΕΩΝ ΕΠΙ ΣΙΛΑΝΟΥ</a:t>
            </a:r>
            <a:r>
              <a:rPr lang="en-US" dirty="0"/>
              <a:t> (“[a coin] of the Antiochenes in the time of </a:t>
            </a:r>
            <a:r>
              <a:rPr lang="en-US" dirty="0" err="1"/>
              <a:t>Silanus</a:t>
            </a:r>
            <a:r>
              <a:rPr lang="en-US" dirty="0"/>
              <a:t>”) and the date mark </a:t>
            </a:r>
            <a:r>
              <a:rPr lang="el-GR" dirty="0"/>
              <a:t>ΓΜ</a:t>
            </a:r>
            <a:r>
              <a:rPr lang="en-US" dirty="0"/>
              <a:t> (year 43 of the </a:t>
            </a:r>
            <a:r>
              <a:rPr lang="en-US" dirty="0" err="1"/>
              <a:t>Actian</a:t>
            </a:r>
            <a:r>
              <a:rPr lang="en-US" dirty="0"/>
              <a:t> era). </a:t>
            </a:r>
            <a:r>
              <a:rPr lang="en-US" sz="1200" dirty="0"/>
              <a:t>This coin is in the Jared James Clark Collection.</a:t>
            </a:r>
          </a:p>
          <a:p>
            <a:endParaRPr lang="en-US" sz="1200" dirty="0"/>
          </a:p>
          <a:p>
            <a:r>
              <a:rPr lang="en-US" dirty="0"/>
              <a:t>Left (obverse): tb030117501</a:t>
            </a:r>
          </a:p>
          <a:p>
            <a:r>
              <a:rPr lang="en-US" dirty="0"/>
              <a:t>Right (reverse): tb030117508</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26669258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 </a:t>
            </a:r>
            <a:r>
              <a:rPr lang="en-US" sz="1200" b="0" i="0" kern="1200" dirty="0">
                <a:solidFill>
                  <a:schemeClr val="tx1"/>
                </a:solidFill>
                <a:effectLst/>
                <a:latin typeface="+mn-lt"/>
                <a:ea typeface="+mn-ea"/>
                <a:cs typeface="+mn-cs"/>
              </a:rPr>
              <a:t>1937.</a:t>
            </a:r>
          </a:p>
          <a:p>
            <a:endParaRPr lang="en-US" sz="1200" b="0" i="0" kern="1200" dirty="0">
              <a:solidFill>
                <a:schemeClr val="tx1"/>
              </a:solidFill>
              <a:effectLst/>
              <a:latin typeface="+mn-lt"/>
              <a:ea typeface="+mn-ea"/>
              <a:cs typeface="+mn-cs"/>
            </a:endParaRPr>
          </a:p>
          <a:p>
            <a:r>
              <a:rPr lang="en-US" dirty="0"/>
              <a:t>mat16950h</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51022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 </a:t>
            </a:r>
            <a:r>
              <a:rPr lang="en-US" sz="1200" b="0" i="0" kern="1200" dirty="0">
                <a:solidFill>
                  <a:schemeClr val="tx1"/>
                </a:solidFill>
                <a:effectLst/>
                <a:latin typeface="+mn-lt"/>
                <a:ea typeface="+mn-ea"/>
                <a:cs typeface="+mn-cs"/>
              </a:rPr>
              <a:t>1931.</a:t>
            </a:r>
          </a:p>
          <a:p>
            <a:endParaRPr lang="en-US" sz="1200" b="0" i="0" kern="1200" dirty="0">
              <a:solidFill>
                <a:schemeClr val="tx1"/>
              </a:solidFill>
              <a:effectLst/>
              <a:latin typeface="+mn-lt"/>
              <a:ea typeface="+mn-ea"/>
              <a:cs typeface="+mn-cs"/>
            </a:endParaRPr>
          </a:p>
          <a:p>
            <a:r>
              <a:rPr lang="en-US" dirty="0"/>
              <a:t>mat22119h</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41425640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region of the Decapolis included</a:t>
            </a:r>
            <a:r>
              <a:rPr lang="en-US" baseline="0" dirty="0"/>
              <a:t> ten or more Hellenistic cities. Though Jesus did not direct His ministry towards Gentiles, some of them were naturally curious at the stories they heard of this wonder worker. Hippos was located on the hill in the center of the photograph.</a:t>
            </a:r>
          </a:p>
          <a:p>
            <a:endParaRPr lang="en-US" dirty="0"/>
          </a:p>
          <a:p>
            <a:r>
              <a:rPr lang="en-US" dirty="0" err="1"/>
              <a:t>adr1305051351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4413585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tb040903219h</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42134020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Hippos is located 1.2 miles (2 km) east of the Sea of Galilee. It is situated 1,150 feet (345 m) above the Sea of Galilee.</a:t>
            </a:r>
            <a:r>
              <a:rPr lang="en-US" baseline="0" dirty="0"/>
              <a:t> </a:t>
            </a:r>
            <a:r>
              <a:rPr lang="en-US" dirty="0"/>
              <a:t>The Greek city was called </a:t>
            </a:r>
            <a:r>
              <a:rPr lang="en-US" dirty="0" err="1"/>
              <a:t>Antiochia</a:t>
            </a:r>
            <a:r>
              <a:rPr lang="en-US" dirty="0"/>
              <a:t> Hippos. This was the city of horses, as is signified by both the Greek and Arabic names. </a:t>
            </a:r>
            <a:r>
              <a:rPr lang="en-US" i="1" dirty="0"/>
              <a:t>Hippos </a:t>
            </a:r>
            <a:r>
              <a:rPr lang="en-US" dirty="0"/>
              <a:t>means</a:t>
            </a:r>
            <a:r>
              <a:rPr lang="en-US" i="1" dirty="0"/>
              <a:t> </a:t>
            </a:r>
            <a:r>
              <a:rPr lang="en-US" dirty="0"/>
              <a:t>“horse.”</a:t>
            </a:r>
          </a:p>
          <a:p>
            <a:endParaRPr lang="en-US" dirty="0"/>
          </a:p>
          <a:p>
            <a:r>
              <a:rPr lang="en-US" dirty="0"/>
              <a:t>tb110406632</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7387206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The</a:t>
            </a:r>
            <a:r>
              <a:rPr lang="en-US" baseline="0" dirty="0">
                <a:latin typeface="+mj-lt"/>
              </a:rPr>
              <a:t> city of Gadara is located six miles (10 km) from the southeastern shoreline of the Sea of Galilee. The demon-possessed man lived in the region of Gadara (Matt 8:28).</a:t>
            </a:r>
          </a:p>
          <a:p>
            <a:endParaRPr lang="en-US" dirty="0">
              <a:latin typeface="+mj-lt"/>
            </a:endParaRPr>
          </a:p>
          <a:p>
            <a:r>
              <a:rPr lang="en-US" dirty="0" err="1">
                <a:latin typeface="+mj-lt"/>
              </a:rPr>
              <a:t>tb060503103</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94895340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tb030915703h</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21897350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tb030915638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7517662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cs typeface="Times New Roman" pitchFamily="18" charset="0"/>
              </a:rPr>
              <a:t>Word spread</a:t>
            </a:r>
            <a:r>
              <a:rPr lang="en-US" sz="1200" baseline="0" dirty="0">
                <a:latin typeface="+mj-lt"/>
                <a:cs typeface="Times New Roman" pitchFamily="18" charset="0"/>
              </a:rPr>
              <a:t> from the area of Jesus’s ministry around the Sea of Galilee to Gadara and other cities of the Decapolis.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cs typeface="Times New Roman" pitchFamily="18" charset="0"/>
              </a:rPr>
              <a:t>tb060503128h</a:t>
            </a:r>
            <a:endParaRPr lang="en-US" dirty="0">
              <a:latin typeface="+mj-lt"/>
              <a:cs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92152136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tb011312538h</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7930433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territory of Gadara included land touching the shore of the Sea of Galilee, thus posing no difficulty with the earliest and best readings of the Gospel of Matthew that place the miracle of 8:28-34 in the region of the Gadarenes.</a:t>
            </a:r>
          </a:p>
          <a:p>
            <a:endParaRPr lang="en-US" dirty="0"/>
          </a:p>
          <a:p>
            <a:r>
              <a:rPr lang="en-US" dirty="0"/>
              <a:t>tbs117080011h</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39792029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rtl="0" eaLnBrk="1" hangingPunct="1"/>
            <a:r>
              <a:rPr lang="en-US" b="0" dirty="0" err="1">
                <a:latin typeface="+mj-lt"/>
              </a:rPr>
              <a:t>Scythopolis</a:t>
            </a:r>
            <a:r>
              <a:rPr lang="en-US" b="0" dirty="0">
                <a:latin typeface="+mj-lt"/>
              </a:rPr>
              <a:t> is the only city of the Decapolis</a:t>
            </a:r>
            <a:r>
              <a:rPr lang="en-US" b="0" baseline="0" dirty="0">
                <a:latin typeface="+mj-lt"/>
              </a:rPr>
              <a:t> located on the western side of the Jordan River. There is no record of Jesus ever visiting </a:t>
            </a:r>
            <a:r>
              <a:rPr lang="en-US" b="0" baseline="0" dirty="0" err="1">
                <a:latin typeface="+mj-lt"/>
              </a:rPr>
              <a:t>Scythopolis</a:t>
            </a:r>
            <a:r>
              <a:rPr lang="en-US" b="0" baseline="0" dirty="0">
                <a:latin typeface="+mj-lt"/>
              </a:rPr>
              <a:t>, but residents of the city may have been among the crowds from the Decapolis that followed Him.</a:t>
            </a:r>
            <a:endParaRPr lang="en-US" b="0" dirty="0">
              <a:latin typeface="+mj-lt"/>
            </a:endParaRPr>
          </a:p>
          <a:p>
            <a:pPr marL="228600" indent="-228600" eaLnBrk="1" hangingPunct="1"/>
            <a:endParaRPr lang="en-US" dirty="0">
              <a:latin typeface="+mj-lt"/>
            </a:endParaRPr>
          </a:p>
          <a:p>
            <a:pPr marL="228600" indent="-228600" eaLnBrk="1" hangingPunct="1"/>
            <a:r>
              <a:rPr lang="en-US" dirty="0" err="1">
                <a:latin typeface="+mj-lt"/>
              </a:rPr>
              <a:t>tb121704047</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1320255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adr0807116431h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197525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excavated remains</a:t>
            </a:r>
            <a:r>
              <a:rPr lang="en-US" baseline="0" dirty="0"/>
              <a:t> visible at </a:t>
            </a:r>
            <a:r>
              <a:rPr lang="en-US" baseline="0" dirty="0" err="1"/>
              <a:t>Scythopolis</a:t>
            </a:r>
            <a:r>
              <a:rPr lang="en-US" baseline="0" dirty="0"/>
              <a:t> today date from the first through seventh centuries AD.</a:t>
            </a:r>
          </a:p>
          <a:p>
            <a:endParaRPr lang="en-US" dirty="0"/>
          </a:p>
          <a:p>
            <a:r>
              <a:rPr lang="en-US" dirty="0"/>
              <a:t>tbs118210011h</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291128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Pella</a:t>
            </a:r>
            <a:r>
              <a:rPr lang="en-US" baseline="0" dirty="0"/>
              <a:t> is located </a:t>
            </a:r>
            <a:r>
              <a:rPr lang="en-US" dirty="0"/>
              <a:t>19 miles (30 km) south of the Sea of Galilee and 7 miles (12 km) southeast</a:t>
            </a:r>
            <a:r>
              <a:rPr lang="en-US" baseline="0" dirty="0"/>
              <a:t> of </a:t>
            </a:r>
            <a:r>
              <a:rPr lang="en-US" baseline="0" dirty="0" err="1"/>
              <a:t>Scythopolis</a:t>
            </a:r>
            <a:r>
              <a:rPr lang="en-US" baseline="0" dirty="0"/>
              <a:t> (Beth </a:t>
            </a:r>
            <a:r>
              <a:rPr lang="en-US" baseline="0" dirty="0" err="1"/>
              <a:t>Shean</a:t>
            </a:r>
            <a:r>
              <a:rPr lang="en-US" baseline="0" dirty="0"/>
              <a:t>).</a:t>
            </a:r>
          </a:p>
          <a:p>
            <a:endParaRPr lang="en-US" dirty="0"/>
          </a:p>
          <a:p>
            <a:r>
              <a:rPr lang="en-US" dirty="0" err="1"/>
              <a:t>tb110703101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383526604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Pella is never mentioned by name in the</a:t>
            </a:r>
            <a:r>
              <a:rPr lang="en-US" baseline="0" dirty="0"/>
              <a:t> Old or New Testaments.</a:t>
            </a:r>
          </a:p>
          <a:p>
            <a:endParaRPr lang="en-US" dirty="0"/>
          </a:p>
          <a:p>
            <a:r>
              <a:rPr lang="en-US" dirty="0"/>
              <a:t>tb030915534h</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27282707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number of cities in the Decapolis</a:t>
            </a:r>
            <a:r>
              <a:rPr lang="en-US" baseline="0" dirty="0"/>
              <a:t> fluctuated over the centuries. </a:t>
            </a:r>
            <a:r>
              <a:rPr lang="en-US" baseline="0" dirty="0" err="1"/>
              <a:t>Capitolias</a:t>
            </a:r>
            <a:r>
              <a:rPr lang="en-US" baseline="0" dirty="0"/>
              <a:t> was apparently founded in the second century AD.</a:t>
            </a:r>
          </a:p>
          <a:p>
            <a:endParaRPr lang="en-US" dirty="0"/>
          </a:p>
          <a:p>
            <a:r>
              <a:rPr lang="en-US" dirty="0"/>
              <a:t>tb030915742h</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2624875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Tx/>
              <a:buNone/>
            </a:pPr>
            <a:r>
              <a:rPr lang="en-US" dirty="0">
                <a:latin typeface="+mj-lt"/>
              </a:rPr>
              <a:t>Abila was one of the cities of the Decapolis, but is not specifically mentioned in Scripture. The site is divided into two major tells: Tell Abila to the north and Umm el-</a:t>
            </a:r>
            <a:r>
              <a:rPr lang="en-US" dirty="0" err="1">
                <a:latin typeface="+mj-lt"/>
              </a:rPr>
              <a:t>Amad</a:t>
            </a:r>
            <a:r>
              <a:rPr lang="en-US" dirty="0">
                <a:latin typeface="+mj-lt"/>
              </a:rPr>
              <a:t> to the south.</a:t>
            </a:r>
          </a:p>
          <a:p>
            <a:endParaRPr lang="en-US" dirty="0">
              <a:latin typeface="+mj-lt"/>
            </a:endParaRPr>
          </a:p>
          <a:p>
            <a:r>
              <a:rPr lang="en-US" dirty="0">
                <a:latin typeface="+mj-lt"/>
              </a:rPr>
              <a:t>tb060503088h</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21407069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Abila was</a:t>
            </a:r>
            <a:r>
              <a:rPr lang="en-US" baseline="0" dirty="0"/>
              <a:t> an important Christian city in the Byzantine period, as evidenced by the basilicas that have been excavated, along with records from church historians.</a:t>
            </a:r>
          </a:p>
          <a:p>
            <a:endParaRPr lang="en-US" dirty="0"/>
          </a:p>
          <a:p>
            <a:r>
              <a:rPr lang="en-US" dirty="0" err="1"/>
              <a:t>tb060503089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42005054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Gerasa was one of the largest</a:t>
            </a:r>
            <a:r>
              <a:rPr lang="en-US" baseline="0" dirty="0">
                <a:ea typeface="ＭＳ Ｐゴシック" pitchFamily="34" charset="-128"/>
              </a:rPr>
              <a:t> </a:t>
            </a:r>
            <a:r>
              <a:rPr lang="en-US" dirty="0">
                <a:ea typeface="ＭＳ Ｐゴシック" pitchFamily="34" charset="-128"/>
              </a:rPr>
              <a:t>cities of the Decapolis and is also one of the best preserved cities. During the second century AD, the city is estimated to have had a population of 20,000 to 25,000. </a:t>
            </a:r>
            <a:r>
              <a:rPr lang="en-US" dirty="0">
                <a:ea typeface="ＭＳ Ｐゴシック" pitchFamily="34" charset="-128"/>
                <a:cs typeface="Times New Roman" pitchFamily="18" charset="0"/>
              </a:rPr>
              <a:t>The oval plaza shown above was a gathering area, and may have been the forum of the city.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a typeface="ＭＳ Ｐゴシック" pitchFamily="34" charset="-128"/>
            </a:endParaRPr>
          </a:p>
          <a:p>
            <a:r>
              <a:rPr lang="en-US" dirty="0"/>
              <a:t>tb052908616</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20563125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tb052908652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33533098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The nymphaeum was fed by aqueducts. Statues were placed in the niches.</a:t>
            </a:r>
          </a:p>
          <a:p>
            <a:endParaRPr lang="en-US" altLang="en-US" sz="1200" dirty="0"/>
          </a:p>
          <a:p>
            <a:r>
              <a:rPr lang="en-US" altLang="en-US" sz="1200" dirty="0"/>
              <a:t>tb052908660h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26650555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This Greco-Roman temple in Gerasa gives an idea of the layout of the Jerusalem temple at the time of Jesus (colonnaded esplanade, central shrine, etc.), though Herod’s Jerusalem temple was even larger.</a:t>
            </a:r>
          </a:p>
          <a:p>
            <a:endParaRPr lang="en-US" dirty="0"/>
          </a:p>
          <a:p>
            <a:r>
              <a:rPr lang="en-US" dirty="0"/>
              <a:t>tb060603190h</a:t>
            </a:r>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278757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latin typeface="+mj-lt"/>
              </a:rPr>
              <a:t>The Byzantines located the temptation of Jesus on the cliff west of Jericho at Jebel </a:t>
            </a:r>
            <a:r>
              <a:rPr lang="en-US" dirty="0" err="1">
                <a:latin typeface="+mj-lt"/>
              </a:rPr>
              <a:t>Quarental</a:t>
            </a:r>
            <a:r>
              <a:rPr lang="en-US" dirty="0">
                <a:latin typeface="+mj-lt"/>
              </a:rPr>
              <a:t> (“Mount of the Forty,” named for the forty days of temptation).</a:t>
            </a:r>
          </a:p>
          <a:p>
            <a:pPr eaLnBrk="1" hangingPunct="1">
              <a:spcBef>
                <a:spcPct val="0"/>
              </a:spcBef>
            </a:pPr>
            <a:endParaRPr lang="en-US" altLang="en-US" dirty="0">
              <a:latin typeface="+mj-lt"/>
            </a:endParaRPr>
          </a:p>
          <a:p>
            <a:pPr eaLnBrk="1" hangingPunct="1">
              <a:spcBef>
                <a:spcPct val="0"/>
              </a:spcBef>
            </a:pPr>
            <a:r>
              <a:rPr lang="en-US" altLang="en-US" dirty="0" err="1">
                <a:latin typeface="+mj-lt"/>
              </a:rPr>
              <a:t>tb091504796</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41206009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Old Testament</a:t>
            </a:r>
            <a:r>
              <a:rPr lang="en-US" baseline="0" dirty="0"/>
              <a:t> city of </a:t>
            </a:r>
            <a:r>
              <a:rPr lang="en-US" baseline="0" dirty="0" err="1"/>
              <a:t>Rabbah</a:t>
            </a:r>
            <a:r>
              <a:rPr lang="en-US" baseline="0" dirty="0"/>
              <a:t> (or </a:t>
            </a:r>
            <a:r>
              <a:rPr lang="en-US" baseline="0" dirty="0" err="1"/>
              <a:t>Rabbath</a:t>
            </a:r>
            <a:r>
              <a:rPr lang="en-US" baseline="0" dirty="0"/>
              <a:t>-Ammon) was rebuilt and renamed Philadelphia in the third century BC. In 63 BC, it became part of the Decapolis established by Pompey. </a:t>
            </a:r>
            <a:r>
              <a:rPr lang="en-US" dirty="0">
                <a:ea typeface="ＭＳ Ｐゴシック" pitchFamily="34" charset="-128"/>
              </a:rPr>
              <a:t>Most of the town’s Roman structures were built in the second century AD, including the theater, forum, and Hercules temple.</a:t>
            </a:r>
          </a:p>
          <a:p>
            <a:endParaRPr lang="en-US" dirty="0"/>
          </a:p>
          <a:p>
            <a:r>
              <a:rPr lang="en-US" dirty="0" err="1"/>
              <a:t>tb031115255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384564695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tb031115638h</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184603894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temple of Hercules was one of two temples built by the Romans on the acropolis (citadel) of Philadelphia in the second century AD.</a:t>
            </a:r>
          </a:p>
          <a:p>
            <a:endParaRPr lang="en-US" dirty="0"/>
          </a:p>
          <a:p>
            <a:r>
              <a:rPr lang="en-US" dirty="0"/>
              <a:t>tb031115253h</a:t>
            </a:r>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40229382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tb031115030h</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26872220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photograph was taken from</a:t>
            </a:r>
            <a:r>
              <a:rPr lang="en-US" baseline="0" dirty="0"/>
              <a:t> the rooftop of the Austrian Hospice in the Muslim Quarter.</a:t>
            </a:r>
          </a:p>
          <a:p>
            <a:endParaRPr lang="en-US" dirty="0"/>
          </a:p>
          <a:p>
            <a:r>
              <a:rPr lang="en-US" dirty="0" err="1"/>
              <a:t>tb042812922p</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15346505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Though</a:t>
            </a:r>
            <a:r>
              <a:rPr lang="en-US" baseline="0" dirty="0"/>
              <a:t> Matthew records none of Jesus’s early ministry outside of Galilee, he does note that crowds came to Jesus from as far as Judea.</a:t>
            </a:r>
          </a:p>
          <a:p>
            <a:endParaRPr lang="en-US" dirty="0"/>
          </a:p>
          <a:p>
            <a:r>
              <a:rPr lang="en-US" dirty="0" err="1"/>
              <a:t>adr1305155242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39983388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region of </a:t>
            </a:r>
            <a:r>
              <a:rPr lang="en-US" dirty="0" err="1"/>
              <a:t>Perea</a:t>
            </a:r>
            <a:r>
              <a:rPr lang="en-US" dirty="0"/>
              <a:t> was located</a:t>
            </a:r>
            <a:r>
              <a:rPr lang="en-US" baseline="0" dirty="0"/>
              <a:t> on the eastern side of the Jordan River and was ruled by Antipas during the ministry of Jesus. One of the cities in </a:t>
            </a:r>
            <a:r>
              <a:rPr lang="en-US" baseline="0" dirty="0" err="1"/>
              <a:t>Perea</a:t>
            </a:r>
            <a:r>
              <a:rPr lang="en-US" baseline="0" dirty="0"/>
              <a:t> was </a:t>
            </a:r>
            <a:r>
              <a:rPr lang="en-US" baseline="0" dirty="0" err="1"/>
              <a:t>Livias</a:t>
            </a:r>
            <a:r>
              <a:rPr lang="en-US" baseline="0" dirty="0"/>
              <a:t>, possibly to be identified with Tell el-</a:t>
            </a:r>
            <a:r>
              <a:rPr lang="en-US" baseline="0" dirty="0" err="1"/>
              <a:t>Hammam</a:t>
            </a:r>
            <a:r>
              <a:rPr lang="en-US" baseline="0" dirty="0"/>
              <a:t> on the right side of the photo.</a:t>
            </a:r>
          </a:p>
          <a:p>
            <a:endParaRPr lang="en-US" dirty="0"/>
          </a:p>
          <a:p>
            <a:r>
              <a:rPr lang="en-US" dirty="0" err="1"/>
              <a:t>tb031315306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35844327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Matthew 4 presentation from the </a:t>
            </a:r>
            <a:r>
              <a:rPr lang="en-US" sz="1100" i="1" dirty="0"/>
              <a:t>Photo Companion to the Bible.</a:t>
            </a:r>
            <a:r>
              <a:rPr lang="en-US" sz="1100" dirty="0"/>
              <a:t> To purchase the full volume, visit https://www.bibleplaces.com/matthew/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Matthew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green fields</a:t>
            </a:r>
            <a:r>
              <a:rPr lang="en-US" altLang="en-US" baseline="0" dirty="0"/>
              <a:t> of Jericho are visible below the Monastery of the Temptation. This photo was taken above the southern bell tower of the monastery (compare with the previous slide).</a:t>
            </a:r>
          </a:p>
          <a:p>
            <a:endParaRPr lang="en-US" altLang="en-US" dirty="0"/>
          </a:p>
          <a:p>
            <a:r>
              <a:rPr lang="en-US" altLang="en-US" dirty="0"/>
              <a:t>tbs80069402h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215708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And he was there with Jehovah forty days and forty nights; he did neither eat bread, nor drink water. And he wrote upon the tables the words of the covenant, the ten commandments” (</a:t>
            </a:r>
            <a:r>
              <a:rPr lang="en-US" sz="1200" b="0" i="0" kern="1200" dirty="0" err="1">
                <a:solidFill>
                  <a:schemeClr val="tx1"/>
                </a:solidFill>
                <a:effectLst/>
                <a:latin typeface="+mn-lt"/>
                <a:ea typeface="+mn-ea"/>
                <a:cs typeface="+mn-cs"/>
              </a:rPr>
              <a:t>Exod</a:t>
            </a:r>
            <a:r>
              <a:rPr lang="en-US" sz="1200" b="0" i="0" kern="1200" dirty="0">
                <a:solidFill>
                  <a:schemeClr val="tx1"/>
                </a:solidFill>
                <a:effectLst/>
                <a:latin typeface="+mn-lt"/>
                <a:ea typeface="+mn-ea"/>
                <a:cs typeface="+mn-cs"/>
              </a:rPr>
              <a:t> 34:28, ASV).</a:t>
            </a:r>
          </a:p>
          <a:p>
            <a:endParaRPr lang="en-US" sz="1200" b="0" i="0" kern="1200" dirty="0">
              <a:solidFill>
                <a:schemeClr val="tx1"/>
              </a:solidFill>
              <a:effectLst/>
              <a:latin typeface="+mn-lt"/>
              <a:ea typeface="+mn-ea"/>
              <a:cs typeface="+mn-cs"/>
            </a:endParaRPr>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tb031416404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412154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tb031504973h</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092653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sz="1200" dirty="0"/>
              <a:t>This photograph was taken along the Ascent</a:t>
            </a:r>
            <a:r>
              <a:rPr lang="en-US" sz="1200" baseline="0" dirty="0"/>
              <a:t> of </a:t>
            </a:r>
            <a:r>
              <a:rPr lang="en-US" sz="1200" baseline="0" dirty="0" err="1"/>
              <a:t>Adummim</a:t>
            </a:r>
            <a:r>
              <a:rPr lang="en-US" sz="1200" baseline="0" dirty="0"/>
              <a:t>, between Jericho and Jerusalem.</a:t>
            </a:r>
          </a:p>
          <a:p>
            <a:pPr eaLnBrk="1" hangingPunct="1">
              <a:spcBef>
                <a:spcPct val="0"/>
              </a:spcBef>
            </a:pPr>
            <a:endParaRPr lang="en-US" sz="1200" dirty="0"/>
          </a:p>
          <a:p>
            <a:pPr eaLnBrk="1" hangingPunct="1">
              <a:spcBef>
                <a:spcPct val="0"/>
              </a:spcBef>
            </a:pPr>
            <a:r>
              <a:rPr lang="en-US" sz="1200" dirty="0"/>
              <a:t>tb113006722h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4022919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2B55-6B48-B8FD-EE97-11AA7EDAC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06425-C14D-6D94-E23B-1BD3874880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DF2372-1A65-E342-1842-4968FBD979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Matthew 4 presentation from the </a:t>
            </a:r>
            <a:r>
              <a:rPr lang="en-US" sz="1100" i="1" dirty="0"/>
              <a:t>Photo Companion to the Bible.</a:t>
            </a:r>
            <a:r>
              <a:rPr lang="en-US" sz="1100" dirty="0"/>
              <a:t> To purchase the full volume, visit https://www.bibleplaces.com/matthew/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Matthew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AB01D962-5129-CD30-E793-765E272EC137}"/>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45647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j-lt"/>
              </a:rPr>
              <a:t>Banias was known in New Testament times as Caesarea Philippi. Many Druze live in the nearby Golan Heights today.</a:t>
            </a:r>
          </a:p>
          <a:p>
            <a:endParaRPr lang="en-US" sz="1200" baseline="0" dirty="0">
              <a:latin typeface="+mj-lt"/>
            </a:endParaRPr>
          </a:p>
          <a:p>
            <a:r>
              <a:rPr lang="en-US" sz="1200" baseline="0" dirty="0">
                <a:latin typeface="+mj-lt"/>
              </a:rPr>
              <a:t>cd100519101h</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59173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j-lt"/>
              </a:rPr>
              <a:t>This special braided bread is eaten by Jews on the Sabbath and holidays.</a:t>
            </a:r>
          </a:p>
          <a:p>
            <a:endParaRPr lang="en-US" dirty="0">
              <a:latin typeface="+mj-lt"/>
            </a:endParaRPr>
          </a:p>
          <a:p>
            <a:r>
              <a:rPr lang="en-US" dirty="0">
                <a:latin typeface="+mj-lt"/>
              </a:rPr>
              <a:t>tb051906361h</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3052836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breads</a:t>
            </a:r>
            <a:r>
              <a:rPr lang="en-US" baseline="0" dirty="0"/>
              <a:t> display was photographed by Gloria Suess in Moza Illit.</a:t>
            </a:r>
          </a:p>
          <a:p>
            <a:endParaRPr lang="en-US" sz="1200" baseline="0" dirty="0">
              <a:latin typeface="Times New Roman" pitchFamily="18" charset="0"/>
            </a:endParaRPr>
          </a:p>
          <a:p>
            <a:r>
              <a:rPr lang="en-US" sz="1200" baseline="0" dirty="0">
                <a:latin typeface="Times New Roman" pitchFamily="18" charset="0"/>
              </a:rPr>
              <a:t>gs090094c08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380246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Torah scrolls contain</a:t>
            </a:r>
            <a:r>
              <a:rPr lang="en-US" altLang="en-US" baseline="0" dirty="0"/>
              <a:t> the five books of Moses (Genesis to Deuteronomy). Jesus refuted the devil by quoting from Deuteronomy.</a:t>
            </a:r>
          </a:p>
          <a:p>
            <a:endParaRPr lang="en-US" altLang="en-US" dirty="0">
              <a:solidFill>
                <a:srgbClr val="000000"/>
              </a:solidFill>
              <a:latin typeface="Calibri"/>
            </a:endParaRPr>
          </a:p>
          <a:p>
            <a:r>
              <a:rPr lang="en-US" altLang="en-US" dirty="0"/>
              <a:t>tb102605486h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441750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he humbled thee, and suffered thee to hunger, and fed thee with manna, which thou </a:t>
            </a:r>
            <a:r>
              <a:rPr lang="en-US" sz="1200" kern="1200" dirty="0" err="1">
                <a:solidFill>
                  <a:schemeClr val="tx1"/>
                </a:solidFill>
                <a:effectLst/>
                <a:latin typeface="+mn-lt"/>
                <a:ea typeface="+mn-ea"/>
                <a:cs typeface="+mn-cs"/>
              </a:rPr>
              <a:t>knewest</a:t>
            </a:r>
            <a:r>
              <a:rPr lang="en-US" sz="1200" kern="1200" dirty="0">
                <a:solidFill>
                  <a:schemeClr val="tx1"/>
                </a:solidFill>
                <a:effectLst/>
                <a:latin typeface="+mn-lt"/>
                <a:ea typeface="+mn-ea"/>
                <a:cs typeface="+mn-cs"/>
              </a:rPr>
              <a:t> not, neither did thy fathers know; that he might make thee know that man doth not live by bread only, but by everything that </a:t>
            </a:r>
            <a:r>
              <a:rPr lang="en-US" sz="1200" kern="1200" dirty="0" err="1">
                <a:solidFill>
                  <a:schemeClr val="tx1"/>
                </a:solidFill>
                <a:effectLst/>
                <a:latin typeface="+mn-lt"/>
                <a:ea typeface="+mn-ea"/>
                <a:cs typeface="+mn-cs"/>
              </a:rPr>
              <a:t>proceedeth</a:t>
            </a:r>
            <a:r>
              <a:rPr lang="en-US" sz="1200" kern="1200" dirty="0">
                <a:solidFill>
                  <a:schemeClr val="tx1"/>
                </a:solidFill>
                <a:effectLst/>
                <a:latin typeface="+mn-lt"/>
                <a:ea typeface="+mn-ea"/>
                <a:cs typeface="+mn-cs"/>
              </a:rPr>
              <a:t> out of the mouth of Jehovah doth man live” (Deut 8:3, ASV).</a:t>
            </a:r>
          </a:p>
          <a:p>
            <a:endParaRPr lang="en-US" sz="1200" b="0" i="0" kern="1200" baseline="0" dirty="0">
              <a:solidFill>
                <a:schemeClr val="tx1"/>
              </a:solidFill>
              <a:effectLst/>
              <a:latin typeface="+mn-lt"/>
              <a:ea typeface="+mn-ea"/>
              <a:cs typeface="+mn-cs"/>
            </a:endParaRPr>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737341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See the next slide for a circle around the temple area in Jerusalem.</a:t>
            </a:r>
          </a:p>
          <a:p>
            <a:pPr eaLnBrk="1" hangingPunct="1">
              <a:spcBef>
                <a:spcPct val="0"/>
              </a:spcBef>
            </a:pPr>
            <a:endParaRPr lang="en-US" altLang="en-US" dirty="0"/>
          </a:p>
          <a:p>
            <a:pPr eaLnBrk="1" hangingPunct="1">
              <a:spcBef>
                <a:spcPct val="0"/>
              </a:spcBef>
            </a:pPr>
            <a:r>
              <a:rPr lang="en-US" altLang="en-US" dirty="0"/>
              <a:t>tb010703211h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059259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The Temple Mount is circled.</a:t>
            </a:r>
          </a:p>
          <a:p>
            <a:pPr eaLnBrk="1" hangingPunct="1">
              <a:spcBef>
                <a:spcPct val="0"/>
              </a:spcBef>
            </a:pPr>
            <a:endParaRPr lang="en-US" altLang="en-US" dirty="0"/>
          </a:p>
          <a:p>
            <a:pPr eaLnBrk="1" hangingPunct="1">
              <a:spcBef>
                <a:spcPct val="0"/>
              </a:spcBef>
            </a:pPr>
            <a:r>
              <a:rPr lang="en-US" altLang="en-US" dirty="0"/>
              <a:t>tb010703211h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065179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lnSpc>
                <a:spcPct val="110000"/>
              </a:lnSpc>
              <a:buNone/>
            </a:pPr>
            <a:r>
              <a:rPr lang="en-US" dirty="0"/>
              <a:t>“Awake, awake, put on thy strength, O Zion; put on thy beautiful garments, O Jerusalem, the holy city: for henceforth there shall no more come into thee the uncircumcised and the unclean”</a:t>
            </a:r>
            <a:r>
              <a:rPr lang="en-US" sz="1200" dirty="0"/>
              <a:t> (Isa 52:1, ASV). The inner box marks “Jerusalem the</a:t>
            </a:r>
            <a:r>
              <a:rPr lang="en-US" sz="1200" baseline="0" dirty="0"/>
              <a:t> holy city.”</a:t>
            </a:r>
            <a:endParaRPr lang="en-US" sz="1200" dirty="0"/>
          </a:p>
          <a:p>
            <a:pPr marL="4763" lvl="2" indent="0">
              <a:lnSpc>
                <a:spcPct val="110000"/>
              </a:lnSpc>
              <a:buNone/>
            </a:pPr>
            <a:endParaRPr lang="en-US" sz="1200" dirty="0"/>
          </a:p>
          <a:p>
            <a:pPr marL="4763" lvl="2" indent="0">
              <a:lnSpc>
                <a:spcPct val="110000"/>
              </a:lnSpc>
              <a:buNone/>
            </a:pPr>
            <a:r>
              <a:rPr lang="en-US" sz="1200" dirty="0"/>
              <a:t>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3366533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228600" algn="l" defTabSz="914400" rtl="0" eaLnBrk="1" fontAlgn="auto" latinLnBrk="0" hangingPunct="1">
              <a:lnSpc>
                <a:spcPct val="100000"/>
              </a:lnSpc>
              <a:spcBef>
                <a:spcPct val="0"/>
              </a:spcBef>
              <a:spcAft>
                <a:spcPts val="0"/>
              </a:spcAft>
              <a:buClrTx/>
              <a:buSzTx/>
              <a:buFontTx/>
              <a:buNone/>
              <a:tabLst/>
              <a:defRPr/>
            </a:pPr>
            <a:r>
              <a:rPr lang="en-US" altLang="en-US" sz="1200" dirty="0"/>
              <a:t>There are two suggested locations for the “pinnacle of the temple.” The first is the highest point of the temple proper; this seems to be the most likely option. The second possibility is the southeastern corner of the Temple Mount, where Josephus said that one could not see the bottom of the Kidron Valley below. This</a:t>
            </a:r>
            <a:r>
              <a:rPr lang="en-US" altLang="en-US" sz="1200" baseline="0" dirty="0"/>
              <a:t> view may be suggested by the word used by Luke, which more generally refers to the temple complex (</a:t>
            </a:r>
            <a:r>
              <a:rPr lang="en-US" dirty="0" err="1">
                <a:solidFill>
                  <a:schemeClr val="bg1"/>
                </a:solidFill>
              </a:rPr>
              <a:t>ἱερόν</a:t>
            </a:r>
            <a:r>
              <a:rPr lang="en-US" altLang="en-US" sz="1200" baseline="0" dirty="0"/>
              <a:t>) than to the sanctuary proper (</a:t>
            </a:r>
            <a:r>
              <a:rPr lang="en-US" dirty="0">
                <a:solidFill>
                  <a:schemeClr val="bg1"/>
                </a:solidFill>
              </a:rPr>
              <a:t>να</a:t>
            </a:r>
            <a:r>
              <a:rPr lang="en-US" dirty="0" err="1">
                <a:solidFill>
                  <a:schemeClr val="bg1"/>
                </a:solidFill>
              </a:rPr>
              <a:t>ός</a:t>
            </a:r>
            <a:r>
              <a:rPr lang="en-US" altLang="en-US" sz="1200" baseline="0" dirty="0"/>
              <a:t>). See the next slide for labels that mark out the two options, </a:t>
            </a:r>
            <a:r>
              <a:rPr lang="en-US" altLang="en-US" sz="1200" dirty="0"/>
              <a:t>as best as possible, on a photograph of the Temple Mount today.</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a:t>tb010703231h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1348784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228600" algn="l" defTabSz="914400" rtl="0" eaLnBrk="1" fontAlgn="auto" latinLnBrk="0" hangingPunct="1">
              <a:lnSpc>
                <a:spcPct val="100000"/>
              </a:lnSpc>
              <a:spcBef>
                <a:spcPct val="0"/>
              </a:spcBef>
              <a:spcAft>
                <a:spcPts val="0"/>
              </a:spcAft>
              <a:buClrTx/>
              <a:buSzTx/>
              <a:buFontTx/>
              <a:buNone/>
              <a:tabLst/>
              <a:defRPr/>
            </a:pPr>
            <a:r>
              <a:rPr lang="en-US" altLang="en-US" sz="1200" dirty="0"/>
              <a:t>There are two suggested locations for the “pinnacle of the temple.” The first is the highest point of the temple proper; this seems to be the most likely option. The second possibility is the southeastern corner of the Temple Mount, where Josephus said that one could not see the bottom of the Kidron Valley below. This</a:t>
            </a:r>
            <a:r>
              <a:rPr lang="en-US" altLang="en-US" sz="1200" baseline="0" dirty="0"/>
              <a:t> view may be suggested by the word used by Luke, which more generally refers to the temple complex (</a:t>
            </a:r>
            <a:r>
              <a:rPr lang="en-US" dirty="0" err="1">
                <a:solidFill>
                  <a:schemeClr val="bg1"/>
                </a:solidFill>
              </a:rPr>
              <a:t>ἱερόν</a:t>
            </a:r>
            <a:r>
              <a:rPr lang="en-US" altLang="en-US" sz="1200" baseline="0" dirty="0"/>
              <a:t>) than to the sanctuary proper (</a:t>
            </a:r>
            <a:r>
              <a:rPr lang="en-US" dirty="0">
                <a:solidFill>
                  <a:schemeClr val="bg1"/>
                </a:solidFill>
              </a:rPr>
              <a:t>να</a:t>
            </a:r>
            <a:r>
              <a:rPr lang="en-US" dirty="0" err="1">
                <a:solidFill>
                  <a:schemeClr val="bg1"/>
                </a:solidFill>
              </a:rPr>
              <a:t>ός</a:t>
            </a:r>
            <a:r>
              <a:rPr lang="en-US" altLang="en-US" sz="1200" baseline="0" dirty="0"/>
              <a:t>). </a:t>
            </a:r>
            <a:r>
              <a:rPr lang="en-US" altLang="en-US" sz="1200" dirty="0"/>
              <a:t>The two options are marked out, as best as possible, on a photograph of the Temple Mount today.</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a:t>tb010703231h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33497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Because of its lack of water and good routes, the Judean wilderness has been (mostly) uninhabited throughout history. Consequently it was an ideal place for those seeking refuge from enemies or retreat from the world. John the Baptist preached here, and it seems likely that this was the wilderness where Jesus was tempted.</a:t>
            </a:r>
          </a:p>
          <a:p>
            <a:pPr eaLnBrk="1" hangingPunct="1">
              <a:spcBef>
                <a:spcPct val="0"/>
              </a:spcBef>
            </a:pPr>
            <a:endParaRPr lang="en-US" altLang="en-US" dirty="0"/>
          </a:p>
          <a:p>
            <a:pPr eaLnBrk="1" hangingPunct="1">
              <a:spcBef>
                <a:spcPct val="0"/>
              </a:spcBef>
            </a:pPr>
            <a:r>
              <a:rPr lang="en-US" altLang="en-US" dirty="0"/>
              <a:t>tb010703286h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a:t>
            </a:r>
            <a:r>
              <a:rPr lang="en-US" baseline="0" dirty="0"/>
              <a:t> the next slide for labels for the two options.</a:t>
            </a:r>
          </a:p>
          <a:p>
            <a:endParaRPr lang="en-US" dirty="0"/>
          </a:p>
          <a:p>
            <a:r>
              <a:rPr lang="en-US" dirty="0"/>
              <a:t>ws042515228h</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44482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ws042515228h</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539125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the</a:t>
            </a:r>
            <a:r>
              <a:rPr lang="en-US" baseline="0" dirty="0"/>
              <a:t> next slide for a labeling of the options for the pinnacle of the temple.</a:t>
            </a:r>
            <a:endParaRPr lang="en-US" dirty="0"/>
          </a:p>
          <a:p>
            <a:endParaRPr lang="en-US" dirty="0"/>
          </a:p>
          <a:p>
            <a:r>
              <a:rPr lang="en-US" dirty="0"/>
              <a:t>ws012917290</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115813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two</a:t>
            </a:r>
            <a:r>
              <a:rPr lang="en-US" altLang="en-US" baseline="0" dirty="0"/>
              <a:t> options for the pinnacle of the temple are marked.</a:t>
            </a:r>
            <a:endParaRPr lang="en-US" altLang="en-US" dirty="0"/>
          </a:p>
          <a:p>
            <a:endParaRPr lang="en-US" dirty="0"/>
          </a:p>
          <a:p>
            <a:r>
              <a:rPr lang="en-US" dirty="0"/>
              <a:t>ws012917290</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2499995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photograph is of the Jerusalem model at the Israel Museum in Jerusalem. See the next slide</a:t>
            </a:r>
            <a:r>
              <a:rPr lang="en-US" altLang="en-US" baseline="0" dirty="0"/>
              <a:t> for labels. </a:t>
            </a:r>
            <a:endParaRPr lang="en-US" altLang="en-US" dirty="0"/>
          </a:p>
          <a:p>
            <a:pPr eaLnBrk="1" hangingPunct="1">
              <a:spcBef>
                <a:spcPct val="0"/>
              </a:spcBef>
            </a:pPr>
            <a:endParaRPr lang="en-US" altLang="en-US" dirty="0"/>
          </a:p>
          <a:p>
            <a:pPr eaLnBrk="1" hangingPunct="1">
              <a:spcBef>
                <a:spcPct val="0"/>
              </a:spcBef>
            </a:pPr>
            <a:r>
              <a:rPr lang="en-US" altLang="en-US" dirty="0"/>
              <a:t>tb091506432h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1310728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photograph is of the Jerusalem model at the Israel Museum in Jerusalem. The two</a:t>
            </a:r>
            <a:r>
              <a:rPr lang="en-US" altLang="en-US" baseline="0" dirty="0"/>
              <a:t> options for the pinnacle of the temple are marked.</a:t>
            </a:r>
            <a:endParaRPr lang="en-US" altLang="en-US" dirty="0"/>
          </a:p>
          <a:p>
            <a:pPr eaLnBrk="1" hangingPunct="1">
              <a:spcBef>
                <a:spcPct val="0"/>
              </a:spcBef>
            </a:pPr>
            <a:endParaRPr lang="en-US" altLang="en-US" dirty="0"/>
          </a:p>
          <a:p>
            <a:pPr eaLnBrk="1" hangingPunct="1">
              <a:spcBef>
                <a:spcPct val="0"/>
              </a:spcBef>
            </a:pPr>
            <a:r>
              <a:rPr lang="en-US" altLang="en-US" dirty="0"/>
              <a:t>tb091506432h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586305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eaLnBrk="1" hangingPunct="1">
              <a:spcBef>
                <a:spcPct val="0"/>
              </a:spcBef>
            </a:pPr>
            <a:r>
              <a:rPr lang="en-US" altLang="en-US" sz="1200" dirty="0"/>
              <a:t>Since the temptation was to be a demonstration of God’s power to save Jesus, it seems more likely that Jesus was tempted to throw Himself down before the worshippers offering sacrifices at the temple. Fewer people would have witnessed the event if the corner of the Temple Mount was the location of the temptation. This</a:t>
            </a:r>
            <a:r>
              <a:rPr lang="en-US" altLang="en-US" sz="1200" baseline="0" dirty="0"/>
              <a:t> Jerusalem </a:t>
            </a:r>
            <a:r>
              <a:rPr lang="en-US" altLang="en-US" sz="1200" dirty="0"/>
              <a:t>model was originally at the </a:t>
            </a:r>
            <a:r>
              <a:rPr lang="en-US" altLang="en-US" sz="1200" dirty="0" err="1"/>
              <a:t>Holyland</a:t>
            </a:r>
            <a:r>
              <a:rPr lang="en-US" altLang="en-US" sz="1200" dirty="0"/>
              <a:t> Hotel and is now</a:t>
            </a:r>
            <a:r>
              <a:rPr lang="en-US" altLang="en-US" sz="1200" baseline="0" dirty="0"/>
              <a:t> on display at the Israel Museum.</a:t>
            </a:r>
            <a:endParaRPr lang="en-US" altLang="en-US" sz="1200" dirty="0"/>
          </a:p>
          <a:p>
            <a:pPr marL="228600" indent="-228600" eaLnBrk="1" hangingPunct="1">
              <a:spcBef>
                <a:spcPct val="0"/>
              </a:spcBef>
            </a:pPr>
            <a:endParaRPr lang="en-US" altLang="en-US" sz="1200" dirty="0"/>
          </a:p>
          <a:p>
            <a:pPr marL="228600" indent="-228600" eaLnBrk="1" hangingPunct="1">
              <a:spcBef>
                <a:spcPct val="0"/>
              </a:spcBef>
            </a:pPr>
            <a:r>
              <a:rPr lang="en-US" altLang="en-US" sz="1200" dirty="0"/>
              <a:t>tb020101209h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1590863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following photographs show the location of the southeastern</a:t>
            </a:r>
            <a:r>
              <a:rPr lang="en-US" baseline="0" dirty="0"/>
              <a:t> corner of the Temple Mount, one of the options for the location of the pinnacle of the temple. If this is the case, the word “temple” here refers not to the sanctuary itself but to the temple complex.</a:t>
            </a:r>
            <a:endParaRPr lang="en-US" dirty="0"/>
          </a:p>
          <a:p>
            <a:endParaRPr lang="en-US" dirty="0"/>
          </a:p>
          <a:p>
            <a:r>
              <a:rPr lang="en-US" dirty="0"/>
              <a:t>tb051906428h</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2806103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southeastern</a:t>
            </a:r>
            <a:r>
              <a:rPr lang="en-US" baseline="0" dirty="0"/>
              <a:t> corner of the Temple Mount was part of the expansion made by King Herod. New walls were constructed on the north, west, and south, while the eastern wall remained in place but was extended.</a:t>
            </a:r>
          </a:p>
          <a:p>
            <a:endParaRPr lang="en-US" dirty="0"/>
          </a:p>
          <a:p>
            <a:r>
              <a:rPr lang="en-US" dirty="0"/>
              <a:t>tb091306324h</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254441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Herodian stones are preserved to a great height on this corner. These</a:t>
            </a:r>
            <a:r>
              <a:rPr lang="en-US" baseline="0" dirty="0"/>
              <a:t> large stones are distinguished from the smaller stones above (beginning at the height of the windows). The original Herodian walls were higher than today’s walls.</a:t>
            </a:r>
          </a:p>
          <a:p>
            <a:endParaRPr lang="en-US" dirty="0"/>
          </a:p>
          <a:p>
            <a:r>
              <a:rPr lang="en-US" dirty="0"/>
              <a:t>tb051908129h</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57153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a:t>
            </a:r>
            <a:r>
              <a:rPr lang="en-US" baseline="0" dirty="0"/>
              <a:t> photo shows the wilderness west of Jericho. This area is a possible area for the temptation because it is in closer proximity to the Jordan River where Jesus was baptized.</a:t>
            </a:r>
          </a:p>
          <a:p>
            <a:pPr eaLnBrk="1" hangingPunct="1">
              <a:spcBef>
                <a:spcPct val="0"/>
              </a:spcBef>
            </a:pPr>
            <a:endParaRPr lang="en-US" dirty="0"/>
          </a:p>
          <a:p>
            <a:pPr eaLnBrk="1" hangingPunct="1">
              <a:spcBef>
                <a:spcPct val="0"/>
              </a:spcBef>
            </a:pPr>
            <a:r>
              <a:rPr lang="en-US" dirty="0"/>
              <a:t>tb113006600</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367188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perspective makes clear the need for angels to rescue a person who jumps from the top.</a:t>
            </a:r>
          </a:p>
          <a:p>
            <a:endParaRPr lang="en-US" dirty="0"/>
          </a:p>
          <a:p>
            <a:r>
              <a:rPr lang="en-US" dirty="0"/>
              <a:t>tb010310617</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454336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tb051908162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174502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artifact was photographed in the University of Pennsylvania Museum of Archaeology and Anthropology.</a:t>
            </a:r>
          </a:p>
          <a:p>
            <a:endParaRPr lang="en-US" sz="1200" kern="1200" dirty="0">
              <a:solidFill>
                <a:schemeClr val="tx1"/>
              </a:solidFill>
              <a:latin typeface="+mn-lt"/>
              <a:ea typeface="+mn-ea"/>
              <a:cs typeface="+mn-cs"/>
            </a:endParaRPr>
          </a:p>
          <a:p>
            <a:r>
              <a:rPr lang="it-IT" dirty="0"/>
              <a:t>adr1605279919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42</a:t>
            </a:fld>
            <a:endParaRPr lang="en-US"/>
          </a:p>
        </p:txBody>
      </p:sp>
    </p:spTree>
    <p:extLst>
      <p:ext uri="{BB962C8B-B14F-4D97-AF65-F5344CB8AC3E}">
        <p14:creationId xmlns:p14="http://schemas.microsoft.com/office/powerpoint/2010/main" val="87665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 shall not tempt Jehovah your God, as ye tempted him in </a:t>
            </a:r>
            <a:r>
              <a:rPr lang="en-US" sz="1200" kern="1200" dirty="0" err="1">
                <a:solidFill>
                  <a:schemeClr val="tx1"/>
                </a:solidFill>
                <a:effectLst/>
                <a:latin typeface="+mn-lt"/>
                <a:ea typeface="+mn-ea"/>
                <a:cs typeface="+mn-cs"/>
              </a:rPr>
              <a:t>Massah</a:t>
            </a:r>
            <a:r>
              <a:rPr lang="en-US" sz="1200" kern="1200" dirty="0">
                <a:solidFill>
                  <a:schemeClr val="tx1"/>
                </a:solidFill>
                <a:effectLst/>
                <a:latin typeface="+mn-lt"/>
                <a:ea typeface="+mn-ea"/>
                <a:cs typeface="+mn-cs"/>
              </a:rPr>
              <a:t>” (Deut 6:16, ASV).</a:t>
            </a:r>
          </a:p>
          <a:p>
            <a:endParaRPr lang="en-US" sz="1200" b="0" i="0" kern="1200" dirty="0">
              <a:solidFill>
                <a:schemeClr val="tx1"/>
              </a:solidFill>
              <a:effectLst/>
              <a:latin typeface="+mn-lt"/>
              <a:ea typeface="+mn-ea"/>
              <a:cs typeface="+mn-cs"/>
            </a:endParaRPr>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tb031416451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194851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t>It is unknown what</a:t>
            </a:r>
            <a:r>
              <a:rPr lang="en-US" altLang="en-US" sz="1200" baseline="0" dirty="0"/>
              <a:t> mountain is in view here. Mount Hermon has been selected to illustrate the passage because it is the highest mountain in the land of Israel.</a:t>
            </a:r>
          </a:p>
          <a:p>
            <a:pPr eaLnBrk="1" hangingPunct="1">
              <a:spcBef>
                <a:spcPct val="0"/>
              </a:spcBef>
            </a:pPr>
            <a:endParaRPr lang="en-US" altLang="en-US" sz="1200" dirty="0"/>
          </a:p>
          <a:p>
            <a:pPr eaLnBrk="1" hangingPunct="1">
              <a:spcBef>
                <a:spcPct val="0"/>
              </a:spcBef>
            </a:pPr>
            <a:r>
              <a:rPr lang="en-US" altLang="en-US" sz="1200" dirty="0" err="1"/>
              <a:t>tb040903209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749451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err="1"/>
              <a:t>tb020506116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3171029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greatest</a:t>
            </a:r>
            <a:r>
              <a:rPr lang="en-US" baseline="0" dirty="0"/>
              <a:t> empire at the time of the temptation was the Roman Empire. The city of Rome is estimated to have had a population of one million people.</a:t>
            </a:r>
          </a:p>
          <a:p>
            <a:endParaRPr lang="en-US" dirty="0"/>
          </a:p>
          <a:p>
            <a:r>
              <a:rPr lang="en-US" dirty="0"/>
              <a:t>tb111902298h</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696610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tb111905241h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679172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The Colosseum was not built until after the fall of Jerusalem in AD 70, but it gives a classic</a:t>
            </a:r>
            <a:r>
              <a:rPr lang="en-US" altLang="en-US" sz="1200" baseline="0" dirty="0"/>
              <a:t> picture of the glory of Rome.</a:t>
            </a:r>
          </a:p>
          <a:p>
            <a:endParaRPr lang="en-US" sz="1200" baseline="0" dirty="0"/>
          </a:p>
          <a:p>
            <a:r>
              <a:rPr lang="en-US" altLang="en-US" sz="1200" dirty="0" err="1"/>
              <a:t>tb112002262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101431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depicts the city of</a:t>
            </a:r>
            <a:r>
              <a:rPr lang="en-US" baseline="0" dirty="0"/>
              <a:t> Rome in the fourth century AD. It is on display in the Museum of Roman Civilization in Rome.</a:t>
            </a:r>
            <a:endParaRPr lang="en-US" dirty="0"/>
          </a:p>
          <a:p>
            <a:endParaRPr lang="en-US" dirty="0"/>
          </a:p>
          <a:p>
            <a:r>
              <a:rPr lang="en-US" dirty="0"/>
              <a:t>tb011901721h</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2521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Jesus was tempted in the wilderness near Jericho, he could well have been in th</a:t>
            </a:r>
            <a:r>
              <a:rPr lang="en-US" baseline="0" dirty="0"/>
              <a:t>e area shown in this photograph. The Wadi Qilt is the canyon with trees running through the center of the photo. Jericho is just out of view on the right side. </a:t>
            </a:r>
          </a:p>
          <a:p>
            <a:endParaRPr lang="en-US" dirty="0"/>
          </a:p>
          <a:p>
            <a:r>
              <a:rPr lang="en-US" dirty="0"/>
              <a:t>ws092414442h</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2768741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depicts the city of</a:t>
            </a:r>
            <a:r>
              <a:rPr lang="en-US" baseline="0" dirty="0"/>
              <a:t> Rome in the fourth century AD. It is on display in the Museum of Roman Civilization in Rome.</a:t>
            </a:r>
            <a:endParaRPr lang="en-US" dirty="0"/>
          </a:p>
          <a:p>
            <a:endParaRPr lang="en-US" dirty="0"/>
          </a:p>
          <a:p>
            <a:r>
              <a:rPr lang="en-US" dirty="0"/>
              <a:t>tb011901722h</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8195521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 shalt fear Jehovah thy God; and him shalt thou serve, and shalt swear by his name. Ye shall not go after other gods, of the gods of the peoples that are round about you” (Deut 6:13–14, ASV).</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Yemenite Torah scroll was photographed at The Master’s Seminary in California.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tb031416448</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2023268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 shalt fear Jehovah thy God; him shalt thou serve; and to him shalt thou cleave, and by his name shalt thou swear” (Deut 10:20, ASV).</a:t>
            </a:r>
          </a:p>
          <a:p>
            <a:endParaRPr lang="en-US" dirty="0"/>
          </a:p>
          <a:p>
            <a:r>
              <a:rPr lang="en-US" dirty="0"/>
              <a:t>This Yemenite Torah scroll was photographed at The Master’s Seminary in California.</a:t>
            </a:r>
          </a:p>
          <a:p>
            <a:endParaRPr lang="en-US" dirty="0"/>
          </a:p>
          <a:p>
            <a:r>
              <a:rPr lang="en-US" sz="1200" kern="1200" dirty="0">
                <a:solidFill>
                  <a:schemeClr val="tx1"/>
                </a:solidFill>
                <a:effectLst/>
                <a:latin typeface="+mn-lt"/>
                <a:ea typeface="+mn-ea"/>
                <a:cs typeface="+mn-cs"/>
              </a:rPr>
              <a:t>tb031416452</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2942340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the first-century</a:t>
            </a:r>
            <a:r>
              <a:rPr lang="en-US" baseline="0" dirty="0"/>
              <a:t> historian Josephus, John was imprisoned and beheaded at the palace of Herod Antipas in </a:t>
            </a:r>
            <a:r>
              <a:rPr lang="en-US" baseline="0" dirty="0" err="1"/>
              <a:t>Macherus</a:t>
            </a:r>
            <a:r>
              <a:rPr lang="en-US" baseline="0" dirty="0"/>
              <a:t>, east of the Dead Sea.</a:t>
            </a:r>
          </a:p>
          <a:p>
            <a:endParaRPr lang="en-US" dirty="0"/>
          </a:p>
          <a:p>
            <a:r>
              <a:rPr lang="en-US" dirty="0"/>
              <a:t>tb031415715h</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693965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fortress of </a:t>
            </a:r>
            <a:r>
              <a:rPr lang="en-US" dirty="0" err="1"/>
              <a:t>Macherus</a:t>
            </a:r>
            <a:r>
              <a:rPr lang="en-US" baseline="0" dirty="0"/>
              <a:t> was built by Herod the Great and inherited by his son Antipas, who ruled over Galilee and </a:t>
            </a:r>
            <a:r>
              <a:rPr lang="en-US" baseline="0" dirty="0" err="1"/>
              <a:t>Perea</a:t>
            </a:r>
            <a:r>
              <a:rPr lang="en-US" baseline="0" dirty="0"/>
              <a:t>.</a:t>
            </a:r>
          </a:p>
          <a:p>
            <a:endParaRPr lang="en-US" dirty="0"/>
          </a:p>
          <a:p>
            <a:r>
              <a:rPr lang="en-US" dirty="0"/>
              <a:t>tb061204083h</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509858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eaLnBrk="1" hangingPunct="1">
              <a:spcBef>
                <a:spcPct val="0"/>
              </a:spcBef>
            </a:pPr>
            <a:r>
              <a:rPr lang="en-US" altLang="en-US" sz="1200" dirty="0"/>
              <a:t>According to</a:t>
            </a:r>
            <a:r>
              <a:rPr lang="en-US" altLang="en-US" sz="1200" baseline="0" dirty="0"/>
              <a:t> one tradition, John was held in this prison prior to his beheading.</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a:t>tb061204077h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233331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ws011315157h</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6589696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tb053016692h</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665443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 </a:t>
            </a:r>
            <a:r>
              <a:rPr lang="en-US" sz="1200" b="0" i="0" kern="1200" dirty="0">
                <a:solidFill>
                  <a:schemeClr val="tx1"/>
                </a:solidFill>
                <a:effectLst/>
                <a:latin typeface="+mn-lt"/>
                <a:ea typeface="+mn-ea"/>
                <a:cs typeface="+mn-cs"/>
              </a:rPr>
              <a:t>1932.</a:t>
            </a:r>
          </a:p>
          <a:p>
            <a:endParaRPr lang="en-US" sz="1200" b="0" i="0" kern="1200" dirty="0">
              <a:solidFill>
                <a:schemeClr val="tx1"/>
              </a:solidFill>
              <a:effectLst/>
              <a:latin typeface="+mn-lt"/>
              <a:ea typeface="+mn-ea"/>
              <a:cs typeface="+mn-cs"/>
            </a:endParaRPr>
          </a:p>
          <a:p>
            <a:r>
              <a:rPr lang="en-US" dirty="0"/>
              <a:t>mat15869h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ws101815177</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65299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dirty="0"/>
              <a:t>This photograph shows the wilderness area to the southwest of Jericho and the Jordan River. Jesus may have traveled southwestward</a:t>
            </a:r>
            <a:r>
              <a:rPr lang="en-US" baseline="0" dirty="0"/>
              <a:t> in an attempt to avoid people traveling along the road from Jericho to Jerusalem. </a:t>
            </a:r>
          </a:p>
          <a:p>
            <a:pPr eaLnBrk="1" hangingPunct="1">
              <a:spcBef>
                <a:spcPct val="0"/>
              </a:spcBef>
            </a:pPr>
            <a:endParaRPr lang="en-US" dirty="0"/>
          </a:p>
          <a:p>
            <a:pPr eaLnBrk="1" hangingPunct="1">
              <a:spcBef>
                <a:spcPct val="0"/>
              </a:spcBef>
            </a:pPr>
            <a:r>
              <a:rPr lang="en-US" dirty="0"/>
              <a:t>tb092706221</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328824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dirty="0"/>
              <a:t>This photograph</a:t>
            </a:r>
            <a:r>
              <a:rPr lang="en-US" sz="1200" baseline="0" dirty="0"/>
              <a:t> was taken from the place known today as the “Mount of Precipitation,” where tradition claims that Jesus was nearly thrown to His death (Luke 4).</a:t>
            </a:r>
          </a:p>
          <a:p>
            <a:pPr>
              <a:lnSpc>
                <a:spcPct val="80000"/>
              </a:lnSpc>
            </a:pPr>
            <a:endParaRPr lang="en-US" sz="1200" dirty="0"/>
          </a:p>
          <a:p>
            <a:pPr>
              <a:lnSpc>
                <a:spcPct val="80000"/>
              </a:lnSpc>
            </a:pPr>
            <a:r>
              <a:rPr lang="en-US" sz="1200" dirty="0" err="1"/>
              <a:t>tb032507547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128635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80000"/>
              </a:lnSpc>
            </a:pPr>
            <a:r>
              <a:rPr lang="en-US" sz="1200" dirty="0"/>
              <a:t>This American Colony photograph shows</a:t>
            </a:r>
            <a:r>
              <a:rPr lang="en-US" sz="1200" baseline="0" dirty="0"/>
              <a:t> Nazareth in the early </a:t>
            </a:r>
            <a:r>
              <a:rPr lang="en-US" sz="1200" baseline="0" dirty="0" err="1"/>
              <a:t>1900s</a:t>
            </a:r>
            <a:r>
              <a:rPr lang="en-US" sz="1200" baseline="0" dirty="0"/>
              <a:t>.</a:t>
            </a:r>
          </a:p>
          <a:p>
            <a:pPr>
              <a:lnSpc>
                <a:spcPct val="80000"/>
              </a:lnSpc>
            </a:pPr>
            <a:endParaRPr lang="en-US" sz="1200" dirty="0"/>
          </a:p>
          <a:p>
            <a:pPr>
              <a:lnSpc>
                <a:spcPct val="80000"/>
              </a:lnSpc>
            </a:pPr>
            <a:r>
              <a:rPr lang="en-US" sz="1200" dirty="0" err="1"/>
              <a:t>mat00722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37686606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Capernaum is located at an ideal place,</a:t>
            </a:r>
            <a:r>
              <a:rPr lang="en-US" baseline="0" dirty="0"/>
              <a:t> close both to the road with its trade and travelers and to the lake with its fishing industry.</a:t>
            </a:r>
          </a:p>
          <a:p>
            <a:endParaRPr lang="en-US" dirty="0"/>
          </a:p>
          <a:p>
            <a:r>
              <a:rPr lang="en-US" dirty="0"/>
              <a:t>ws040416980</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3697661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spcBef>
                <a:spcPct val="0"/>
              </a:spcBef>
              <a:buFontTx/>
              <a:buNone/>
            </a:pPr>
            <a:r>
              <a:rPr lang="en-US" altLang="en-US" sz="1200" dirty="0"/>
              <a:t>Jesus</a:t>
            </a:r>
            <a:r>
              <a:rPr lang="en-US" altLang="en-US" sz="1200" baseline="0" dirty="0"/>
              <a:t> may have chosen to live in Capernaum because it was close to routes with many travelers. Also, several of His disciples lived there.</a:t>
            </a:r>
          </a:p>
          <a:p>
            <a:pPr marL="228600" indent="-228600" eaLnBrk="1" hangingPunct="1">
              <a:spcBef>
                <a:spcPct val="0"/>
              </a:spcBef>
            </a:pPr>
            <a:endParaRPr lang="en-US" altLang="en-US" sz="1200" dirty="0"/>
          </a:p>
          <a:p>
            <a:pPr marL="228600" indent="-228600" eaLnBrk="1" hangingPunct="1">
              <a:spcBef>
                <a:spcPct val="0"/>
              </a:spcBef>
            </a:pPr>
            <a:r>
              <a:rPr lang="en-US" altLang="en-US" sz="1200" dirty="0" err="1">
                <a:cs typeface="Arial" charset="0"/>
              </a:rPr>
              <a:t>tbs115200011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2876987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 1931.</a:t>
            </a:r>
          </a:p>
          <a:p>
            <a:endParaRPr lang="en-US" sz="1200" b="0" i="0" kern="1200" dirty="0">
              <a:solidFill>
                <a:schemeClr val="tx1"/>
              </a:solidFill>
              <a:effectLst/>
              <a:latin typeface="+mn-lt"/>
              <a:ea typeface="+mn-ea"/>
              <a:cs typeface="+mn-cs"/>
            </a:endParaRPr>
          </a:p>
          <a:p>
            <a:r>
              <a:rPr lang="en-US" dirty="0"/>
              <a:t>mat15818h</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2525148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tb061516511h</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3019797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tb053016385h</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920400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t>The white limestone synagogue depicted above dates approximately to AD 300, but is built above an earlier synagogue from the time of Jesus. Jesus’s visits to this synagogue are recorded in Mark 1, Luke 4, and John 6.</a:t>
            </a:r>
          </a:p>
          <a:p>
            <a:pPr eaLnBrk="1" hangingPunct="1">
              <a:spcBef>
                <a:spcPct val="0"/>
              </a:spcBef>
            </a:pPr>
            <a:endParaRPr lang="en-US" altLang="en-US" sz="1200" dirty="0"/>
          </a:p>
          <a:p>
            <a:pPr eaLnBrk="1" hangingPunct="1">
              <a:spcBef>
                <a:spcPct val="0"/>
              </a:spcBef>
            </a:pPr>
            <a:r>
              <a:rPr lang="en-US" altLang="en-US" sz="1200" dirty="0">
                <a:cs typeface="Arial" charset="0"/>
              </a:rPr>
              <a:t>tb102702014h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4079660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80000"/>
              </a:lnSpc>
              <a:spcBef>
                <a:spcPct val="0"/>
              </a:spcBef>
            </a:pPr>
            <a:r>
              <a:rPr lang="en-US" altLang="en-US" dirty="0"/>
              <a:t>The traditional home of Peter become the location of an early church. Today a Catholic church building sits over the ruins.</a:t>
            </a:r>
          </a:p>
          <a:p>
            <a:pPr eaLnBrk="1" hangingPunct="1">
              <a:lnSpc>
                <a:spcPct val="80000"/>
              </a:lnSpc>
              <a:spcBef>
                <a:spcPct val="0"/>
              </a:spcBef>
            </a:pPr>
            <a:endParaRPr lang="en-US" altLang="en-US" sz="1000" dirty="0"/>
          </a:p>
          <a:p>
            <a:pPr eaLnBrk="1" hangingPunct="1">
              <a:lnSpc>
                <a:spcPct val="80000"/>
              </a:lnSpc>
              <a:spcBef>
                <a:spcPct val="0"/>
              </a:spcBef>
            </a:pPr>
            <a:r>
              <a:rPr lang="en-US" altLang="en-US" dirty="0">
                <a:cs typeface="Arial" charset="0"/>
              </a:rPr>
              <a:t>tb102702010h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40976730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there shall be no gloom to her that was in anguish. In the former time he brought into contempt the land of Zebulun and the land of Naphtali; but in the latter time hath he made it glorious, by the way of the sea, beyond the Jordan, Galilee of the nations. The people that walked in darkness have seen a great light: they that dwelt in the land of the shadow of death, upon them hath the light shined” (Isa 9:1–2, ASV). Matthew quotes Isaiah 9:1-2 to show how Jesus’s ministry in Galilee fulfilled</a:t>
            </a:r>
            <a:r>
              <a:rPr lang="en-US" sz="1200" kern="1200" baseline="0" dirty="0">
                <a:solidFill>
                  <a:schemeClr val="tx1"/>
                </a:solidFill>
                <a:effectLst/>
                <a:latin typeface="+mn-lt"/>
                <a:ea typeface="+mn-ea"/>
                <a:cs typeface="+mn-cs"/>
              </a:rPr>
              <a:t> the prophecy of Isaiah.</a:t>
            </a:r>
            <a:endParaRPr lang="en-US" sz="1200" kern="1200" dirty="0">
              <a:solidFill>
                <a:schemeClr val="tx1"/>
              </a:solidFill>
              <a:effectLst/>
              <a:latin typeface="+mn-lt"/>
              <a:ea typeface="+mn-ea"/>
              <a:cs typeface="+mn-cs"/>
            </a:endParaRPr>
          </a:p>
          <a:p>
            <a:pPr marL="4763" lvl="2" indent="0">
              <a:buNone/>
            </a:pPr>
            <a:endParaRPr lang="en-US" sz="1200" dirty="0"/>
          </a:p>
          <a:p>
            <a:pPr marL="4763" lvl="2" indent="0">
              <a:buNone/>
            </a:pPr>
            <a:r>
              <a:rPr lang="en-US" sz="1200" dirty="0"/>
              <a:t>The Great Isaiah Scroll is owned by the Israel Museum in Jerusalem. This image is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385064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This photo shows the </a:t>
            </a:r>
            <a:r>
              <a:rPr lang="en-US" altLang="en-US" dirty="0" err="1"/>
              <a:t>Nahal</a:t>
            </a:r>
            <a:r>
              <a:rPr lang="en-US" altLang="en-US" dirty="0"/>
              <a:t> </a:t>
            </a:r>
            <a:r>
              <a:rPr lang="en-US" altLang="en-US" dirty="0" err="1"/>
              <a:t>Kidron</a:t>
            </a:r>
            <a:r>
              <a:rPr lang="en-US" altLang="en-US" baseline="0" dirty="0"/>
              <a:t> which runs from Jerusalem to the Dead Sea. The Mar Saba Monastery was built overlooking this canyon.</a:t>
            </a:r>
            <a:endParaRPr lang="en-US" altLang="en-US" dirty="0"/>
          </a:p>
          <a:p>
            <a:pPr eaLnBrk="1" hangingPunct="1">
              <a:spcBef>
                <a:spcPct val="0"/>
              </a:spcBef>
            </a:pPr>
            <a:endParaRPr lang="en-US" altLang="en-US" dirty="0"/>
          </a:p>
          <a:p>
            <a:pPr eaLnBrk="1" hangingPunct="1">
              <a:spcBef>
                <a:spcPct val="0"/>
              </a:spcBef>
            </a:pPr>
            <a:r>
              <a:rPr lang="en-US" altLang="en-US" dirty="0"/>
              <a:t>tb100200296h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16703327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Shimron</a:t>
            </a:r>
            <a:r>
              <a:rPr lang="en-US" baseline="0" dirty="0"/>
              <a:t> was one of the more important cities of Zebulun in the OT period. It is named in the city list for Zebulun in Joshua 19:15.</a:t>
            </a:r>
          </a:p>
          <a:p>
            <a:endParaRPr lang="en-US" dirty="0"/>
          </a:p>
          <a:p>
            <a:r>
              <a:rPr lang="en-US" dirty="0"/>
              <a:t>tb110106537h</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4299582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cities allotted</a:t>
            </a:r>
            <a:r>
              <a:rPr lang="en-US" baseline="0" dirty="0"/>
              <a:t> to Zebulun in the book of Joshua was Bethlehem (19:15). This site is not to be confused with the Bethlehem of Judah.</a:t>
            </a:r>
            <a:endParaRPr lang="en-US" dirty="0"/>
          </a:p>
          <a:p>
            <a:endParaRPr lang="en-US" dirty="0"/>
          </a:p>
          <a:p>
            <a:r>
              <a:rPr lang="en-US" dirty="0"/>
              <a:t>tb110106529h</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2120992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large city of Hazor was allotted to the tribe of Naphtali. The mountains in the left distance were</a:t>
            </a:r>
            <a:r>
              <a:rPr lang="en-US" baseline="0" dirty="0"/>
              <a:t> also part of Naphtali’s territory.</a:t>
            </a:r>
          </a:p>
          <a:p>
            <a:endParaRPr lang="en-US" dirty="0"/>
          </a:p>
          <a:p>
            <a:r>
              <a:rPr lang="en-US" dirty="0"/>
              <a:t>ws012317024</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251639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eaLnBrk="1" hangingPunct="1"/>
            <a:r>
              <a:rPr lang="en-US" b="0" dirty="0" err="1">
                <a:latin typeface="Times New Roman" pitchFamily="18" charset="0"/>
              </a:rPr>
              <a:t>Kinnereth</a:t>
            </a:r>
            <a:r>
              <a:rPr lang="en-US" b="0" baseline="0" dirty="0">
                <a:latin typeface="Times New Roman" pitchFamily="18" charset="0"/>
              </a:rPr>
              <a:t> was one of the cities of Naphtali listed in Joshua 19:35. It is likely to be identified with Tel </a:t>
            </a:r>
            <a:r>
              <a:rPr lang="en-US" b="0" baseline="0" dirty="0" err="1">
                <a:latin typeface="Times New Roman" pitchFamily="18" charset="0"/>
              </a:rPr>
              <a:t>Chinnereth</a:t>
            </a:r>
            <a:r>
              <a:rPr lang="en-US" b="0" baseline="0" dirty="0">
                <a:latin typeface="Times New Roman" pitchFamily="18" charset="0"/>
              </a:rPr>
              <a:t> on the northern shore of the Sea of Galilee. It is located about 2 miles (3 km) southwest of Capernaum.</a:t>
            </a:r>
          </a:p>
          <a:p>
            <a:pPr marL="228600" indent="-228600" eaLnBrk="1" hangingPunct="1"/>
            <a:endParaRPr lang="en-US" dirty="0">
              <a:latin typeface="Times New Roman" pitchFamily="18" charset="0"/>
            </a:endParaRPr>
          </a:p>
          <a:p>
            <a:pPr marL="228600" indent="-228600" eaLnBrk="1" hangingPunct="1"/>
            <a:r>
              <a:rPr lang="en-US" dirty="0">
                <a:latin typeface="Times New Roman" pitchFamily="18" charset="0"/>
              </a:rPr>
              <a:t>tb102702025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the popular view identifies the “way of the sea” (Via</a:t>
            </a:r>
            <a:r>
              <a:rPr lang="en-US" baseline="0" dirty="0"/>
              <a:t> Maris) as the international route along Israel’s coast, Steven Notley argues that the route should be identified with that running from Tyre to Dan to Caesarea Philippi. See page 29 in R. Steven Notley, </a:t>
            </a:r>
            <a:r>
              <a:rPr lang="en-US" i="1" baseline="0" dirty="0"/>
              <a:t>In the Master’s Steps: The Gospels in the Land</a:t>
            </a:r>
            <a:r>
              <a:rPr lang="en-US" baseline="0" dirty="0"/>
              <a:t>. Jerusalem: Carta Jerusalem, 2014. See the next slide for labels.</a:t>
            </a:r>
          </a:p>
          <a:p>
            <a:endParaRPr lang="en-US" dirty="0"/>
          </a:p>
          <a:p>
            <a:r>
              <a:rPr lang="en-US" dirty="0"/>
              <a:t>tb040903222h</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4158511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the popular view identifies the “way of the sea” (Via</a:t>
            </a:r>
            <a:r>
              <a:rPr lang="en-US" baseline="0" dirty="0"/>
              <a:t> Maris) as the international route along Israel’s coast, Steven Notley argues that the route should be identified with that running from Tyre to Dan to Caesarea Philippi. See page 29 in R. Steven Notley, </a:t>
            </a:r>
            <a:r>
              <a:rPr lang="en-US" i="1" baseline="0" dirty="0"/>
              <a:t>In the Master’s Steps: The Gospels in the Land</a:t>
            </a:r>
            <a:r>
              <a:rPr lang="en-US" baseline="0" dirty="0"/>
              <a:t>. Jerusalem: Carta Jerusalem, 2014. </a:t>
            </a:r>
          </a:p>
          <a:p>
            <a:endParaRPr lang="en-US" dirty="0"/>
          </a:p>
          <a:p>
            <a:r>
              <a:rPr lang="en-US" dirty="0"/>
              <a:t>tb040903222h</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39382745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228600" algn="l" eaLnBrk="1" hangingPunct="1"/>
            <a:r>
              <a:rPr lang="en-US" sz="1200" dirty="0"/>
              <a:t>The lands</a:t>
            </a:r>
            <a:r>
              <a:rPr lang="en-US" sz="1200" baseline="0" dirty="0"/>
              <a:t> of the northern tribes, including Zebulun and Naphtali, were the first to be conquered by the invading Assyrians in the eighth century BC. This may explain the term “Galilee of the Gentiles.”</a:t>
            </a:r>
            <a:endParaRPr lang="en-US" sz="1200" dirty="0"/>
          </a:p>
          <a:p>
            <a:pPr marL="228600" indent="-228600" eaLnBrk="1" hangingPunct="1"/>
            <a:endParaRPr lang="en-US" sz="1200" dirty="0"/>
          </a:p>
          <a:p>
            <a:pPr marL="228600" indent="-228600" eaLnBrk="1" hangingPunct="1"/>
            <a:r>
              <a:rPr lang="en-US" sz="1200" dirty="0"/>
              <a:t>top: tb041003208; bottom: tb03250766p</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41624341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view looks from above</a:t>
            </a:r>
            <a:r>
              <a:rPr lang="en-US" baseline="0" dirty="0"/>
              <a:t> Mount Arbel and the Plain of Gennesaret to the eastern side of the lake and the Golan Heights.</a:t>
            </a:r>
          </a:p>
          <a:p>
            <a:endParaRPr lang="en-US" dirty="0"/>
          </a:p>
          <a:p>
            <a:r>
              <a:rPr lang="en-US" dirty="0"/>
              <a:t>ws092616415</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7642559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Isaiah’s prophecy spoke</a:t>
            </a:r>
            <a:r>
              <a:rPr lang="en-US" baseline="0" dirty="0"/>
              <a:t> of the hope that was to come to the land that had recently been destroyed in an invasion by Tiglath-pileser in 733 BC. </a:t>
            </a:r>
            <a:r>
              <a:rPr lang="en-US" dirty="0"/>
              <a:t>This relief of the Assyrian king comes from the central palace of Nimrud and dates to 728 BC,</a:t>
            </a:r>
            <a:r>
              <a:rPr lang="en-US" baseline="0" dirty="0"/>
              <a:t> a few years after Tiglath-pileser III laid waste to Galilee, as recorded in 2 Kings 15:29. This relief was photographed in the British Museum.</a:t>
            </a:r>
            <a:endParaRPr lang="en-US" dirty="0"/>
          </a:p>
          <a:p>
            <a:endParaRPr lang="en-US" dirty="0"/>
          </a:p>
          <a:p>
            <a:r>
              <a:rPr lang="en-US" dirty="0"/>
              <a:t>tb112004892</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42775792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depicts the capture of </a:t>
            </a:r>
            <a:r>
              <a:rPr lang="en-US" dirty="0" err="1"/>
              <a:t>Astartu</a:t>
            </a:r>
            <a:r>
              <a:rPr lang="en-US" baseline="0" dirty="0"/>
              <a:t> and dates to only a few years after Tiglath-pileser III made Galilee a very dark place. This relief was photographed in the British Museum.</a:t>
            </a:r>
            <a:endParaRPr lang="en-US" dirty="0"/>
          </a:p>
          <a:p>
            <a:endParaRPr lang="en-US" dirty="0"/>
          </a:p>
          <a:p>
            <a:r>
              <a:rPr lang="en-US" dirty="0"/>
              <a:t>tb112004840w</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169941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The traditional Mount of Temptation</a:t>
            </a:r>
            <a:r>
              <a:rPr lang="en-US" altLang="en-US" baseline="0" dirty="0"/>
              <a:t> is conveniently located near Jericho, providing easy access for tourists. It seems likely that Jesus was tempted in a more remote part of the wilderness. See the next slide for a label.</a:t>
            </a:r>
            <a:endParaRPr lang="en-US" altLang="en-US" dirty="0"/>
          </a:p>
          <a:p>
            <a:pPr eaLnBrk="1" hangingPunct="1">
              <a:spcBef>
                <a:spcPct val="0"/>
              </a:spcBef>
            </a:pPr>
            <a:endParaRPr lang="en-US" altLang="en-US" dirty="0"/>
          </a:p>
          <a:p>
            <a:pPr eaLnBrk="1" hangingPunct="1">
              <a:spcBef>
                <a:spcPct val="0"/>
              </a:spcBef>
            </a:pPr>
            <a:r>
              <a:rPr lang="en-US" altLang="en-US" dirty="0"/>
              <a:t>tb051106850h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1540999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darkness of Galilee was caused by the Assyrian king and his army. This photograph was taken in the Istanbul Museum of the Ancient Orient.</a:t>
            </a:r>
          </a:p>
          <a:p>
            <a:endParaRPr lang="en-US" dirty="0"/>
          </a:p>
          <a:p>
            <a:r>
              <a:rPr lang="en-US" dirty="0"/>
              <a:t>adr1006054583h</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4028429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impressive</a:t>
            </a:r>
            <a:r>
              <a:rPr lang="en-US" baseline="0" dirty="0"/>
              <a:t> Israelite city of Dan came to an end with the invasion of Tiglath-pileser III in 733 BC. Archaeologists have found significant evidence all over the tell of this destruction.</a:t>
            </a:r>
          </a:p>
          <a:p>
            <a:endParaRPr lang="en-US" dirty="0"/>
          </a:p>
          <a:p>
            <a:r>
              <a:rPr lang="en-US" dirty="0"/>
              <a:t>tb052907116h</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2059256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city</a:t>
            </a:r>
            <a:r>
              <a:rPr lang="en-US" baseline="0" dirty="0"/>
              <a:t> that shows extensive destruction by the Assyrian army in 733 BC is Hazor. The Assyrian army almost certainly marched from Dan in the center distance of the photo south through the Huleh Valley to Hazor.</a:t>
            </a:r>
          </a:p>
          <a:p>
            <a:endParaRPr lang="en-US" dirty="0"/>
          </a:p>
          <a:p>
            <a:r>
              <a:rPr lang="en-US" dirty="0"/>
              <a:t>tb061416488h</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677566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mj-lt"/>
              </a:rPr>
              <a:t>Most of Jesus’s recorded</a:t>
            </a:r>
            <a:r>
              <a:rPr lang="en-US" baseline="0" dirty="0">
                <a:latin typeface="+mj-lt"/>
              </a:rPr>
              <a:t> ministry took place along the northern shore of the Sea of Galilee (shown above). See the next slide for labels.</a:t>
            </a:r>
          </a:p>
          <a:p>
            <a:pPr marL="228600" indent="-228600" eaLnBrk="1" hangingPunct="1"/>
            <a:endParaRPr lang="en-US" dirty="0">
              <a:latin typeface="+mj-lt"/>
            </a:endParaRPr>
          </a:p>
          <a:p>
            <a:pPr marL="228600" indent="-228600" eaLnBrk="1" hangingPunct="1"/>
            <a:r>
              <a:rPr lang="en-US" dirty="0">
                <a:latin typeface="+mj-lt"/>
              </a:rPr>
              <a:t>tb053005508h</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597103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mj-lt"/>
              </a:rPr>
              <a:t>Most of Jesus’s recorded</a:t>
            </a:r>
            <a:r>
              <a:rPr lang="en-US" baseline="0" dirty="0">
                <a:latin typeface="+mj-lt"/>
              </a:rPr>
              <a:t> ministry took place along the northern shore of the Sea of Galilee (shown above).</a:t>
            </a:r>
          </a:p>
          <a:p>
            <a:pPr marL="228600" indent="-228600" eaLnBrk="1" hangingPunct="1"/>
            <a:endParaRPr lang="en-US" dirty="0">
              <a:latin typeface="+mj-lt"/>
            </a:endParaRPr>
          </a:p>
          <a:p>
            <a:pPr marL="228600" indent="-228600" eaLnBrk="1" hangingPunct="1"/>
            <a:r>
              <a:rPr lang="en-US" dirty="0" err="1">
                <a:latin typeface="+mj-lt"/>
              </a:rPr>
              <a:t>tb053005508</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8197676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See the next slide for labels.</a:t>
            </a:r>
          </a:p>
          <a:p>
            <a:endParaRPr lang="en-US" dirty="0">
              <a:latin typeface="+mj-lt"/>
            </a:endParaRPr>
          </a:p>
          <a:p>
            <a:r>
              <a:rPr lang="en-US" dirty="0">
                <a:latin typeface="+mj-lt"/>
              </a:rPr>
              <a:t>tb052000202h</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8461779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j-lt"/>
              </a:rPr>
              <a:t>tb052000202h</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22492835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One of the warm springs of Tabgha can be seen on the right side</a:t>
            </a:r>
            <a:r>
              <a:rPr lang="en-US" altLang="en-US" sz="1200" baseline="0" dirty="0"/>
              <a:t> of this photo. The warm springs in the area encourage the production of algae which attracts fish. </a:t>
            </a:r>
            <a:r>
              <a:rPr lang="en-US" dirty="0"/>
              <a:t>Because of this, the area has been considered a “fisherman’s hole” for thousands of years.</a:t>
            </a:r>
            <a:endParaRPr lang="en-US" altLang="en-US" sz="1200" baseline="0" dirty="0"/>
          </a:p>
          <a:p>
            <a:endParaRPr lang="en-US" altLang="en-US" sz="1200" dirty="0"/>
          </a:p>
          <a:p>
            <a:r>
              <a:rPr lang="en-US" altLang="en-US" sz="1200" dirty="0"/>
              <a:t>tbs115060011h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15483796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name “</a:t>
            </a:r>
            <a:r>
              <a:rPr lang="en-US" dirty="0" err="1"/>
              <a:t>Heptapegon</a:t>
            </a:r>
            <a:r>
              <a:rPr lang="en-US" dirty="0"/>
              <a:t>” means “seven springs.”</a:t>
            </a:r>
          </a:p>
          <a:p>
            <a:endParaRPr lang="en-US" dirty="0"/>
          </a:p>
          <a:p>
            <a:r>
              <a:rPr lang="en-US" dirty="0"/>
              <a:t>tb061516567</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6945846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latin typeface="+mj-lt"/>
              </a:rPr>
              <a:t>These black and white photos taken in the early 1900s show local fishermen on the Sea of Galilee. This American Colony photograph was taken between 1920 and 1933.</a:t>
            </a:r>
          </a:p>
          <a:p>
            <a:pPr eaLnBrk="1" hangingPunct="1">
              <a:spcBef>
                <a:spcPct val="0"/>
              </a:spcBef>
            </a:pPr>
            <a:endParaRPr lang="en-US" altLang="en-US" sz="1200" dirty="0">
              <a:latin typeface="+mj-lt"/>
            </a:endParaRPr>
          </a:p>
          <a:p>
            <a:pPr eaLnBrk="1" hangingPunct="1">
              <a:spcBef>
                <a:spcPct val="0"/>
              </a:spcBef>
            </a:pPr>
            <a:r>
              <a:rPr lang="en-US" altLang="en-US" sz="1200" dirty="0">
                <a:latin typeface="+mj-lt"/>
              </a:rPr>
              <a:t>mat02796h</a:t>
            </a:r>
            <a:endParaRPr lang="en-US" dirty="0">
              <a:latin typeface="+mj-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320142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dirty="0"/>
              <a:t>The traditional Mount of Temptation</a:t>
            </a:r>
            <a:r>
              <a:rPr lang="en-US" altLang="en-US" baseline="0" dirty="0"/>
              <a:t> is conveniently located near Jericho, providing easy access for tourists. It seems likely that Jesus was tempted in a more remote part of the wilderness.</a:t>
            </a:r>
            <a:endParaRPr lang="en-US" altLang="en-US" dirty="0"/>
          </a:p>
          <a:p>
            <a:pPr eaLnBrk="1" hangingPunct="1">
              <a:spcBef>
                <a:spcPct val="0"/>
              </a:spcBef>
            </a:pPr>
            <a:endParaRPr lang="en-US" altLang="en-US" dirty="0"/>
          </a:p>
          <a:p>
            <a:pPr eaLnBrk="1" hangingPunct="1">
              <a:spcBef>
                <a:spcPct val="0"/>
              </a:spcBef>
            </a:pPr>
            <a:r>
              <a:rPr lang="en-US" altLang="en-US" dirty="0"/>
              <a:t>tb051106850h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3891517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This American Colony photograph was taken between 1934 and 1939. </a:t>
            </a:r>
          </a:p>
          <a:p>
            <a:endParaRPr lang="en-US" altLang="en-US" sz="1200" dirty="0"/>
          </a:p>
          <a:p>
            <a:r>
              <a:rPr lang="en-US" altLang="en-US" sz="1200" dirty="0"/>
              <a:t>mat04201h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2725070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altLang="en-US" sz="1200" dirty="0"/>
              <a:t>“</a:t>
            </a:r>
            <a:r>
              <a:rPr lang="en-US" altLang="en-US" sz="1200" i="1" dirty="0"/>
              <a:t>The casting-net.</a:t>
            </a:r>
            <a:r>
              <a:rPr lang="en-US" altLang="en-US" sz="1200" dirty="0"/>
              <a:t>—When using this, the fisherman stands on the bank or wades breast-deep into the water, and </a:t>
            </a:r>
            <a:r>
              <a:rPr lang="en-US" altLang="en-US" sz="1200" dirty="0" err="1"/>
              <a:t>skilfully</a:t>
            </a:r>
            <a:r>
              <a:rPr lang="en-US" altLang="en-US" sz="1200" dirty="0"/>
              <a:t> throws the net which he had arranged on his arm into the water in front of him. It falls in the shape of a ring, and as the lead weights around the fringe drag it down, the net takes the shape of a dome or cone in sinking, and finally falls upon the fishes it encloses. The fisherman then dives down and draws the leads securely together, and carries net and fish to the bank. </a:t>
            </a:r>
            <a:r>
              <a:rPr lang="en-US" altLang="en-US" sz="1200" dirty="0" err="1"/>
              <a:t>Favourite</a:t>
            </a:r>
            <a:r>
              <a:rPr lang="en-US" altLang="en-US" sz="1200" dirty="0"/>
              <a:t> spots are the warm springs above Magdala, where the fish congregate in vast swarms, and the fisherman frequently flings in some bait to bring them to one spot, and near enough to the shore for his purpose” (G.</a:t>
            </a:r>
            <a:r>
              <a:rPr lang="en-US" altLang="en-US" sz="1200" baseline="0" dirty="0"/>
              <a:t> M. </a:t>
            </a:r>
            <a:r>
              <a:rPr lang="en-US" altLang="en-US" sz="1200" dirty="0"/>
              <a:t>Mackie, </a:t>
            </a:r>
            <a:r>
              <a:rPr lang="en-US" altLang="en-US" sz="1200" i="1" u="none" dirty="0"/>
              <a:t>Bible Manners and Customs</a:t>
            </a:r>
            <a:r>
              <a:rPr lang="en-US" altLang="en-US" sz="1200" dirty="0"/>
              <a:t> [New York: Fleming H. </a:t>
            </a:r>
            <a:r>
              <a:rPr lang="en-US" altLang="en-US" sz="1200" dirty="0" err="1"/>
              <a:t>Revell</a:t>
            </a:r>
            <a:r>
              <a:rPr lang="en-US" altLang="en-US" sz="1200" dirty="0"/>
              <a:t>, 1898], 75).</a:t>
            </a:r>
          </a:p>
          <a:p>
            <a:pPr eaLnBrk="1" hangingPunct="1">
              <a:spcBef>
                <a:spcPct val="0"/>
              </a:spcBef>
            </a:pPr>
            <a:endParaRPr lang="en-US" altLang="en-US" sz="1200" dirty="0"/>
          </a:p>
          <a:p>
            <a:pPr eaLnBrk="1" hangingPunct="1">
              <a:spcBef>
                <a:spcPct val="0"/>
              </a:spcBef>
            </a:pPr>
            <a:r>
              <a:rPr lang="en-US" altLang="en-US" sz="1200" dirty="0"/>
              <a:t>mat00691h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1584192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This photo shows a modern demonstration of the cast-net. The modern harbor of Capernaum is visible on the shoreline.</a:t>
            </a:r>
          </a:p>
          <a:p>
            <a:endParaRPr lang="en-US" altLang="en-US" sz="1200" dirty="0"/>
          </a:p>
          <a:p>
            <a:r>
              <a:rPr lang="en-US" altLang="en-US" sz="1200" dirty="0"/>
              <a:t>tb052604057h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20970235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between </a:t>
            </a:r>
            <a:r>
              <a:rPr lang="en-US" sz="1200" b="0" i="0" kern="1200" dirty="0">
                <a:solidFill>
                  <a:schemeClr val="tx1"/>
                </a:solidFill>
                <a:effectLst/>
                <a:latin typeface="+mn-lt"/>
                <a:ea typeface="+mn-ea"/>
                <a:cs typeface="+mn-cs"/>
              </a:rPr>
              <a:t>1900 and 1920.</a:t>
            </a:r>
          </a:p>
          <a:p>
            <a:endParaRPr lang="en-US" altLang="en-US" sz="1200" b="0" i="0" kern="1200" dirty="0">
              <a:solidFill>
                <a:schemeClr val="tx1"/>
              </a:solidFill>
              <a:effectLst/>
              <a:latin typeface="+mn-lt"/>
              <a:ea typeface="+mn-ea"/>
              <a:cs typeface="+mn-cs"/>
            </a:endParaRPr>
          </a:p>
          <a:p>
            <a:r>
              <a:rPr lang="en-US" altLang="en-US" sz="1200" dirty="0"/>
              <a:t>mat05689h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2341116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Papal Basilica of St. Paul Outside the Walls is the traditional location in Rome where the apostle Paul was buried.</a:t>
            </a:r>
          </a:p>
          <a:p>
            <a:endParaRPr lang="en-US" dirty="0"/>
          </a:p>
          <a:p>
            <a:r>
              <a:rPr lang="en-US" dirty="0"/>
              <a:t>tb0517173156</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4084825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statue was photographed at the Spartacus Exhibit in Rome.</a:t>
            </a:r>
            <a:endParaRPr lang="en-US" dirty="0"/>
          </a:p>
          <a:p>
            <a:endParaRPr lang="en-US" dirty="0"/>
          </a:p>
          <a:p>
            <a:r>
              <a:rPr lang="en-US" dirty="0"/>
              <a:t>tb0518174016</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33089283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Duc</a:t>
            </a:r>
            <a:r>
              <a:rPr lang="en-US" dirty="0"/>
              <a:t> In</a:t>
            </a:r>
            <a:r>
              <a:rPr lang="en-US" baseline="0" dirty="0"/>
              <a:t> </a:t>
            </a:r>
            <a:r>
              <a:rPr lang="en-US" baseline="0" dirty="0" err="1"/>
              <a:t>Altum</a:t>
            </a:r>
            <a:r>
              <a:rPr lang="en-US" baseline="0" dirty="0"/>
              <a:t> Church was dedicated in May 2014. </a:t>
            </a:r>
            <a:r>
              <a:rPr lang="en-US" baseline="0" dirty="0" err="1"/>
              <a:t>Duc</a:t>
            </a:r>
            <a:r>
              <a:rPr lang="en-US" baseline="0" dirty="0"/>
              <a:t> In </a:t>
            </a:r>
            <a:r>
              <a:rPr lang="en-US" baseline="0" dirty="0" err="1"/>
              <a:t>Altum</a:t>
            </a:r>
            <a:r>
              <a:rPr lang="en-US" baseline="0" dirty="0"/>
              <a:t> is Latin for “put out into the deep water,” recalling Jesus’s words in Luke 5:4.</a:t>
            </a:r>
          </a:p>
          <a:p>
            <a:endParaRPr lang="en-US" dirty="0"/>
          </a:p>
          <a:p>
            <a:r>
              <a:rPr lang="en-US" dirty="0"/>
              <a:t>tb053116490</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8905013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a:defRPr/>
            </a:pPr>
            <a:r>
              <a:rPr lang="en-US" dirty="0">
                <a:cs typeface="Calibri"/>
              </a:rPr>
              <a:t>Peter himself was personally called by Jesus while he was fishing in the Sea of Galilee with his brother Andrew (Matt 4:18-20). This painting was made using </a:t>
            </a:r>
            <a:r>
              <a:rPr lang="en-US" dirty="0">
                <a:cs typeface="+mn-cs"/>
              </a:rPr>
              <a:t>o</a:t>
            </a:r>
            <a:r>
              <a:rPr lang="en-US" dirty="0"/>
              <a:t>paque watercolor over graphite on gray wove paper</a:t>
            </a:r>
            <a:r>
              <a:rPr lang="en-US" dirty="0">
                <a:cs typeface="Calibri"/>
              </a:rPr>
              <a:t>. </a:t>
            </a:r>
            <a:r>
              <a:rPr lang="en-US" dirty="0"/>
              <a:t>This image comes from the Brooklyn Museum, </a:t>
            </a:r>
            <a:r>
              <a:rPr lang="en-US" b="0" i="0" dirty="0">
                <a:solidFill>
                  <a:srgbClr val="333333"/>
                </a:solidFill>
                <a:effectLst/>
                <a:latin typeface="GT America Standard"/>
              </a:rPr>
              <a:t>Purchased by public subscription, 00.159.56, public domain.</a:t>
            </a:r>
            <a:r>
              <a:rPr lang="en-US" dirty="0"/>
              <a:t> Source: https://www.brooklynmuseum.org/opencollection/objects/4458</a:t>
            </a:r>
          </a:p>
          <a:p>
            <a:pPr marL="0" marR="0" lvl="0" indent="0" algn="l" defTabSz="914400">
              <a:lnSpc>
                <a:spcPct val="100000"/>
              </a:lnSpc>
              <a:spcBef>
                <a:spcPts val="0"/>
              </a:spcBef>
              <a:spcAft>
                <a:spcPts val="0"/>
              </a:spcAft>
              <a:buNone/>
              <a:tabLst/>
              <a:defRPr/>
            </a:pPr>
            <a:endParaRPr lang="en-US" altLang="ja-JP" dirty="0"/>
          </a:p>
          <a:p>
            <a:pPr marL="0" marR="0" lvl="0" indent="0" algn="l" defTabSz="914400">
              <a:lnSpc>
                <a:spcPct val="100000"/>
              </a:lnSpc>
              <a:spcBef>
                <a:spcPts val="0"/>
              </a:spcBef>
              <a:spcAft>
                <a:spcPts val="0"/>
              </a:spcAft>
              <a:buNone/>
              <a:tabLst/>
              <a:defRPr/>
            </a:pPr>
            <a:r>
              <a:rPr lang="en-US" altLang="ja-JP" dirty="0"/>
              <a:t>bmny4458</a:t>
            </a:r>
            <a:endParaRPr lang="ja-JP" dirty="0"/>
          </a:p>
        </p:txBody>
      </p:sp>
    </p:spTree>
    <p:extLst>
      <p:ext uri="{BB962C8B-B14F-4D97-AF65-F5344CB8AC3E}">
        <p14:creationId xmlns:p14="http://schemas.microsoft.com/office/powerpoint/2010/main" val="41773924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Linen</a:t>
            </a:r>
            <a:r>
              <a:rPr lang="en-US" sz="1200" kern="1200" baseline="0" dirty="0">
                <a:solidFill>
                  <a:schemeClr val="tx1"/>
                </a:solidFill>
                <a:latin typeface="+mn-lt"/>
                <a:ea typeface="+mn-ea"/>
                <a:cs typeface="+mn-cs"/>
              </a:rPr>
              <a:t> artifacts from the ancient times are rarely preserved, so this is a helpful image even if it is about 1,000 years earlier than the time of Christ and comes from Egypt. </a:t>
            </a:r>
            <a:r>
              <a:rPr lang="en-US" sz="1200" kern="1200" dirty="0">
                <a:solidFill>
                  <a:schemeClr val="tx1"/>
                </a:solidFill>
                <a:latin typeface="+mn-lt"/>
                <a:ea typeface="+mn-ea"/>
                <a:cs typeface="+mn-cs"/>
              </a:rPr>
              <a:t>This artifact was </a:t>
            </a:r>
            <a:r>
              <a:rPr lang="en-US" sz="1200" kern="1200" baseline="0" dirty="0">
                <a:solidFill>
                  <a:schemeClr val="tx1"/>
                </a:solidFill>
                <a:latin typeface="+mn-lt"/>
                <a:ea typeface="+mn-ea"/>
                <a:cs typeface="+mn-cs"/>
              </a:rPr>
              <a:t>photographed in t</a:t>
            </a:r>
            <a:r>
              <a:rPr lang="en-US" sz="1200" kern="1200" dirty="0">
                <a:solidFill>
                  <a:schemeClr val="tx1"/>
                </a:solidFill>
                <a:latin typeface="+mn-lt"/>
                <a:ea typeface="+mn-ea"/>
                <a:cs typeface="+mn-cs"/>
              </a:rPr>
              <a:t>he Metropolitan Museum of Art</a:t>
            </a:r>
            <a:r>
              <a:rPr lang="en-US" sz="1200" kern="1200" baseline="0" dirty="0">
                <a:solidFill>
                  <a:schemeClr val="tx1"/>
                </a:solidFill>
                <a:latin typeface="+mn-lt"/>
                <a:ea typeface="+mn-ea"/>
                <a:cs typeface="+mn-cs"/>
              </a:rPr>
              <a:t> in</a:t>
            </a:r>
            <a:r>
              <a:rPr lang="en-US" sz="1200" kern="1200" dirty="0">
                <a:solidFill>
                  <a:schemeClr val="tx1"/>
                </a:solidFill>
                <a:latin typeface="+mn-lt"/>
                <a:ea typeface="+mn-ea"/>
                <a:cs typeface="+mn-cs"/>
              </a:rPr>
              <a:t> New York City. </a:t>
            </a:r>
            <a:r>
              <a:rPr lang="en-US" sz="1200" kern="1200" dirty="0">
                <a:solidFill>
                  <a:schemeClr val="tx1"/>
                </a:solidFill>
                <a:effectLst/>
                <a:latin typeface="+mn-lt"/>
                <a:ea typeface="+mn-ea"/>
                <a:cs typeface="+mn-cs"/>
              </a:rPr>
              <a:t>This image comes from The Metropolitan Museum of Art, public domain, </a:t>
            </a:r>
            <a:r>
              <a:rPr lang="en-US" sz="1200" b="0" i="0" kern="1200" dirty="0">
                <a:solidFill>
                  <a:schemeClr val="tx1"/>
                </a:solidFill>
                <a:effectLst/>
                <a:latin typeface="+mn-lt"/>
                <a:ea typeface="+mn-ea"/>
                <a:cs typeface="+mn-cs"/>
              </a:rPr>
              <a:t>Rogers Fund and Edward S. Harkness Gift, 1922</a:t>
            </a:r>
            <a:r>
              <a:rPr lang="en-US" sz="1200" kern="1200" dirty="0">
                <a:solidFill>
                  <a:schemeClr val="tx1"/>
                </a:solidFill>
                <a:effectLst/>
                <a:latin typeface="+mn-lt"/>
                <a:ea typeface="+mn-ea"/>
                <a:cs typeface="+mn-cs"/>
              </a:rPr>
              <a:t>, accession number </a:t>
            </a:r>
            <a:r>
              <a:rPr lang="en-US" sz="1200" b="0" i="0" kern="1200" dirty="0">
                <a:solidFill>
                  <a:schemeClr val="tx1"/>
                </a:solidFill>
                <a:effectLst/>
                <a:latin typeface="+mn-lt"/>
                <a:ea typeface="+mn-ea"/>
                <a:cs typeface="+mn-cs"/>
              </a:rPr>
              <a:t>22.1.1212</a:t>
            </a:r>
            <a:r>
              <a:rPr lang="en-US" sz="1200" kern="1200" dirty="0">
                <a:solidFill>
                  <a:schemeClr val="tx1"/>
                </a:solidFill>
                <a:effectLst/>
                <a:latin typeface="+mn-lt"/>
                <a:ea typeface="+mn-ea"/>
                <a:cs typeface="+mn-cs"/>
              </a:rPr>
              <a:t>, http://metmuseum.org/art/collection/search/555229.</a:t>
            </a:r>
            <a:endParaRPr lang="en-US" dirty="0"/>
          </a:p>
          <a:p>
            <a:endParaRPr lang="en-US" dirty="0"/>
          </a:p>
          <a:p>
            <a:r>
              <a:rPr lang="en-US" dirty="0"/>
              <a:t>met555229h</a:t>
            </a:r>
          </a:p>
        </p:txBody>
      </p:sp>
      <p:sp>
        <p:nvSpPr>
          <p:cNvPr id="4" name="Slide Number Placeholder 3"/>
          <p:cNvSpPr>
            <a:spLocks noGrp="1"/>
          </p:cNvSpPr>
          <p:nvPr>
            <p:ph type="sldNum" sz="quarter" idx="10"/>
          </p:nvPr>
        </p:nvSpPr>
        <p:spPr/>
        <p:txBody>
          <a:bodyPr/>
          <a:lstStyle/>
          <a:p>
            <a:fld id="{4E4946A3-FD68-4E77-9DEF-1E7536A4AD96}" type="slidenum">
              <a:rPr lang="en-US" smtClean="0"/>
              <a:pPr/>
              <a:t>98</a:t>
            </a:fld>
            <a:endParaRPr lang="en-US"/>
          </a:p>
        </p:txBody>
      </p:sp>
    </p:spTree>
    <p:extLst>
      <p:ext uri="{BB962C8B-B14F-4D97-AF65-F5344CB8AC3E}">
        <p14:creationId xmlns:p14="http://schemas.microsoft.com/office/powerpoint/2010/main" val="52029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remains of this first-century AD boat were discovered along the northwestern shore of the Sea of Galilee. The boat is now on display in the Yigal Alon Museum at </a:t>
            </a:r>
            <a:r>
              <a:rPr lang="en-US" baseline="0" dirty="0" err="1"/>
              <a:t>Nof</a:t>
            </a:r>
            <a:r>
              <a:rPr lang="en-US" baseline="0" dirty="0"/>
              <a:t> </a:t>
            </a:r>
            <a:r>
              <a:rPr lang="en-US" baseline="0" dirty="0" err="1"/>
              <a:t>Ginosar</a:t>
            </a:r>
            <a:r>
              <a:rPr lang="en-US" baseline="0" dirty="0"/>
              <a:t>.</a:t>
            </a:r>
          </a:p>
          <a:p>
            <a:endParaRPr lang="en-US" baseline="0" dirty="0"/>
          </a:p>
          <a:p>
            <a:r>
              <a:rPr lang="en-US" dirty="0"/>
              <a:t>tb061516581h</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414045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26359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9.jpg"/></Relationships>
</file>

<file path=ppt/slides/_rels/slide12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7FA38DBF-DDAD-4550-98AA-DDE062EF3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47322"/>
            <a:ext cx="18288000" cy="877824"/>
          </a:xfrm>
        </p:spPr>
        <p:txBody>
          <a:bodyPr/>
          <a:lstStyle/>
          <a:p>
            <a:r>
              <a:rPr lang="en-US" dirty="0"/>
              <a:t>MATTHEW 4</a:t>
            </a:r>
          </a:p>
        </p:txBody>
      </p:sp>
      <p:pic>
        <p:nvPicPr>
          <p:cNvPr id="16" name="Picture 15">
            <a:extLst>
              <a:ext uri="{FF2B5EF4-FFF2-40B4-BE49-F238E27FC236}">
                <a16:creationId xmlns:a16="http://schemas.microsoft.com/office/drawing/2014/main" id="{74D40E39-CD0B-4C6F-8921-7BBA5D348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252508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mountain, geology, sky&#10;&#10;Description automatically generated">
            <a:extLst>
              <a:ext uri="{FF2B5EF4-FFF2-40B4-BE49-F238E27FC236}">
                <a16:creationId xmlns:a16="http://schemas.microsoft.com/office/drawing/2014/main" id="{ACA55D24-CFD4-7F79-7E3E-F0128EE5A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Wilderness of Judea and the traditional Mount of Temptation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21128592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craft, boat, transport, sailing vessel&#10;&#10;Description automatically generated">
            <a:extLst>
              <a:ext uri="{FF2B5EF4-FFF2-40B4-BE49-F238E27FC236}">
                <a16:creationId xmlns:a16="http://schemas.microsoft.com/office/drawing/2014/main" id="{ED8D0F69-1670-420B-9F48-5DD6CBD8F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Reconstruction of first-century boat at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a:t>
            </a:r>
          </a:p>
        </p:txBody>
      </p:sp>
    </p:spTree>
    <p:extLst>
      <p:ext uri="{BB962C8B-B14F-4D97-AF65-F5344CB8AC3E}">
        <p14:creationId xmlns:p14="http://schemas.microsoft.com/office/powerpoint/2010/main" val="48759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oats in the water&#10;&#10;Description automatically generated with medium confidence">
            <a:extLst>
              <a:ext uri="{FF2B5EF4-FFF2-40B4-BE49-F238E27FC236}">
                <a16:creationId xmlns:a16="http://schemas.microsoft.com/office/drawing/2014/main" id="{675E264C-64AB-4C1A-92E6-A57227A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212" y="0"/>
            <a:ext cx="10323576" cy="10287000"/>
          </a:xfrm>
          <a:prstGeom prst="rect">
            <a:avLst/>
          </a:prstGeom>
        </p:spPr>
      </p:pic>
      <p:sp>
        <p:nvSpPr>
          <p:cNvPr id="2" name="Text Placeholder 1"/>
          <p:cNvSpPr>
            <a:spLocks noGrp="1"/>
          </p:cNvSpPr>
          <p:nvPr>
            <p:ph type="body" sz="quarter" idx="10"/>
          </p:nvPr>
        </p:nvSpPr>
        <p:spPr/>
        <p:txBody>
          <a:bodyPr/>
          <a:lstStyle/>
          <a:p>
            <a:r>
              <a:rPr lang="en-US" dirty="0"/>
              <a:t>Fishing boats in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a:t>
            </a:r>
          </a:p>
        </p:txBody>
      </p:sp>
    </p:spTree>
    <p:extLst>
      <p:ext uri="{BB962C8B-B14F-4D97-AF65-F5344CB8AC3E}">
        <p14:creationId xmlns:p14="http://schemas.microsoft.com/office/powerpoint/2010/main" val="21803478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F851F-9DA5-4176-AF2D-7051EFDB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Boats along shore of </a:t>
            </a:r>
            <a:r>
              <a:rPr lang="en-US" dirty="0" err="1"/>
              <a:t>Tiberias</a:t>
            </a:r>
            <a:endParaRPr lang="en-US" dirty="0"/>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a:t>
            </a:r>
          </a:p>
        </p:txBody>
      </p:sp>
    </p:spTree>
    <p:extLst>
      <p:ext uri="{BB962C8B-B14F-4D97-AF65-F5344CB8AC3E}">
        <p14:creationId xmlns:p14="http://schemas.microsoft.com/office/powerpoint/2010/main" val="6873880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ansport, watercraft, water, outdoor&#10;&#10;Description automatically generated">
            <a:extLst>
              <a:ext uri="{FF2B5EF4-FFF2-40B4-BE49-F238E27FC236}">
                <a16:creationId xmlns:a16="http://schemas.microsoft.com/office/drawing/2014/main" id="{CD46EA06-B613-452D-C96F-2BCB92106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Fishermen with nets on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a:t>
            </a:r>
          </a:p>
        </p:txBody>
      </p:sp>
    </p:spTree>
    <p:extLst>
      <p:ext uri="{BB962C8B-B14F-4D97-AF65-F5344CB8AC3E}">
        <p14:creationId xmlns:p14="http://schemas.microsoft.com/office/powerpoint/2010/main" val="39547139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boat&#10;&#10;Description automatically generated with medium confidence">
            <a:extLst>
              <a:ext uri="{FF2B5EF4-FFF2-40B4-BE49-F238E27FC236}">
                <a16:creationId xmlns:a16="http://schemas.microsoft.com/office/drawing/2014/main" id="{524B150B-A5D6-BD37-6BF6-4C6D47557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 mending net in </a:t>
            </a:r>
            <a:r>
              <a:rPr lang="en-US" dirty="0" err="1"/>
              <a:t>Mitylene</a:t>
            </a:r>
            <a:endParaRPr lang="en-US" dirty="0"/>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 . . mending their nets</a:t>
            </a:r>
          </a:p>
        </p:txBody>
      </p:sp>
    </p:spTree>
    <p:extLst>
      <p:ext uri="{BB962C8B-B14F-4D97-AF65-F5344CB8AC3E}">
        <p14:creationId xmlns:p14="http://schemas.microsoft.com/office/powerpoint/2010/main" val="647678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on a boat&#10;&#10;Description automatically generated with medium confidence">
            <a:extLst>
              <a:ext uri="{FF2B5EF4-FFF2-40B4-BE49-F238E27FC236}">
                <a16:creationId xmlns:a16="http://schemas.microsoft.com/office/drawing/2014/main" id="{DC45CD91-E239-A34B-1394-455C7A07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Fisherman’s boat on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 mending their nets</a:t>
            </a:r>
          </a:p>
        </p:txBody>
      </p:sp>
    </p:spTree>
    <p:extLst>
      <p:ext uri="{BB962C8B-B14F-4D97-AF65-F5344CB8AC3E}">
        <p14:creationId xmlns:p14="http://schemas.microsoft.com/office/powerpoint/2010/main" val="18677107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fishing on a beach&#10;&#10;Description automatically generated with medium confidence">
            <a:extLst>
              <a:ext uri="{FF2B5EF4-FFF2-40B4-BE49-F238E27FC236}">
                <a16:creationId xmlns:a16="http://schemas.microsoft.com/office/drawing/2014/main" id="{244C17CE-4442-150D-79B8-774CAFFD1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Galilean fishermen mending their nets at dawn</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2564093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5AA0D2-5BE1-691C-8572-FCFF7DFEA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Galilean fishermen mending their nets at dawn</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17269421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36A4C4-69A7-4D86-ADCE-14FDE25DEE9B}"/>
              </a:ext>
            </a:extLst>
          </p:cNvPr>
          <p:cNvPicPr>
            <a:picLocks noChangeAspect="1"/>
          </p:cNvPicPr>
          <p:nvPr/>
        </p:nvPicPr>
        <p:blipFill rotWithShape="1">
          <a:blip r:embed="rId3">
            <a:extLst>
              <a:ext uri="{28A0092B-C50C-407E-A947-70E740481C1C}">
                <a14:useLocalDpi xmlns:a14="http://schemas.microsoft.com/office/drawing/2010/main" val="0"/>
              </a:ext>
            </a:extLst>
          </a:blip>
          <a:srcRect t="2630" b="2630"/>
          <a:stretch/>
        </p:blipFill>
        <p:spPr>
          <a:xfrm>
            <a:off x="5423297" y="0"/>
            <a:ext cx="7441407" cy="10287000"/>
          </a:xfrm>
          <a:prstGeom prst="rect">
            <a:avLst/>
          </a:prstGeom>
        </p:spPr>
      </p:pic>
      <p:sp>
        <p:nvSpPr>
          <p:cNvPr id="2" name="Text Placeholder 1"/>
          <p:cNvSpPr>
            <a:spLocks noGrp="1"/>
          </p:cNvSpPr>
          <p:nvPr>
            <p:ph type="body" sz="quarter" idx="10"/>
          </p:nvPr>
        </p:nvSpPr>
        <p:spPr/>
        <p:txBody>
          <a:bodyPr/>
          <a:lstStyle/>
          <a:p>
            <a:r>
              <a:rPr lang="en-US" dirty="0"/>
              <a:t>Fishermen mending their nets along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15738428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n a rocky shore next to a boat&#10;&#10;Description automatically generated with low confidence">
            <a:extLst>
              <a:ext uri="{FF2B5EF4-FFF2-40B4-BE49-F238E27FC236}">
                <a16:creationId xmlns:a16="http://schemas.microsoft.com/office/drawing/2014/main" id="{731035AE-7E1F-81A3-BAAC-4B3B3DA3D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Fishermen mending their nets along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223675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mountain, geology, sky&#10;&#10;Description automatically generated">
            <a:extLst>
              <a:ext uri="{FF2B5EF4-FFF2-40B4-BE49-F238E27FC236}">
                <a16:creationId xmlns:a16="http://schemas.microsoft.com/office/drawing/2014/main" id="{071C45F0-693A-D8D0-C457-EC9CA136B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Wilderness of Judea and the traditional Mount of Temptation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
        <p:nvSpPr>
          <p:cNvPr id="7" name="Oval 4"/>
          <p:cNvSpPr>
            <a:spLocks noChangeArrowheads="1"/>
          </p:cNvSpPr>
          <p:nvPr/>
        </p:nvSpPr>
        <p:spPr bwMode="auto">
          <a:xfrm>
            <a:off x="7315200" y="4686758"/>
            <a:ext cx="1236375" cy="877143"/>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9" name="TextBox 8"/>
          <p:cNvSpPr txBox="1"/>
          <p:nvPr/>
        </p:nvSpPr>
        <p:spPr>
          <a:xfrm>
            <a:off x="8551575" y="4240731"/>
            <a:ext cx="5123518" cy="584775"/>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sz="3200" dirty="0">
                <a:solidFill>
                  <a:srgbClr val="FEFFFF"/>
                </a:solidFill>
              </a:rPr>
              <a:t>Monastery of the Temptation</a:t>
            </a:r>
          </a:p>
        </p:txBody>
      </p:sp>
      <p:sp>
        <p:nvSpPr>
          <p:cNvPr id="10" name="TextBox 9"/>
          <p:cNvSpPr txBox="1"/>
          <p:nvPr/>
        </p:nvSpPr>
        <p:spPr>
          <a:xfrm>
            <a:off x="3810000" y="1797001"/>
            <a:ext cx="3534942" cy="584775"/>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sz="3200" dirty="0">
                <a:solidFill>
                  <a:srgbClr val="FEFFFF"/>
                </a:solidFill>
              </a:rPr>
              <a:t>Wilderness of Judea</a:t>
            </a:r>
          </a:p>
        </p:txBody>
      </p:sp>
      <p:sp>
        <p:nvSpPr>
          <p:cNvPr id="11" name="TextBox 10"/>
          <p:cNvSpPr txBox="1"/>
          <p:nvPr/>
        </p:nvSpPr>
        <p:spPr>
          <a:xfrm>
            <a:off x="6026065" y="8835579"/>
            <a:ext cx="1362874" cy="584775"/>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sz="3200" dirty="0">
                <a:solidFill>
                  <a:srgbClr val="FEFFFF"/>
                </a:solidFill>
              </a:rPr>
              <a:t>Jericho</a:t>
            </a:r>
          </a:p>
        </p:txBody>
      </p:sp>
      <p:cxnSp>
        <p:nvCxnSpPr>
          <p:cNvPr id="12" name="Straight Arrow Connector 11"/>
          <p:cNvCxnSpPr/>
          <p:nvPr/>
        </p:nvCxnSpPr>
        <p:spPr>
          <a:xfrm>
            <a:off x="6717600" y="9348784"/>
            <a:ext cx="175437" cy="311162"/>
          </a:xfrm>
          <a:prstGeom prst="straightConnector1">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24587049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yringe&#10;&#10;Description automatically generated with medium confidence">
            <a:extLst>
              <a:ext uri="{FF2B5EF4-FFF2-40B4-BE49-F238E27FC236}">
                <a16:creationId xmlns:a16="http://schemas.microsoft.com/office/drawing/2014/main" id="{3D33901F-8A02-46EA-9081-4258D9BA1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9132"/>
            <a:ext cx="18288000" cy="5888736"/>
          </a:xfrm>
          <a:prstGeom prst="rect">
            <a:avLst/>
          </a:prstGeom>
        </p:spPr>
      </p:pic>
      <p:sp>
        <p:nvSpPr>
          <p:cNvPr id="2" name="Text Placeholder 1"/>
          <p:cNvSpPr>
            <a:spLocks noGrp="1"/>
          </p:cNvSpPr>
          <p:nvPr>
            <p:ph type="body" sz="quarter" idx="10"/>
          </p:nvPr>
        </p:nvSpPr>
        <p:spPr/>
        <p:txBody>
          <a:bodyPr/>
          <a:lstStyle/>
          <a:p>
            <a:r>
              <a:rPr lang="en-US" dirty="0"/>
              <a:t>Needle for mending fishing net, 1st century AD</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4149883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ow&#10;&#10;Description automatically generated">
            <a:extLst>
              <a:ext uri="{FF2B5EF4-FFF2-40B4-BE49-F238E27FC236}">
                <a16:creationId xmlns:a16="http://schemas.microsoft.com/office/drawing/2014/main" id="{08EF4C2B-6A2B-063C-0B91-4FE1979B7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Needle for mending fishing net, 1st century AD</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mending their nets</a:t>
            </a:r>
          </a:p>
        </p:txBody>
      </p:sp>
    </p:spTree>
    <p:extLst>
      <p:ext uri="{BB962C8B-B14F-4D97-AF65-F5344CB8AC3E}">
        <p14:creationId xmlns:p14="http://schemas.microsoft.com/office/powerpoint/2010/main" val="4234021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uins, sky, outdoor, building&#10;&#10;Description automatically generated">
            <a:extLst>
              <a:ext uri="{FF2B5EF4-FFF2-40B4-BE49-F238E27FC236}">
                <a16:creationId xmlns:a16="http://schemas.microsoft.com/office/drawing/2014/main" id="{B41B0E4A-246E-77DA-5F3B-E30E3405A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Synagogue of Chorazin</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1795482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building, park&#10;&#10;Description automatically generated">
            <a:extLst>
              <a:ext uri="{FF2B5EF4-FFF2-40B4-BE49-F238E27FC236}">
                <a16:creationId xmlns:a16="http://schemas.microsoft.com/office/drawing/2014/main" id="{96F70685-885F-46E8-BEC9-487D584DB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Interior of Chorazin synagogue (from the southwest)</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19783327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ruins, sky&#10;&#10;Description automatically generated">
            <a:extLst>
              <a:ext uri="{FF2B5EF4-FFF2-40B4-BE49-F238E27FC236}">
                <a16:creationId xmlns:a16="http://schemas.microsoft.com/office/drawing/2014/main" id="{3D66F14B-0BB3-00DD-8B62-1A16FBEA9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Synagogue of Magdala (from the northwest)</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3119767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mountain, plant&#10;&#10;Description automatically generated">
            <a:extLst>
              <a:ext uri="{FF2B5EF4-FFF2-40B4-BE49-F238E27FC236}">
                <a16:creationId xmlns:a16="http://schemas.microsoft.com/office/drawing/2014/main" id="{27E570C2-CBCE-7C15-50FD-EFAEA2D1D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Synagogue of Gamla</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1291395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uins of an ancient building&#10;&#10;Description automatically generated with low confidence">
            <a:extLst>
              <a:ext uri="{FF2B5EF4-FFF2-40B4-BE49-F238E27FC236}">
                <a16:creationId xmlns:a16="http://schemas.microsoft.com/office/drawing/2014/main" id="{D58BC954-77FD-5651-3C7B-6040F017B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Synagogue façade at Baram</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2817678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marketplace, scene, sky&#10;&#10;Description automatically generated">
            <a:extLst>
              <a:ext uri="{FF2B5EF4-FFF2-40B4-BE49-F238E27FC236}">
                <a16:creationId xmlns:a16="http://schemas.microsoft.com/office/drawing/2014/main" id="{7EF88B99-4802-578C-655E-8692A41CC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Interior of Baram synagogue</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28414856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building, plant&#10;&#10;Description automatically generated">
            <a:extLst>
              <a:ext uri="{FF2B5EF4-FFF2-40B4-BE49-F238E27FC236}">
                <a16:creationId xmlns:a16="http://schemas.microsoft.com/office/drawing/2014/main" id="{6FF3663C-76C2-7E7C-1F65-64757786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Entrance to synagogue of Khirbet Shema</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39623767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ruins, sky&#10;&#10;Description automatically generated">
            <a:extLst>
              <a:ext uri="{FF2B5EF4-FFF2-40B4-BE49-F238E27FC236}">
                <a16:creationId xmlns:a16="http://schemas.microsoft.com/office/drawing/2014/main" id="{175D471A-4B30-EC0F-127A-B2EB04641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Interior of Khirbet Shema synagogue with bema</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2602583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nature, mountain, black and white, geology&#10;&#10;Description automatically generated">
            <a:extLst>
              <a:ext uri="{FF2B5EF4-FFF2-40B4-BE49-F238E27FC236}">
                <a16:creationId xmlns:a16="http://schemas.microsoft.com/office/drawing/2014/main" id="{644FEBD3-9595-D002-ADF5-8E043BB87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Mount of Temptation near Jericho (aerial view from the south) </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
        <p:nvSpPr>
          <p:cNvPr id="6" name="Oval 4"/>
          <p:cNvSpPr>
            <a:spLocks noChangeArrowheads="1"/>
          </p:cNvSpPr>
          <p:nvPr/>
        </p:nvSpPr>
        <p:spPr bwMode="auto">
          <a:xfrm>
            <a:off x="5181600" y="5372100"/>
            <a:ext cx="1981200" cy="10668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33330713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urrounded&#10;&#10;Description automatically generated">
            <a:extLst>
              <a:ext uri="{FF2B5EF4-FFF2-40B4-BE49-F238E27FC236}">
                <a16:creationId xmlns:a16="http://schemas.microsoft.com/office/drawing/2014/main" id="{42B34A3A-C83C-B9FC-AC7C-854F670B8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Gischala synagogue (from the north)</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1159741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uins, sky, rock&#10;&#10;Description automatically generated">
            <a:extLst>
              <a:ext uri="{FF2B5EF4-FFF2-40B4-BE49-F238E27FC236}">
                <a16:creationId xmlns:a16="http://schemas.microsoft.com/office/drawing/2014/main" id="{7AF1BD0F-3914-776C-28E7-8A5836D12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Arbel</a:t>
            </a:r>
            <a:r>
              <a:rPr lang="en-US" dirty="0"/>
              <a:t> synagogue entrance on east side</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38996316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uins, marketplace, rock&#10;&#10;Description automatically generated">
            <a:extLst>
              <a:ext uri="{FF2B5EF4-FFF2-40B4-BE49-F238E27FC236}">
                <a16:creationId xmlns:a16="http://schemas.microsoft.com/office/drawing/2014/main" id="{2CB901D0-263F-C905-03D2-41CB55812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Arbel synagogue (from the south)</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22114977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sky, field&#10;&#10;Description automatically generated">
            <a:extLst>
              <a:ext uri="{FF2B5EF4-FFF2-40B4-BE49-F238E27FC236}">
                <a16:creationId xmlns:a16="http://schemas.microsoft.com/office/drawing/2014/main" id="{FAE1A264-B4F9-4FF4-B0F6-305715722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Ein </a:t>
            </a:r>
            <a:r>
              <a:rPr lang="en-US" dirty="0" err="1"/>
              <a:t>Nashut</a:t>
            </a:r>
            <a:r>
              <a:rPr lang="en-US" dirty="0"/>
              <a:t> synagogue (aerial view from the southwest)</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24127017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grass, outdoor, nature&#10;&#10;Description automatically generated">
            <a:extLst>
              <a:ext uri="{FF2B5EF4-FFF2-40B4-BE49-F238E27FC236}">
                <a16:creationId xmlns:a16="http://schemas.microsoft.com/office/drawing/2014/main" id="{A26ECA65-BF9E-47B7-A514-973634344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Ein </a:t>
            </a:r>
            <a:r>
              <a:rPr lang="en-US" dirty="0" err="1"/>
              <a:t>Nashut</a:t>
            </a:r>
            <a:r>
              <a:rPr lang="en-US" dirty="0"/>
              <a:t> synagogue (aerial view from the south)</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1013651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odel of a house&#10;&#10;Description automatically generated with medium confidence">
            <a:extLst>
              <a:ext uri="{FF2B5EF4-FFF2-40B4-BE49-F238E27FC236}">
                <a16:creationId xmlns:a16="http://schemas.microsoft.com/office/drawing/2014/main" id="{D66694EA-EAEA-4F95-AEDF-B2A2348D4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0"/>
            <a:ext cx="13487400" cy="10287000"/>
          </a:xfrm>
          <a:prstGeom prst="rect">
            <a:avLst/>
          </a:prstGeom>
        </p:spPr>
      </p:pic>
      <p:sp>
        <p:nvSpPr>
          <p:cNvPr id="2" name="Text Placeholder 1"/>
          <p:cNvSpPr>
            <a:spLocks noGrp="1"/>
          </p:cNvSpPr>
          <p:nvPr>
            <p:ph type="body" sz="quarter" idx="10"/>
          </p:nvPr>
        </p:nvSpPr>
        <p:spPr/>
        <p:txBody>
          <a:bodyPr/>
          <a:lstStyle/>
          <a:p>
            <a:r>
              <a:rPr lang="en-US" dirty="0"/>
              <a:t>Qatzrin synagogue model, 6th century AD</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And Jesus went throughout all Galilee, teaching in their synagogues</a:t>
            </a:r>
          </a:p>
        </p:txBody>
      </p:sp>
    </p:spTree>
    <p:extLst>
      <p:ext uri="{BB962C8B-B14F-4D97-AF65-F5344CB8AC3E}">
        <p14:creationId xmlns:p14="http://schemas.microsoft.com/office/powerpoint/2010/main" val="34252672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rock, group&#10;&#10;Description automatically generated">
            <a:extLst>
              <a:ext uri="{FF2B5EF4-FFF2-40B4-BE49-F238E27FC236}">
                <a16:creationId xmlns:a16="http://schemas.microsoft.com/office/drawing/2014/main" id="{7A9C480B-C193-4EFF-9E21-E0B7E1B06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848" y="0"/>
            <a:ext cx="11576304" cy="10287000"/>
          </a:xfrm>
          <a:prstGeom prst="rect">
            <a:avLst/>
          </a:prstGeom>
        </p:spPr>
      </p:pic>
      <p:sp>
        <p:nvSpPr>
          <p:cNvPr id="2" name="Text Placeholder 1"/>
          <p:cNvSpPr>
            <a:spLocks noGrp="1"/>
          </p:cNvSpPr>
          <p:nvPr>
            <p:ph type="body" sz="quarter" idx="10"/>
          </p:nvPr>
        </p:nvSpPr>
        <p:spPr/>
        <p:txBody>
          <a:bodyPr/>
          <a:lstStyle/>
          <a:p>
            <a:r>
              <a:rPr lang="en-US" dirty="0"/>
              <a:t>Group of lepers</a:t>
            </a:r>
          </a:p>
        </p:txBody>
      </p:sp>
      <p:sp>
        <p:nvSpPr>
          <p:cNvPr id="3" name="Text Placeholder 2"/>
          <p:cNvSpPr>
            <a:spLocks noGrp="1"/>
          </p:cNvSpPr>
          <p:nvPr>
            <p:ph type="body" sz="quarter" idx="12"/>
          </p:nvPr>
        </p:nvSpPr>
        <p:spPr/>
        <p:txBody>
          <a:bodyPr/>
          <a:lstStyle/>
          <a:p>
            <a:r>
              <a:rPr lang="en-US" dirty="0"/>
              <a:t>4:23</a:t>
            </a:r>
          </a:p>
        </p:txBody>
      </p:sp>
      <p:sp>
        <p:nvSpPr>
          <p:cNvPr id="4" name="Title 3"/>
          <p:cNvSpPr>
            <a:spLocks noGrp="1"/>
          </p:cNvSpPr>
          <p:nvPr>
            <p:ph type="title"/>
          </p:nvPr>
        </p:nvSpPr>
        <p:spPr/>
        <p:txBody>
          <a:bodyPr/>
          <a:lstStyle/>
          <a:p>
            <a:r>
              <a:rPr lang="en-US" dirty="0"/>
              <a:t>Healing all kinds of disease and sickness</a:t>
            </a:r>
          </a:p>
        </p:txBody>
      </p:sp>
    </p:spTree>
    <p:extLst>
      <p:ext uri="{BB962C8B-B14F-4D97-AF65-F5344CB8AC3E}">
        <p14:creationId xmlns:p14="http://schemas.microsoft.com/office/powerpoint/2010/main" val="15795791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on a hill&#10;&#10;Description automatically generated with low confidence">
            <a:extLst>
              <a:ext uri="{FF2B5EF4-FFF2-40B4-BE49-F238E27FC236}">
                <a16:creationId xmlns:a16="http://schemas.microsoft.com/office/drawing/2014/main" id="{700DF5CB-6F18-4437-94B4-D1348F3B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964" y="0"/>
            <a:ext cx="14292072" cy="10287000"/>
          </a:xfrm>
          <a:prstGeom prst="rect">
            <a:avLst/>
          </a:prstGeom>
        </p:spPr>
      </p:pic>
      <p:sp>
        <p:nvSpPr>
          <p:cNvPr id="2" name="Text Placeholder 1"/>
          <p:cNvSpPr>
            <a:spLocks noGrp="1"/>
          </p:cNvSpPr>
          <p:nvPr>
            <p:ph type="body" sz="quarter" idx="10"/>
          </p:nvPr>
        </p:nvSpPr>
        <p:spPr/>
        <p:txBody>
          <a:bodyPr/>
          <a:lstStyle/>
          <a:p>
            <a:r>
              <a:rPr lang="en-US" dirty="0"/>
              <a:t>Al-</a:t>
            </a:r>
            <a:r>
              <a:rPr lang="en-US" dirty="0" err="1"/>
              <a:t>Zabadani</a:t>
            </a:r>
            <a:r>
              <a:rPr lang="en-US" dirty="0"/>
              <a:t> in Syria</a:t>
            </a:r>
          </a:p>
        </p:txBody>
      </p:sp>
      <p:sp>
        <p:nvSpPr>
          <p:cNvPr id="3" name="Text Placeholder 2"/>
          <p:cNvSpPr>
            <a:spLocks noGrp="1"/>
          </p:cNvSpPr>
          <p:nvPr>
            <p:ph type="body" sz="quarter" idx="12"/>
          </p:nvPr>
        </p:nvSpPr>
        <p:spPr/>
        <p:txBody>
          <a:bodyPr/>
          <a:lstStyle/>
          <a:p>
            <a:r>
              <a:rPr lang="en-US" dirty="0"/>
              <a:t>4:24</a:t>
            </a:r>
          </a:p>
        </p:txBody>
      </p:sp>
      <p:sp>
        <p:nvSpPr>
          <p:cNvPr id="4" name="Title 3"/>
          <p:cNvSpPr>
            <a:spLocks noGrp="1"/>
          </p:cNvSpPr>
          <p:nvPr>
            <p:ph type="title"/>
          </p:nvPr>
        </p:nvSpPr>
        <p:spPr/>
        <p:txBody>
          <a:bodyPr/>
          <a:lstStyle/>
          <a:p>
            <a:r>
              <a:rPr lang="en-US" dirty="0"/>
              <a:t>And the report of Him spread throughout all Syria</a:t>
            </a:r>
          </a:p>
        </p:txBody>
      </p:sp>
    </p:spTree>
    <p:extLst>
      <p:ext uri="{BB962C8B-B14F-4D97-AF65-F5344CB8AC3E}">
        <p14:creationId xmlns:p14="http://schemas.microsoft.com/office/powerpoint/2010/main" val="21158544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9209C3-29A8-46B0-90CC-280F5388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228600"/>
            <a:ext cx="9829800" cy="9829800"/>
          </a:xfrm>
          <a:prstGeom prst="rect">
            <a:avLst/>
          </a:prstGeom>
        </p:spPr>
      </p:pic>
      <p:pic>
        <p:nvPicPr>
          <p:cNvPr id="9" name="Picture 8">
            <a:extLst>
              <a:ext uri="{FF2B5EF4-FFF2-40B4-BE49-F238E27FC236}">
                <a16:creationId xmlns:a16="http://schemas.microsoft.com/office/drawing/2014/main" id="{70D20F29-4587-483C-AA6F-3DEC8A81524C}"/>
              </a:ext>
            </a:extLst>
          </p:cNvPr>
          <p:cNvPicPr>
            <a:picLocks noChangeAspect="1"/>
          </p:cNvPicPr>
          <p:nvPr/>
        </p:nvPicPr>
        <p:blipFill rotWithShape="1">
          <a:blip r:embed="rId4">
            <a:extLst>
              <a:ext uri="{28A0092B-C50C-407E-A947-70E740481C1C}">
                <a14:useLocalDpi xmlns:a14="http://schemas.microsoft.com/office/drawing/2010/main" val="0"/>
              </a:ext>
            </a:extLst>
          </a:blip>
          <a:srcRect r="9630"/>
          <a:stretch/>
        </p:blipFill>
        <p:spPr>
          <a:xfrm>
            <a:off x="0" y="228600"/>
            <a:ext cx="8883227" cy="9829800"/>
          </a:xfrm>
          <a:prstGeom prst="rect">
            <a:avLst/>
          </a:prstGeom>
        </p:spPr>
      </p:pic>
      <p:sp>
        <p:nvSpPr>
          <p:cNvPr id="2" name="Text Placeholder 1"/>
          <p:cNvSpPr>
            <a:spLocks noGrp="1"/>
          </p:cNvSpPr>
          <p:nvPr>
            <p:ph type="body" sz="quarter" idx="10"/>
          </p:nvPr>
        </p:nvSpPr>
        <p:spPr/>
        <p:txBody>
          <a:bodyPr/>
          <a:lstStyle/>
          <a:p>
            <a:r>
              <a:rPr lang="en-US" dirty="0"/>
              <a:t>Bronze coin from Syrian Antioch, issued by governor </a:t>
            </a:r>
            <a:r>
              <a:rPr lang="en-US" dirty="0" err="1"/>
              <a:t>Silanus</a:t>
            </a:r>
            <a:r>
              <a:rPr lang="en-US" dirty="0"/>
              <a:t>, AD 13–14</a:t>
            </a:r>
          </a:p>
        </p:txBody>
      </p:sp>
      <p:sp>
        <p:nvSpPr>
          <p:cNvPr id="3" name="Text Placeholder 2"/>
          <p:cNvSpPr>
            <a:spLocks noGrp="1"/>
          </p:cNvSpPr>
          <p:nvPr>
            <p:ph type="body" sz="quarter" idx="12"/>
          </p:nvPr>
        </p:nvSpPr>
        <p:spPr/>
        <p:txBody>
          <a:bodyPr/>
          <a:lstStyle/>
          <a:p>
            <a:r>
              <a:rPr lang="en-US" dirty="0"/>
              <a:t>4:24</a:t>
            </a:r>
          </a:p>
        </p:txBody>
      </p:sp>
      <p:sp>
        <p:nvSpPr>
          <p:cNvPr id="4" name="Title 3"/>
          <p:cNvSpPr>
            <a:spLocks noGrp="1"/>
          </p:cNvSpPr>
          <p:nvPr>
            <p:ph type="title"/>
          </p:nvPr>
        </p:nvSpPr>
        <p:spPr/>
        <p:txBody>
          <a:bodyPr/>
          <a:lstStyle/>
          <a:p>
            <a:r>
              <a:rPr lang="en-US" dirty="0"/>
              <a:t>And the report of Him spread throughout all Syria</a:t>
            </a:r>
          </a:p>
        </p:txBody>
      </p:sp>
    </p:spTree>
    <p:extLst>
      <p:ext uri="{BB962C8B-B14F-4D97-AF65-F5344CB8AC3E}">
        <p14:creationId xmlns:p14="http://schemas.microsoft.com/office/powerpoint/2010/main" val="84492347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rowd of people in a street&#10;&#10;Description automatically generated with low confidence">
            <a:extLst>
              <a:ext uri="{FF2B5EF4-FFF2-40B4-BE49-F238E27FC236}">
                <a16:creationId xmlns:a16="http://schemas.microsoft.com/office/drawing/2014/main" id="{CF459566-9928-B7C2-0C45-DCB602C2B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Crowds at Jaffa Gate during </a:t>
            </a:r>
            <a:r>
              <a:rPr lang="en-US" dirty="0" err="1"/>
              <a:t>Nebi</a:t>
            </a:r>
            <a:r>
              <a:rPr lang="en-US" dirty="0"/>
              <a:t> Musa celebrations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a:t>
            </a:r>
          </a:p>
        </p:txBody>
      </p:sp>
    </p:spTree>
    <p:extLst>
      <p:ext uri="{BB962C8B-B14F-4D97-AF65-F5344CB8AC3E}">
        <p14:creationId xmlns:p14="http://schemas.microsoft.com/office/powerpoint/2010/main" val="41631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photo of a mountain&#10;&#10;Description automatically generated with low confidence">
            <a:extLst>
              <a:ext uri="{FF2B5EF4-FFF2-40B4-BE49-F238E27FC236}">
                <a16:creationId xmlns:a16="http://schemas.microsoft.com/office/drawing/2014/main" id="{754A5F0C-289C-DE6B-D117-DB78BAE41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Mount of Temptation near Jericho (aerial view from the southeast)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28483765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D4FEDD-D619-7845-A6D5-2B5DB387E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Territory of Hippos, a city of the Decapolis, with the Sea of Galilee (from the 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6015738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of yellow flowers&#10;&#10;Description automatically generated with low confidence">
            <a:extLst>
              <a:ext uri="{FF2B5EF4-FFF2-40B4-BE49-F238E27FC236}">
                <a16:creationId xmlns:a16="http://schemas.microsoft.com/office/drawing/2014/main" id="{17A0B5D3-3F26-D2CC-0380-45CDD3848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Hippos (from the south)</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7689164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uin&#10;&#10;Description automatically generated">
            <a:extLst>
              <a:ext uri="{FF2B5EF4-FFF2-40B4-BE49-F238E27FC236}">
                <a16:creationId xmlns:a16="http://schemas.microsoft.com/office/drawing/2014/main" id="{98D14494-0A98-2A9B-BDD2-DD8D060CD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 main street of Hippos (</a:t>
            </a:r>
            <a:r>
              <a:rPr lang="en-US" dirty="0" err="1"/>
              <a:t>Decumanus</a:t>
            </a:r>
            <a:r>
              <a:rPr lang="en-US" dirty="0"/>
              <a:t> Maximus, from the 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8134607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sky, outdoor, nature&#10;&#10;Description automatically generated">
            <a:extLst>
              <a:ext uri="{FF2B5EF4-FFF2-40B4-BE49-F238E27FC236}">
                <a16:creationId xmlns:a16="http://schemas.microsoft.com/office/drawing/2014/main" id="{EB22AFDE-59F0-60DE-52F8-D7E22D928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Gadara, a city of the Decapolis, and the Sea of Galilee</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6650315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plant, ruins&#10;&#10;Description automatically generated">
            <a:extLst>
              <a:ext uri="{FF2B5EF4-FFF2-40B4-BE49-F238E27FC236}">
                <a16:creationId xmlns:a16="http://schemas.microsoft.com/office/drawing/2014/main" id="{9D6B9336-3983-57C8-EB39-7B205C64A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 main street in Gadara (</a:t>
            </a:r>
            <a:r>
              <a:rPr lang="en-US" dirty="0" err="1"/>
              <a:t>Decumanus</a:t>
            </a:r>
            <a:r>
              <a:rPr lang="en-US" dirty="0"/>
              <a:t> Maximus)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37367540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nature, light&#10;&#10;Description automatically generated">
            <a:extLst>
              <a:ext uri="{FF2B5EF4-FFF2-40B4-BE49-F238E27FC236}">
                <a16:creationId xmlns:a16="http://schemas.microsoft.com/office/drawing/2014/main" id="{094F52A3-CBB7-0035-6071-16BC4A2FF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western theater of Gadara</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861213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ndscape with a body of water&#10;&#10;Description automatically generated with low confidence">
            <a:extLst>
              <a:ext uri="{FF2B5EF4-FFF2-40B4-BE49-F238E27FC236}">
                <a16:creationId xmlns:a16="http://schemas.microsoft.com/office/drawing/2014/main" id="{3A13B01C-893B-0B34-D994-CD28CBCB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Territory of Gadara along the southeastern shore of the Sea of Galilee</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37363960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landscape, nature, grass&#10;&#10;Description automatically generated">
            <a:extLst>
              <a:ext uri="{FF2B5EF4-FFF2-40B4-BE49-F238E27FC236}">
                <a16:creationId xmlns:a16="http://schemas.microsoft.com/office/drawing/2014/main" id="{E2ED03D0-5392-BAE6-783D-C5F5DC6D6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Territory of Gadara along the southeastern shore of the Sea of Galilee</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37974370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mountain, nature, sky&#10;&#10;Description automatically generated">
            <a:extLst>
              <a:ext uri="{FF2B5EF4-FFF2-40B4-BE49-F238E27FC236}">
                <a16:creationId xmlns:a16="http://schemas.microsoft.com/office/drawing/2014/main" id="{AF89AEF7-883A-86D3-3C88-2625F26C5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Area of the harbor of Gadara</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31312853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10;&#10;Description automatically generated">
            <a:extLst>
              <a:ext uri="{FF2B5EF4-FFF2-40B4-BE49-F238E27FC236}">
                <a16:creationId xmlns:a16="http://schemas.microsoft.com/office/drawing/2014/main" id="{69A68FAD-4476-2128-5F88-A03880AFC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Scythopolis</a:t>
            </a:r>
            <a:r>
              <a:rPr lang="en-US" dirty="0"/>
              <a:t> (Beth </a:t>
            </a:r>
            <a:r>
              <a:rPr lang="en-US" dirty="0" err="1"/>
              <a:t>Shean</a:t>
            </a:r>
            <a:r>
              <a:rPr lang="en-US" dirty="0"/>
              <a:t>), a city of the Decapolis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672034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mountain, badlands&#10;&#10;Description automatically generated">
            <a:extLst>
              <a:ext uri="{FF2B5EF4-FFF2-40B4-BE49-F238E27FC236}">
                <a16:creationId xmlns:a16="http://schemas.microsoft.com/office/drawing/2014/main" id="{61343C71-4B5F-EF34-2249-51AB511EB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Monastery of the Temptation near Jericho</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 . . into the wilderness to be tempted by the devil</a:t>
            </a:r>
          </a:p>
        </p:txBody>
      </p:sp>
    </p:spTree>
    <p:extLst>
      <p:ext uri="{BB962C8B-B14F-4D97-AF65-F5344CB8AC3E}">
        <p14:creationId xmlns:p14="http://schemas.microsoft.com/office/powerpoint/2010/main" val="16107170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n ancient city&#10;&#10;Description automatically generated with medium confidence">
            <a:extLst>
              <a:ext uri="{FF2B5EF4-FFF2-40B4-BE49-F238E27FC236}">
                <a16:creationId xmlns:a16="http://schemas.microsoft.com/office/drawing/2014/main" id="{EE1ACC61-7433-F5E5-2CC8-7B32A23F6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Scythopolis (Beth Shean, aerial view from the northeast)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3772589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 grass&#10;&#10;Description automatically generated">
            <a:extLst>
              <a:ext uri="{FF2B5EF4-FFF2-40B4-BE49-F238E27FC236}">
                <a16:creationId xmlns:a16="http://schemas.microsoft.com/office/drawing/2014/main" id="{E48BA21E-254F-4877-8F54-2B645AC95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412"/>
            <a:ext cx="18288000" cy="8266176"/>
          </a:xfrm>
          <a:prstGeom prst="rect">
            <a:avLst/>
          </a:prstGeom>
        </p:spPr>
      </p:pic>
      <p:sp>
        <p:nvSpPr>
          <p:cNvPr id="2" name="Text Placeholder 1"/>
          <p:cNvSpPr>
            <a:spLocks noGrp="1"/>
          </p:cNvSpPr>
          <p:nvPr>
            <p:ph type="body" sz="quarter" idx="10"/>
          </p:nvPr>
        </p:nvSpPr>
        <p:spPr/>
        <p:txBody>
          <a:bodyPr/>
          <a:lstStyle/>
          <a:p>
            <a:r>
              <a:rPr lang="en-US" dirty="0"/>
              <a:t>Pella, a city of the Decapolis (from the 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8463917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nature, sky&#10;&#10;Description automatically generated">
            <a:extLst>
              <a:ext uri="{FF2B5EF4-FFF2-40B4-BE49-F238E27FC236}">
                <a16:creationId xmlns:a16="http://schemas.microsoft.com/office/drawing/2014/main" id="{A619B6F8-93F3-6AE5-C0A2-9796BD5D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Pella, a city of the Decapolis (from the west)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41035496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uins, stone&#10;&#10;Description automatically generated">
            <a:extLst>
              <a:ext uri="{FF2B5EF4-FFF2-40B4-BE49-F238E27FC236}">
                <a16:creationId xmlns:a16="http://schemas.microsoft.com/office/drawing/2014/main" id="{B863A9BC-038D-D6A6-DF53-53252C160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Theater of </a:t>
            </a:r>
            <a:r>
              <a:rPr lang="en-US" dirty="0" err="1"/>
              <a:t>Capitolias</a:t>
            </a:r>
            <a:r>
              <a:rPr lang="en-US" dirty="0"/>
              <a:t>, a city of the Decapolis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36944683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grass, hill&#10;&#10;Description automatically generated">
            <a:extLst>
              <a:ext uri="{FF2B5EF4-FFF2-40B4-BE49-F238E27FC236}">
                <a16:creationId xmlns:a16="http://schemas.microsoft.com/office/drawing/2014/main" id="{17182958-655D-85FB-A63B-EFCA6A7A4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Abila, a city of the Decapolis (from the northeast)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0023812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8691708F-7F06-A02F-175D-F9998D110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Abila, a city of the Decapolis (from the northeast)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5975389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ound, dirt&#10;&#10;Description automatically generated">
            <a:extLst>
              <a:ext uri="{FF2B5EF4-FFF2-40B4-BE49-F238E27FC236}">
                <a16:creationId xmlns:a16="http://schemas.microsoft.com/office/drawing/2014/main" id="{477082F4-6296-3F61-49F9-325764DF3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Gerasa, a city of the Decapolis (from the south)</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6712495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sky, outdoor, building&#10;&#10;Description automatically generated">
            <a:extLst>
              <a:ext uri="{FF2B5EF4-FFF2-40B4-BE49-F238E27FC236}">
                <a16:creationId xmlns:a16="http://schemas.microsoft.com/office/drawing/2014/main" id="{88AC819C-B59A-90BF-33D2-24BA3E00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Gerasa Cardo and south </a:t>
            </a:r>
            <a:r>
              <a:rPr lang="en-US" dirty="0" err="1"/>
              <a:t>tetrapylon</a:t>
            </a:r>
            <a:endParaRPr lang="en-US" dirty="0"/>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6895433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uins, sky, ancient history, historic site&#10;&#10;Description automatically generated">
            <a:extLst>
              <a:ext uri="{FF2B5EF4-FFF2-40B4-BE49-F238E27FC236}">
                <a16:creationId xmlns:a16="http://schemas.microsoft.com/office/drawing/2014/main" id="{19585FE1-6337-E770-8A36-BD7935668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Nymphaeum in Gerasa, one of the cities of the Decapolis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5429360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ruins, ruin, outdoor&#10;&#10;Description automatically generated">
            <a:extLst>
              <a:ext uri="{FF2B5EF4-FFF2-40B4-BE49-F238E27FC236}">
                <a16:creationId xmlns:a16="http://schemas.microsoft.com/office/drawing/2014/main" id="{C0FE0AB0-7EB5-F7A4-D1E5-CF5EB6C22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of Artemis in Gerasa</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6190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nature, valley, rock&#10;&#10;Description automatically generated">
            <a:extLst>
              <a:ext uri="{FF2B5EF4-FFF2-40B4-BE49-F238E27FC236}">
                <a16:creationId xmlns:a16="http://schemas.microsoft.com/office/drawing/2014/main" id="{9F2A6C2B-1DE4-17E3-7260-F3F74908F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Monastery of the Temptation near Jericho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 . . into the wilderness to be tempted by the devil</a:t>
            </a:r>
          </a:p>
        </p:txBody>
      </p:sp>
    </p:spTree>
    <p:extLst>
      <p:ext uri="{BB962C8B-B14F-4D97-AF65-F5344CB8AC3E}">
        <p14:creationId xmlns:p14="http://schemas.microsoft.com/office/powerpoint/2010/main" val="6584774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sky, nature&#10;&#10;Description automatically generated">
            <a:extLst>
              <a:ext uri="{FF2B5EF4-FFF2-40B4-BE49-F238E27FC236}">
                <a16:creationId xmlns:a16="http://schemas.microsoft.com/office/drawing/2014/main" id="{B36BD4A8-FB20-BD33-3F7A-8558757EF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theater and </a:t>
            </a:r>
            <a:r>
              <a:rPr lang="en-US" dirty="0" err="1"/>
              <a:t>odeum</a:t>
            </a:r>
            <a:r>
              <a:rPr lang="en-US" dirty="0"/>
              <a:t> in Philadelphia (Amman), one of the cities of the Decapolis</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1981175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ruins, ancient history, archaeological site, building&#10;&#10;Description automatically generated">
            <a:extLst>
              <a:ext uri="{FF2B5EF4-FFF2-40B4-BE49-F238E27FC236}">
                <a16:creationId xmlns:a16="http://schemas.microsoft.com/office/drawing/2014/main" id="{A9ADB97C-0E8B-7AF6-EAB6-D71235394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Roman </a:t>
            </a:r>
            <a:r>
              <a:rPr lang="en-US" dirty="0" err="1"/>
              <a:t>odeum</a:t>
            </a:r>
            <a:r>
              <a:rPr lang="en-US" dirty="0"/>
              <a:t> in Philadelphia (Amman)</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827463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ass, ruins&#10;&#10;Description automatically generated">
            <a:extLst>
              <a:ext uri="{FF2B5EF4-FFF2-40B4-BE49-F238E27FC236}">
                <a16:creationId xmlns:a16="http://schemas.microsoft.com/office/drawing/2014/main" id="{F4E14960-59EA-AA8D-8A09-EA59053B4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of Hercules in Philadelphia (Amman)</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8120566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ruins, scene&#10;&#10;Description automatically generated">
            <a:extLst>
              <a:ext uri="{FF2B5EF4-FFF2-40B4-BE49-F238E27FC236}">
                <a16:creationId xmlns:a16="http://schemas.microsoft.com/office/drawing/2014/main" id="{3FA8AB4E-A45B-D970-40F7-AAD24896E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of Hercules in Philadelphia (Amman)</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Decapolis</a:t>
            </a:r>
          </a:p>
        </p:txBody>
      </p:sp>
    </p:spTree>
    <p:extLst>
      <p:ext uri="{BB962C8B-B14F-4D97-AF65-F5344CB8AC3E}">
        <p14:creationId xmlns:p14="http://schemas.microsoft.com/office/powerpoint/2010/main" val="28631361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ky, outdoor, building, ruin&#10;&#10;Description automatically generated">
            <a:extLst>
              <a:ext uri="{FF2B5EF4-FFF2-40B4-BE49-F238E27FC236}">
                <a16:creationId xmlns:a16="http://schemas.microsoft.com/office/drawing/2014/main" id="{25A660ED-4ED2-4B55-8827-5D6B91C69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1308"/>
            <a:ext cx="18288000" cy="7644384"/>
          </a:xfrm>
          <a:prstGeom prst="rect">
            <a:avLst/>
          </a:prstGeom>
        </p:spPr>
      </p:pic>
      <p:sp>
        <p:nvSpPr>
          <p:cNvPr id="2" name="Text Placeholder 1"/>
          <p:cNvSpPr>
            <a:spLocks noGrp="1"/>
          </p:cNvSpPr>
          <p:nvPr>
            <p:ph type="body" sz="quarter" idx="10"/>
          </p:nvPr>
        </p:nvSpPr>
        <p:spPr/>
        <p:txBody>
          <a:bodyPr/>
          <a:lstStyle/>
          <a:p>
            <a:r>
              <a:rPr lang="en-US" dirty="0"/>
              <a:t>Rooftops of Jerusalem</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Jerusalem</a:t>
            </a:r>
          </a:p>
        </p:txBody>
      </p:sp>
    </p:spTree>
    <p:extLst>
      <p:ext uri="{BB962C8B-B14F-4D97-AF65-F5344CB8AC3E}">
        <p14:creationId xmlns:p14="http://schemas.microsoft.com/office/powerpoint/2010/main" val="34893336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3181452A-45B3-22F5-38E0-EB33F8358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Judean hill country west of Bethlehem</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Judea</a:t>
            </a:r>
          </a:p>
        </p:txBody>
      </p:sp>
    </p:spTree>
    <p:extLst>
      <p:ext uri="{BB962C8B-B14F-4D97-AF65-F5344CB8AC3E}">
        <p14:creationId xmlns:p14="http://schemas.microsoft.com/office/powerpoint/2010/main" val="8269299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field, nature&#10;&#10;Description automatically generated">
            <a:extLst>
              <a:ext uri="{FF2B5EF4-FFF2-40B4-BE49-F238E27FC236}">
                <a16:creationId xmlns:a16="http://schemas.microsoft.com/office/drawing/2014/main" id="{6C417AFB-2ACD-27DE-493F-3D7572122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Region of </a:t>
            </a:r>
            <a:r>
              <a:rPr lang="en-US" dirty="0" err="1"/>
              <a:t>Perea</a:t>
            </a:r>
            <a:r>
              <a:rPr lang="en-US" dirty="0"/>
              <a:t> (Plains of Moab) with possible </a:t>
            </a:r>
            <a:r>
              <a:rPr lang="en-US" dirty="0" err="1"/>
              <a:t>Livias</a:t>
            </a:r>
            <a:r>
              <a:rPr lang="en-US" dirty="0"/>
              <a:t> (Tell el-</a:t>
            </a:r>
            <a:r>
              <a:rPr lang="en-US" dirty="0" err="1"/>
              <a:t>Hammam</a:t>
            </a:r>
            <a:r>
              <a:rPr lang="en-US" dirty="0"/>
              <a:t>)</a:t>
            </a:r>
          </a:p>
        </p:txBody>
      </p:sp>
      <p:sp>
        <p:nvSpPr>
          <p:cNvPr id="3" name="Text Placeholder 2"/>
          <p:cNvSpPr>
            <a:spLocks noGrp="1"/>
          </p:cNvSpPr>
          <p:nvPr>
            <p:ph type="body" sz="quarter" idx="12"/>
          </p:nvPr>
        </p:nvSpPr>
        <p:spPr/>
        <p:txBody>
          <a:bodyPr/>
          <a:lstStyle/>
          <a:p>
            <a:r>
              <a:rPr lang="en-US" dirty="0"/>
              <a:t>4:25</a:t>
            </a:r>
          </a:p>
        </p:txBody>
      </p:sp>
      <p:sp>
        <p:nvSpPr>
          <p:cNvPr id="4" name="Title 3"/>
          <p:cNvSpPr>
            <a:spLocks noGrp="1"/>
          </p:cNvSpPr>
          <p:nvPr>
            <p:ph type="title"/>
          </p:nvPr>
        </p:nvSpPr>
        <p:spPr/>
        <p:txBody>
          <a:bodyPr/>
          <a:lstStyle/>
          <a:p>
            <a:r>
              <a:rPr lang="en-US" dirty="0"/>
              <a:t>And great multitudes followed Him from . . . the region across the Jordan</a:t>
            </a:r>
          </a:p>
        </p:txBody>
      </p:sp>
    </p:spTree>
    <p:extLst>
      <p:ext uri="{BB962C8B-B14F-4D97-AF65-F5344CB8AC3E}">
        <p14:creationId xmlns:p14="http://schemas.microsoft.com/office/powerpoint/2010/main" val="27757647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3,000 slides in PowerPoint format. Available now from BiblePlaces.com.</a:t>
            </a:r>
          </a:p>
        </p:txBody>
      </p:sp>
      <p:pic>
        <p:nvPicPr>
          <p:cNvPr id="9" name="Picture 8">
            <a:extLst>
              <a:ext uri="{FF2B5EF4-FFF2-40B4-BE49-F238E27FC236}">
                <a16:creationId xmlns:a16="http://schemas.microsoft.com/office/drawing/2014/main" id="{6323F38D-D648-263C-20B4-959A14646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287000" cy="10287000"/>
          </a:xfrm>
          <a:prstGeom prst="rect">
            <a:avLst/>
          </a:prstGeom>
        </p:spPr>
      </p:pic>
    </p:spTree>
    <p:extLst>
      <p:ext uri="{BB962C8B-B14F-4D97-AF65-F5344CB8AC3E}">
        <p14:creationId xmlns:p14="http://schemas.microsoft.com/office/powerpoint/2010/main" val="26885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mountain, cloud, sky&#10;&#10;Description automatically generated">
            <a:extLst>
              <a:ext uri="{FF2B5EF4-FFF2-40B4-BE49-F238E27FC236}">
                <a16:creationId xmlns:a16="http://schemas.microsoft.com/office/drawing/2014/main" id="{4190EDB7-F96B-A304-9D80-B5FB60EFE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View from the traditional Mount of Temptation looking towards Jericho</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 . . into the wilderness to be tempted by the devil</a:t>
            </a:r>
          </a:p>
        </p:txBody>
      </p:sp>
    </p:spTree>
    <p:extLst>
      <p:ext uri="{BB962C8B-B14F-4D97-AF65-F5344CB8AC3E}">
        <p14:creationId xmlns:p14="http://schemas.microsoft.com/office/powerpoint/2010/main" val="4149164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B1F66810-6AE6-EB0A-1A13-0C2D9067E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Exodus 34:28 describing the fast of Moses in the wilderness</a:t>
            </a:r>
          </a:p>
        </p:txBody>
      </p:sp>
      <p:sp>
        <p:nvSpPr>
          <p:cNvPr id="3" name="Text Placeholder 2"/>
          <p:cNvSpPr>
            <a:spLocks noGrp="1"/>
          </p:cNvSpPr>
          <p:nvPr>
            <p:ph type="body" sz="quarter" idx="12"/>
          </p:nvPr>
        </p:nvSpPr>
        <p:spPr/>
        <p:txBody>
          <a:bodyPr/>
          <a:lstStyle/>
          <a:p>
            <a:r>
              <a:rPr lang="en-US" dirty="0"/>
              <a:t>4:2</a:t>
            </a:r>
          </a:p>
        </p:txBody>
      </p:sp>
      <p:sp>
        <p:nvSpPr>
          <p:cNvPr id="4" name="Title 3"/>
          <p:cNvSpPr>
            <a:spLocks noGrp="1"/>
          </p:cNvSpPr>
          <p:nvPr>
            <p:ph type="title"/>
          </p:nvPr>
        </p:nvSpPr>
        <p:spPr/>
        <p:txBody>
          <a:bodyPr/>
          <a:lstStyle/>
          <a:p>
            <a:r>
              <a:rPr lang="en-US" dirty="0"/>
              <a:t>And when He had fasted forty days and forty nights</a:t>
            </a:r>
          </a:p>
        </p:txBody>
      </p:sp>
      <p:sp>
        <p:nvSpPr>
          <p:cNvPr id="6" name="Rectangle 5"/>
          <p:cNvSpPr/>
          <p:nvPr/>
        </p:nvSpPr>
        <p:spPr>
          <a:xfrm>
            <a:off x="6096000" y="4278975"/>
            <a:ext cx="7391400" cy="16764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937879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sky, plant community&#10;&#10;Description automatically generated">
            <a:extLst>
              <a:ext uri="{FF2B5EF4-FFF2-40B4-BE49-F238E27FC236}">
                <a16:creationId xmlns:a16="http://schemas.microsoft.com/office/drawing/2014/main" id="{D5951887-09C2-F89C-0511-71AF455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Stones in </a:t>
            </a:r>
            <a:r>
              <a:rPr lang="en-US" dirty="0" err="1"/>
              <a:t>Nahal</a:t>
            </a:r>
            <a:r>
              <a:rPr lang="en-US" dirty="0"/>
              <a:t> </a:t>
            </a:r>
            <a:r>
              <a:rPr lang="en-US" dirty="0" err="1"/>
              <a:t>Tseelim</a:t>
            </a:r>
            <a:r>
              <a:rPr lang="en-US" dirty="0"/>
              <a:t> in the Judean wilderness</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 that these stones become bread</a:t>
            </a:r>
          </a:p>
        </p:txBody>
      </p:sp>
    </p:spTree>
    <p:extLst>
      <p:ext uri="{BB962C8B-B14F-4D97-AF65-F5344CB8AC3E}">
        <p14:creationId xmlns:p14="http://schemas.microsoft.com/office/powerpoint/2010/main" val="2598659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nature, soil&#10;&#10;Description automatically generated">
            <a:extLst>
              <a:ext uri="{FF2B5EF4-FFF2-40B4-BE49-F238E27FC236}">
                <a16:creationId xmlns:a16="http://schemas.microsoft.com/office/drawing/2014/main" id="{2433B29D-B98A-1952-7EF4-FF5AD98DD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Stones in the Judean wilderness</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 that these stones become bread</a:t>
            </a:r>
          </a:p>
        </p:txBody>
      </p:sp>
    </p:spTree>
    <p:extLst>
      <p:ext uri="{BB962C8B-B14F-4D97-AF65-F5344CB8AC3E}">
        <p14:creationId xmlns:p14="http://schemas.microsoft.com/office/powerpoint/2010/main" val="2069089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7AEC8-7D9C-01EA-0356-1FD28CF20466}"/>
            </a:ext>
          </a:extLst>
        </p:cNvPr>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CB2535C3-3CB3-46BB-13DC-5EE794F6E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CF1BF57F-28EB-FD80-6E50-3B3B36CBC933}"/>
              </a:ext>
            </a:extLst>
          </p:cNvPr>
          <p:cNvSpPr>
            <a:spLocks noGrp="1"/>
          </p:cNvSpPr>
          <p:nvPr>
            <p:ph type="title"/>
          </p:nvPr>
        </p:nvSpPr>
        <p:spPr>
          <a:xfrm>
            <a:off x="0" y="5447322"/>
            <a:ext cx="18288000" cy="877824"/>
          </a:xfrm>
        </p:spPr>
        <p:txBody>
          <a:bodyPr/>
          <a:lstStyle/>
          <a:p>
            <a:r>
              <a:rPr lang="en-US" dirty="0"/>
              <a:t>MATTHEW 4</a:t>
            </a:r>
          </a:p>
        </p:txBody>
      </p:sp>
      <p:pic>
        <p:nvPicPr>
          <p:cNvPr id="16" name="Picture 15">
            <a:extLst>
              <a:ext uri="{FF2B5EF4-FFF2-40B4-BE49-F238E27FC236}">
                <a16:creationId xmlns:a16="http://schemas.microsoft.com/office/drawing/2014/main" id="{024FCEA3-8D43-06AC-75D0-8C5AC952A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2" name="Title 4">
            <a:extLst>
              <a:ext uri="{FF2B5EF4-FFF2-40B4-BE49-F238E27FC236}">
                <a16:creationId xmlns:a16="http://schemas.microsoft.com/office/drawing/2014/main" id="{241E083A-09D4-AE20-4778-5CFCA5A8782B}"/>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Matthew 4 presentation from the Photo Companion to the Bible. To purchase the full volume, visit https://www.bibleplaces.com/matthew/</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3" name="Arrow: Right 2">
            <a:extLst>
              <a:ext uri="{FF2B5EF4-FFF2-40B4-BE49-F238E27FC236}">
                <a16:creationId xmlns:a16="http://schemas.microsoft.com/office/drawing/2014/main" id="{D3BC6E6E-BA10-6AA9-C554-1A38E8D763B7}"/>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28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clothing, cooking, fireplace&#10;&#10;Description automatically generated">
            <a:extLst>
              <a:ext uri="{FF2B5EF4-FFF2-40B4-BE49-F238E27FC236}">
                <a16:creationId xmlns:a16="http://schemas.microsoft.com/office/drawing/2014/main" id="{3EBD328D-F0EC-6151-09B8-F4AF5F753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Druze baking bread in </a:t>
            </a:r>
            <a:r>
              <a:rPr lang="en-US" dirty="0" err="1"/>
              <a:t>Banias</a:t>
            </a:r>
            <a:endParaRPr lang="en-US" dirty="0"/>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 that these stones become bread</a:t>
            </a:r>
          </a:p>
        </p:txBody>
      </p:sp>
    </p:spTree>
    <p:extLst>
      <p:ext uri="{BB962C8B-B14F-4D97-AF65-F5344CB8AC3E}">
        <p14:creationId xmlns:p14="http://schemas.microsoft.com/office/powerpoint/2010/main" val="66126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le of bread in the shape of a flower&#10;&#10;Description automatically generated with low confidence">
            <a:extLst>
              <a:ext uri="{FF2B5EF4-FFF2-40B4-BE49-F238E27FC236}">
                <a16:creationId xmlns:a16="http://schemas.microsoft.com/office/drawing/2014/main" id="{48009FB0-455E-0B85-C735-A3791A30D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Challah, bread for Shabbat</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 that these stones become bread</a:t>
            </a:r>
          </a:p>
        </p:txBody>
      </p:sp>
    </p:spTree>
    <p:extLst>
      <p:ext uri="{BB962C8B-B14F-4D97-AF65-F5344CB8AC3E}">
        <p14:creationId xmlns:p14="http://schemas.microsoft.com/office/powerpoint/2010/main" val="786147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plate, table, different&#10;&#10;Description automatically generated">
            <a:extLst>
              <a:ext uri="{FF2B5EF4-FFF2-40B4-BE49-F238E27FC236}">
                <a16:creationId xmlns:a16="http://schemas.microsoft.com/office/drawing/2014/main" id="{CB7DC9D1-FADB-540E-9386-6C2F803A3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Barley grain and bread with wheat grain and bread</a:t>
            </a:r>
          </a:p>
        </p:txBody>
      </p:sp>
      <p:sp>
        <p:nvSpPr>
          <p:cNvPr id="3" name="Text Placeholder 2"/>
          <p:cNvSpPr>
            <a:spLocks noGrp="1"/>
          </p:cNvSpPr>
          <p:nvPr>
            <p:ph type="body" sz="quarter" idx="12"/>
          </p:nvPr>
        </p:nvSpPr>
        <p:spPr/>
        <p:txBody>
          <a:bodyPr/>
          <a:lstStyle/>
          <a:p>
            <a:r>
              <a:rPr lang="en-US" dirty="0"/>
              <a:t>4:3</a:t>
            </a:r>
          </a:p>
        </p:txBody>
      </p:sp>
      <p:sp>
        <p:nvSpPr>
          <p:cNvPr id="4" name="Title 3"/>
          <p:cNvSpPr>
            <a:spLocks noGrp="1"/>
          </p:cNvSpPr>
          <p:nvPr>
            <p:ph type="title"/>
          </p:nvPr>
        </p:nvSpPr>
        <p:spPr/>
        <p:txBody>
          <a:bodyPr/>
          <a:lstStyle/>
          <a:p>
            <a:r>
              <a:rPr lang="en-US" dirty="0"/>
              <a:t>Command that these stones become bread</a:t>
            </a:r>
          </a:p>
        </p:txBody>
      </p:sp>
    </p:spTree>
    <p:extLst>
      <p:ext uri="{BB962C8B-B14F-4D97-AF65-F5344CB8AC3E}">
        <p14:creationId xmlns:p14="http://schemas.microsoft.com/office/powerpoint/2010/main" val="252868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 letter, pen&#10;&#10;Description automatically generated">
            <a:extLst>
              <a:ext uri="{FF2B5EF4-FFF2-40B4-BE49-F238E27FC236}">
                <a16:creationId xmlns:a16="http://schemas.microsoft.com/office/drawing/2014/main" id="{9364660F-2FBF-B39F-7D65-56890CC53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pointer</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But He answered and said, “It is written . . . .”</a:t>
            </a:r>
          </a:p>
        </p:txBody>
      </p:sp>
    </p:spTree>
    <p:extLst>
      <p:ext uri="{BB962C8B-B14F-4D97-AF65-F5344CB8AC3E}">
        <p14:creationId xmlns:p14="http://schemas.microsoft.com/office/powerpoint/2010/main" val="1846699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85D8A66-567A-9098-6D79-EFAF57138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showing Deuteronomy 8:3, the source of Jesus’s quotation</a:t>
            </a:r>
          </a:p>
        </p:txBody>
      </p:sp>
      <p:sp>
        <p:nvSpPr>
          <p:cNvPr id="3" name="Text Placeholder 2"/>
          <p:cNvSpPr>
            <a:spLocks noGrp="1"/>
          </p:cNvSpPr>
          <p:nvPr>
            <p:ph type="body" sz="quarter" idx="12"/>
          </p:nvPr>
        </p:nvSpPr>
        <p:spPr/>
        <p:txBody>
          <a:bodyPr/>
          <a:lstStyle/>
          <a:p>
            <a:r>
              <a:rPr lang="en-US" dirty="0"/>
              <a:t>4:4</a:t>
            </a:r>
          </a:p>
        </p:txBody>
      </p:sp>
      <p:sp>
        <p:nvSpPr>
          <p:cNvPr id="4" name="Title 3"/>
          <p:cNvSpPr>
            <a:spLocks noGrp="1"/>
          </p:cNvSpPr>
          <p:nvPr>
            <p:ph type="title"/>
          </p:nvPr>
        </p:nvSpPr>
        <p:spPr/>
        <p:txBody>
          <a:bodyPr/>
          <a:lstStyle/>
          <a:p>
            <a:r>
              <a:rPr lang="en-US" dirty="0"/>
              <a:t>It is written, “Man shall not live by bread alone, but by every word . . . out of the mouth of God”</a:t>
            </a:r>
          </a:p>
        </p:txBody>
      </p:sp>
      <p:sp>
        <p:nvSpPr>
          <p:cNvPr id="6" name="Rectangle 5"/>
          <p:cNvSpPr/>
          <p:nvPr/>
        </p:nvSpPr>
        <p:spPr>
          <a:xfrm>
            <a:off x="4876801" y="4457700"/>
            <a:ext cx="7315200" cy="2743199"/>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3463857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a city&#10;&#10;Description automatically generated with low confidence">
            <a:extLst>
              <a:ext uri="{FF2B5EF4-FFF2-40B4-BE49-F238E27FC236}">
                <a16:creationId xmlns:a16="http://schemas.microsoft.com/office/drawing/2014/main" id="{F66B1EAE-C684-A1BA-C7FA-3A276D7A7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holy city today (aerial view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a:t>
            </a:r>
          </a:p>
        </p:txBody>
      </p:sp>
    </p:spTree>
    <p:extLst>
      <p:ext uri="{BB962C8B-B14F-4D97-AF65-F5344CB8AC3E}">
        <p14:creationId xmlns:p14="http://schemas.microsoft.com/office/powerpoint/2010/main" val="1053746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a city&#10;&#10;Description automatically generated with low confidence">
            <a:extLst>
              <a:ext uri="{FF2B5EF4-FFF2-40B4-BE49-F238E27FC236}">
                <a16:creationId xmlns:a16="http://schemas.microsoft.com/office/drawing/2014/main" id="{AA598A96-4461-9678-B75D-855AFF255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holy city today (aerial view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a:t>
            </a:r>
          </a:p>
        </p:txBody>
      </p:sp>
      <p:sp>
        <p:nvSpPr>
          <p:cNvPr id="6" name="Oval 4"/>
          <p:cNvSpPr>
            <a:spLocks noChangeArrowheads="1"/>
          </p:cNvSpPr>
          <p:nvPr/>
        </p:nvSpPr>
        <p:spPr bwMode="auto">
          <a:xfrm>
            <a:off x="8763000" y="4610100"/>
            <a:ext cx="2438400" cy="10668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2978020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ook&#10;&#10;Description automatically generated">
            <a:extLst>
              <a:ext uri="{FF2B5EF4-FFF2-40B4-BE49-F238E27FC236}">
                <a16:creationId xmlns:a16="http://schemas.microsoft.com/office/drawing/2014/main" id="{37ABC021-0BFA-4BFE-792F-3849DB6AB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Mention of Jerusalem as the “holy city” on the Great Isaiah Scroll (52:1)</a:t>
            </a:r>
          </a:p>
        </p:txBody>
      </p:sp>
      <p:sp>
        <p:nvSpPr>
          <p:cNvPr id="6" name="Text Placeholder 5"/>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a:t>
            </a:r>
          </a:p>
        </p:txBody>
      </p:sp>
      <p:sp>
        <p:nvSpPr>
          <p:cNvPr id="5" name="Rectangle 4"/>
          <p:cNvSpPr/>
          <p:nvPr/>
        </p:nvSpPr>
        <p:spPr>
          <a:xfrm>
            <a:off x="4267200" y="3363686"/>
            <a:ext cx="10172700" cy="20193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10" name="Rectangle 9"/>
          <p:cNvSpPr/>
          <p:nvPr/>
        </p:nvSpPr>
        <p:spPr>
          <a:xfrm>
            <a:off x="7848600" y="4076700"/>
            <a:ext cx="2971800" cy="6096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4167444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with low confidence">
            <a:extLst>
              <a:ext uri="{FF2B5EF4-FFF2-40B4-BE49-F238E27FC236}">
                <a16:creationId xmlns:a16="http://schemas.microsoft.com/office/drawing/2014/main" id="{1023BC80-0675-14E8-09D7-E9254F2BA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718886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aerial view of a city&#10;&#10;Description automatically generated with low confidence">
            <a:extLst>
              <a:ext uri="{FF2B5EF4-FFF2-40B4-BE49-F238E27FC236}">
                <a16:creationId xmlns:a16="http://schemas.microsoft.com/office/drawing/2014/main" id="{51C91A5B-AC54-3AC9-4706-291D7D09E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6" name="Oval 5"/>
          <p:cNvSpPr>
            <a:spLocks noChangeArrowheads="1"/>
          </p:cNvSpPr>
          <p:nvPr/>
        </p:nvSpPr>
        <p:spPr bwMode="auto">
          <a:xfrm>
            <a:off x="7467600" y="3314700"/>
            <a:ext cx="914400" cy="6858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7" name="Oval 6"/>
          <p:cNvSpPr>
            <a:spLocks noChangeArrowheads="1"/>
          </p:cNvSpPr>
          <p:nvPr/>
        </p:nvSpPr>
        <p:spPr bwMode="auto">
          <a:xfrm>
            <a:off x="11353800" y="7048500"/>
            <a:ext cx="914400" cy="6858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3072148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cloud, nature, sky&#10;&#10;Description automatically generated">
            <a:extLst>
              <a:ext uri="{FF2B5EF4-FFF2-40B4-BE49-F238E27FC236}">
                <a16:creationId xmlns:a16="http://schemas.microsoft.com/office/drawing/2014/main" id="{31878F1A-C1AB-A831-3E89-E3141AB78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Judean wilderness west of Jericho (aerial view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138013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grass, nature&#10;&#10;Description automatically generated">
            <a:extLst>
              <a:ext uri="{FF2B5EF4-FFF2-40B4-BE49-F238E27FC236}">
                <a16:creationId xmlns:a16="http://schemas.microsoft.com/office/drawing/2014/main" id="{24FB664D-C7FD-3B3D-6911-4AED0CE51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1940702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aerial photography, sky, landscape&#10;&#10;Description automatically generated">
            <a:extLst>
              <a:ext uri="{FF2B5EF4-FFF2-40B4-BE49-F238E27FC236}">
                <a16:creationId xmlns:a16="http://schemas.microsoft.com/office/drawing/2014/main" id="{547C5469-B1A9-7404-7E45-43013C700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6" name="Oval 4"/>
          <p:cNvSpPr>
            <a:spLocks noChangeArrowheads="1"/>
          </p:cNvSpPr>
          <p:nvPr/>
        </p:nvSpPr>
        <p:spPr bwMode="auto">
          <a:xfrm>
            <a:off x="4114800" y="5255028"/>
            <a:ext cx="914400" cy="726672"/>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7" name="Oval 4"/>
          <p:cNvSpPr>
            <a:spLocks noChangeArrowheads="1"/>
          </p:cNvSpPr>
          <p:nvPr/>
        </p:nvSpPr>
        <p:spPr bwMode="auto">
          <a:xfrm>
            <a:off x="11582400" y="2933700"/>
            <a:ext cx="1219200" cy="9144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396782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nature, slope&#10;&#10;Description automatically generated">
            <a:extLst>
              <a:ext uri="{FF2B5EF4-FFF2-40B4-BE49-F238E27FC236}">
                <a16:creationId xmlns:a16="http://schemas.microsoft.com/office/drawing/2014/main" id="{69F300B8-2044-441F-8C8A-76B03F32D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2275245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sky, nature, slope&#10;&#10;Description automatically generated">
            <a:extLst>
              <a:ext uri="{FF2B5EF4-FFF2-40B4-BE49-F238E27FC236}">
                <a16:creationId xmlns:a16="http://schemas.microsoft.com/office/drawing/2014/main" id="{E228826C-1483-4874-841C-F5A1F1928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7" name="Oval 4"/>
          <p:cNvSpPr>
            <a:spLocks noChangeArrowheads="1"/>
          </p:cNvSpPr>
          <p:nvPr/>
        </p:nvSpPr>
        <p:spPr bwMode="auto">
          <a:xfrm>
            <a:off x="8534400" y="3924300"/>
            <a:ext cx="1219200" cy="9144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8" name="Oval 4">
            <a:extLst>
              <a:ext uri="{FF2B5EF4-FFF2-40B4-BE49-F238E27FC236}">
                <a16:creationId xmlns:a16="http://schemas.microsoft.com/office/drawing/2014/main" id="{9E3D034B-524E-41AC-8705-97CF516F8DAE}"/>
              </a:ext>
            </a:extLst>
          </p:cNvPr>
          <p:cNvSpPr>
            <a:spLocks noChangeArrowheads="1"/>
          </p:cNvSpPr>
          <p:nvPr/>
        </p:nvSpPr>
        <p:spPr bwMode="auto">
          <a:xfrm>
            <a:off x="8534400" y="4991100"/>
            <a:ext cx="1219200" cy="9144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349241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ground, ruins&#10;&#10;Description automatically generated">
            <a:extLst>
              <a:ext uri="{FF2B5EF4-FFF2-40B4-BE49-F238E27FC236}">
                <a16:creationId xmlns:a16="http://schemas.microsoft.com/office/drawing/2014/main" id="{98637D9B-317B-1684-D886-33FB89B2A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201622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building, ground, ruins&#10;&#10;Description automatically generated">
            <a:extLst>
              <a:ext uri="{FF2B5EF4-FFF2-40B4-BE49-F238E27FC236}">
                <a16:creationId xmlns:a16="http://schemas.microsoft.com/office/drawing/2014/main" id="{33EDA830-1296-7E7F-D8A6-338DA3DB1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(from the east)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6" name="Oval 4"/>
          <p:cNvSpPr>
            <a:spLocks noChangeArrowheads="1"/>
          </p:cNvSpPr>
          <p:nvPr/>
        </p:nvSpPr>
        <p:spPr bwMode="auto">
          <a:xfrm>
            <a:off x="990600" y="6661404"/>
            <a:ext cx="1562100" cy="13716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7" name="Oval 5"/>
          <p:cNvSpPr>
            <a:spLocks noChangeArrowheads="1"/>
          </p:cNvSpPr>
          <p:nvPr/>
        </p:nvSpPr>
        <p:spPr bwMode="auto">
          <a:xfrm>
            <a:off x="8382000" y="3848100"/>
            <a:ext cx="1447800" cy="10668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3108846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building, historic site&#10;&#10;Description automatically generated">
            <a:extLst>
              <a:ext uri="{FF2B5EF4-FFF2-40B4-BE49-F238E27FC236}">
                <a16:creationId xmlns:a16="http://schemas.microsoft.com/office/drawing/2014/main" id="{0A66B886-DD4F-08CD-9EE0-2F58D8F4D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Temple of Herod</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6" name="Oval 5"/>
          <p:cNvSpPr>
            <a:spLocks noChangeArrowheads="1"/>
          </p:cNvSpPr>
          <p:nvPr/>
        </p:nvSpPr>
        <p:spPr bwMode="auto">
          <a:xfrm>
            <a:off x="6705600" y="2984584"/>
            <a:ext cx="1143000" cy="939715"/>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Tree>
    <p:extLst>
      <p:ext uri="{BB962C8B-B14F-4D97-AF65-F5344CB8AC3E}">
        <p14:creationId xmlns:p14="http://schemas.microsoft.com/office/powerpoint/2010/main" val="2663052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sky, plant&#10;&#10;Description automatically generated">
            <a:extLst>
              <a:ext uri="{FF2B5EF4-FFF2-40B4-BE49-F238E27FC236}">
                <a16:creationId xmlns:a16="http://schemas.microsoft.com/office/drawing/2014/main" id="{1DE90DF5-EC19-5F1E-FD55-48622D851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eastern wall of the Temple Mount from the </a:t>
            </a:r>
            <a:r>
              <a:rPr lang="en-US" dirty="0" err="1"/>
              <a:t>Kidron</a:t>
            </a:r>
            <a:r>
              <a:rPr lang="en-US" dirty="0"/>
              <a:t> Valley</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
        <p:nvSpPr>
          <p:cNvPr id="7" name="Oval 6"/>
          <p:cNvSpPr>
            <a:spLocks noChangeArrowheads="1"/>
          </p:cNvSpPr>
          <p:nvPr/>
        </p:nvSpPr>
        <p:spPr bwMode="auto">
          <a:xfrm>
            <a:off x="6096000" y="2324100"/>
            <a:ext cx="1219200" cy="9144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dirty="0">
              <a:solidFill>
                <a:srgbClr val="000000"/>
              </a:solidFill>
              <a:latin typeface="Arial"/>
            </a:endParaRPr>
          </a:p>
        </p:txBody>
      </p:sp>
    </p:spTree>
    <p:extLst>
      <p:ext uri="{BB962C8B-B14F-4D97-AF65-F5344CB8AC3E}">
        <p14:creationId xmlns:p14="http://schemas.microsoft.com/office/powerpoint/2010/main" val="477606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uins, tree, mountain&#10;&#10;Description automatically generated">
            <a:extLst>
              <a:ext uri="{FF2B5EF4-FFF2-40B4-BE49-F238E27FC236}">
                <a16:creationId xmlns:a16="http://schemas.microsoft.com/office/drawing/2014/main" id="{FC2F6634-64DC-33B0-2CBD-3E098E1F6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southeastern corner of the Temple Mount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1879937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sky, stone&#10;&#10;Description automatically generated">
            <a:extLst>
              <a:ext uri="{FF2B5EF4-FFF2-40B4-BE49-F238E27FC236}">
                <a16:creationId xmlns:a16="http://schemas.microsoft.com/office/drawing/2014/main" id="{91FD23EE-55BA-BDE7-80F1-4314503DD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The southeastern corner of the Temple Mount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3509098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nature, desert&#10;&#10;Description automatically generated">
            <a:extLst>
              <a:ext uri="{FF2B5EF4-FFF2-40B4-BE49-F238E27FC236}">
                <a16:creationId xmlns:a16="http://schemas.microsoft.com/office/drawing/2014/main" id="{A53C676C-5F35-3BB6-2E53-1213334F5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Judean wilderness</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309282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 outdoor, tall, stone&#10;&#10;Description automatically generated">
            <a:extLst>
              <a:ext uri="{FF2B5EF4-FFF2-40B4-BE49-F238E27FC236}">
                <a16:creationId xmlns:a16="http://schemas.microsoft.com/office/drawing/2014/main" id="{6423F440-0A61-41B9-918C-F315D3661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284" y="0"/>
            <a:ext cx="6885432" cy="10287000"/>
          </a:xfrm>
          <a:prstGeom prst="rect">
            <a:avLst/>
          </a:prstGeom>
        </p:spPr>
      </p:pic>
      <p:sp>
        <p:nvSpPr>
          <p:cNvPr id="2" name="Text Placeholder 1"/>
          <p:cNvSpPr>
            <a:spLocks noGrp="1"/>
          </p:cNvSpPr>
          <p:nvPr>
            <p:ph type="body" sz="quarter" idx="10"/>
          </p:nvPr>
        </p:nvSpPr>
        <p:spPr/>
        <p:txBody>
          <a:bodyPr/>
          <a:lstStyle/>
          <a:p>
            <a:r>
              <a:rPr lang="en-US" dirty="0"/>
              <a:t>The southeastern corner of the Temple Mount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3531934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F3B9851F-1F2A-4D32-9F29-EFBCFE3D7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284" y="0"/>
            <a:ext cx="6885432" cy="10287000"/>
          </a:xfrm>
          <a:prstGeom prst="rect">
            <a:avLst/>
          </a:prstGeom>
        </p:spPr>
      </p:pic>
      <p:sp>
        <p:nvSpPr>
          <p:cNvPr id="2" name="Text Placeholder 1"/>
          <p:cNvSpPr>
            <a:spLocks noGrp="1"/>
          </p:cNvSpPr>
          <p:nvPr>
            <p:ph type="body" sz="quarter" idx="10"/>
          </p:nvPr>
        </p:nvSpPr>
        <p:spPr/>
        <p:txBody>
          <a:bodyPr/>
          <a:lstStyle/>
          <a:p>
            <a:r>
              <a:rPr lang="en-US" dirty="0"/>
              <a:t>The southeastern corner of the Temple Mount</a:t>
            </a:r>
          </a:p>
        </p:txBody>
      </p:sp>
      <p:sp>
        <p:nvSpPr>
          <p:cNvPr id="3" name="Text Placeholder 2"/>
          <p:cNvSpPr>
            <a:spLocks noGrp="1"/>
          </p:cNvSpPr>
          <p:nvPr>
            <p:ph type="body" sz="quarter" idx="12"/>
          </p:nvPr>
        </p:nvSpPr>
        <p:spPr/>
        <p:txBody>
          <a:bodyPr/>
          <a:lstStyle/>
          <a:p>
            <a:r>
              <a:rPr lang="en-US" dirty="0"/>
              <a:t>4:5</a:t>
            </a:r>
          </a:p>
        </p:txBody>
      </p:sp>
      <p:sp>
        <p:nvSpPr>
          <p:cNvPr id="4" name="Title 3"/>
          <p:cNvSpPr>
            <a:spLocks noGrp="1"/>
          </p:cNvSpPr>
          <p:nvPr>
            <p:ph type="title"/>
          </p:nvPr>
        </p:nvSpPr>
        <p:spPr/>
        <p:txBody>
          <a:bodyPr/>
          <a:lstStyle/>
          <a:p>
            <a:r>
              <a:rPr lang="en-US" dirty="0"/>
              <a:t>Then the devil took Him to the holy city, and set Him on the pinnacle of the temple</a:t>
            </a:r>
          </a:p>
        </p:txBody>
      </p:sp>
    </p:spTree>
    <p:extLst>
      <p:ext uri="{BB962C8B-B14F-4D97-AF65-F5344CB8AC3E}">
        <p14:creationId xmlns:p14="http://schemas.microsoft.com/office/powerpoint/2010/main" val="1317152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foot&#10;&#10;Description automatically generated with medium confidence">
            <a:extLst>
              <a:ext uri="{FF2B5EF4-FFF2-40B4-BE49-F238E27FC236}">
                <a16:creationId xmlns:a16="http://schemas.microsoft.com/office/drawing/2014/main" id="{DA3D0438-AA38-42E7-8D1B-745A3EAAD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420" y="0"/>
            <a:ext cx="11567160" cy="10287000"/>
          </a:xfrm>
          <a:prstGeom prst="rect">
            <a:avLst/>
          </a:prstGeom>
        </p:spPr>
      </p:pic>
      <p:sp>
        <p:nvSpPr>
          <p:cNvPr id="2" name="Text Placeholder 1"/>
          <p:cNvSpPr>
            <a:spLocks noGrp="1"/>
          </p:cNvSpPr>
          <p:nvPr>
            <p:ph type="body" sz="quarter" idx="10"/>
          </p:nvPr>
        </p:nvSpPr>
        <p:spPr/>
        <p:txBody>
          <a:bodyPr/>
          <a:lstStyle/>
          <a:p>
            <a:r>
              <a:rPr lang="x-none" dirty="0"/>
              <a:t>Etruscan votive terracotta foot, 300</a:t>
            </a:r>
            <a:r>
              <a:rPr lang="en-US" dirty="0"/>
              <a:t>–</a:t>
            </a:r>
            <a:r>
              <a:rPr lang="x-none" dirty="0"/>
              <a:t>100 BC,</a:t>
            </a:r>
            <a:r>
              <a:rPr lang="en-US" dirty="0"/>
              <a:t> from</a:t>
            </a:r>
            <a:r>
              <a:rPr lang="x-none" dirty="0"/>
              <a:t> Caere</a:t>
            </a:r>
          </a:p>
        </p:txBody>
      </p:sp>
      <p:sp>
        <p:nvSpPr>
          <p:cNvPr id="3" name="Text Placeholder 2"/>
          <p:cNvSpPr>
            <a:spLocks noGrp="1"/>
          </p:cNvSpPr>
          <p:nvPr>
            <p:ph type="body" sz="quarter" idx="12"/>
          </p:nvPr>
        </p:nvSpPr>
        <p:spPr/>
        <p:txBody>
          <a:bodyPr/>
          <a:lstStyle/>
          <a:p>
            <a:r>
              <a:rPr lang="en-US" dirty="0"/>
              <a:t>4:6</a:t>
            </a:r>
          </a:p>
        </p:txBody>
      </p:sp>
      <p:sp>
        <p:nvSpPr>
          <p:cNvPr id="4" name="Title 3"/>
          <p:cNvSpPr>
            <a:spLocks noGrp="1"/>
          </p:cNvSpPr>
          <p:nvPr>
            <p:ph type="title"/>
          </p:nvPr>
        </p:nvSpPr>
        <p:spPr/>
        <p:txBody>
          <a:bodyPr/>
          <a:lstStyle/>
          <a:p>
            <a:r>
              <a:rPr lang="en-US" dirty="0"/>
              <a:t>Lest you strike your foot against a stone</a:t>
            </a:r>
          </a:p>
        </p:txBody>
      </p:sp>
    </p:spTree>
    <p:extLst>
      <p:ext uri="{BB962C8B-B14F-4D97-AF65-F5344CB8AC3E}">
        <p14:creationId xmlns:p14="http://schemas.microsoft.com/office/powerpoint/2010/main" val="1336512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C870B98A-4B53-CF45-9994-6BFA62FED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6:16 </a:t>
            </a:r>
          </a:p>
        </p:txBody>
      </p:sp>
      <p:sp>
        <p:nvSpPr>
          <p:cNvPr id="3" name="Text Placeholder 2"/>
          <p:cNvSpPr>
            <a:spLocks noGrp="1"/>
          </p:cNvSpPr>
          <p:nvPr>
            <p:ph type="body" sz="quarter" idx="12"/>
          </p:nvPr>
        </p:nvSpPr>
        <p:spPr/>
        <p:txBody>
          <a:bodyPr/>
          <a:lstStyle/>
          <a:p>
            <a:r>
              <a:rPr lang="en-US" dirty="0"/>
              <a:t>4:7</a:t>
            </a:r>
          </a:p>
        </p:txBody>
      </p:sp>
      <p:sp>
        <p:nvSpPr>
          <p:cNvPr id="4" name="Title 3"/>
          <p:cNvSpPr>
            <a:spLocks noGrp="1"/>
          </p:cNvSpPr>
          <p:nvPr>
            <p:ph type="title"/>
          </p:nvPr>
        </p:nvSpPr>
        <p:spPr/>
        <p:txBody>
          <a:bodyPr/>
          <a:lstStyle/>
          <a:p>
            <a:r>
              <a:rPr lang="en-US" dirty="0"/>
              <a:t>Again it is written, “Thou shalt not test the Lord thy God”</a:t>
            </a:r>
          </a:p>
        </p:txBody>
      </p:sp>
      <p:sp>
        <p:nvSpPr>
          <p:cNvPr id="6" name="Rectangle 5"/>
          <p:cNvSpPr/>
          <p:nvPr/>
        </p:nvSpPr>
        <p:spPr>
          <a:xfrm>
            <a:off x="5334000" y="4114800"/>
            <a:ext cx="7239000" cy="16383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43920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sheep&#10;&#10;Description automatically generated">
            <a:extLst>
              <a:ext uri="{FF2B5EF4-FFF2-40B4-BE49-F238E27FC236}">
                <a16:creationId xmlns:a16="http://schemas.microsoft.com/office/drawing/2014/main" id="{451A3292-EC40-4B32-A1F7-78273DD3A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3704"/>
            <a:ext cx="18288000" cy="5879592"/>
          </a:xfrm>
          <a:prstGeom prst="rect">
            <a:avLst/>
          </a:prstGeom>
        </p:spPr>
      </p:pic>
      <p:sp>
        <p:nvSpPr>
          <p:cNvPr id="2" name="Text Placeholder 1"/>
          <p:cNvSpPr>
            <a:spLocks noGrp="1"/>
          </p:cNvSpPr>
          <p:nvPr>
            <p:ph type="body" sz="quarter" idx="10"/>
          </p:nvPr>
        </p:nvSpPr>
        <p:spPr/>
        <p:txBody>
          <a:bodyPr/>
          <a:lstStyle/>
          <a:p>
            <a:r>
              <a:rPr lang="en-US" dirty="0"/>
              <a:t>Golan Heights and Mount Hermon panorama</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took Him to a very high mountain</a:t>
            </a:r>
          </a:p>
        </p:txBody>
      </p:sp>
    </p:spTree>
    <p:extLst>
      <p:ext uri="{BB962C8B-B14F-4D97-AF65-F5344CB8AC3E}">
        <p14:creationId xmlns:p14="http://schemas.microsoft.com/office/powerpoint/2010/main" val="3885285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now, nature, mountain&#10;&#10;Description automatically generated">
            <a:extLst>
              <a:ext uri="{FF2B5EF4-FFF2-40B4-BE49-F238E27FC236}">
                <a16:creationId xmlns:a16="http://schemas.microsoft.com/office/drawing/2014/main" id="{440B163F-9585-C6E9-25D6-E84D89E63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Mount Hermon with snow</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took Him to a very high mountain</a:t>
            </a:r>
          </a:p>
        </p:txBody>
      </p:sp>
    </p:spTree>
    <p:extLst>
      <p:ext uri="{BB962C8B-B14F-4D97-AF65-F5344CB8AC3E}">
        <p14:creationId xmlns:p14="http://schemas.microsoft.com/office/powerpoint/2010/main" val="57631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tree, house&#10;&#10;Description automatically generated">
            <a:extLst>
              <a:ext uri="{FF2B5EF4-FFF2-40B4-BE49-F238E27FC236}">
                <a16:creationId xmlns:a16="http://schemas.microsoft.com/office/drawing/2014/main" id="{06FF166C-C327-B753-C636-027C70E5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Forum and Colosseum (from the north)</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 . . showed Him all the kingdoms of the world, and the glory of them</a:t>
            </a:r>
          </a:p>
        </p:txBody>
      </p:sp>
    </p:spTree>
    <p:extLst>
      <p:ext uri="{BB962C8B-B14F-4D97-AF65-F5344CB8AC3E}">
        <p14:creationId xmlns:p14="http://schemas.microsoft.com/office/powerpoint/2010/main" val="408669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uins, tree&#10;&#10;Description automatically generated">
            <a:extLst>
              <a:ext uri="{FF2B5EF4-FFF2-40B4-BE49-F238E27FC236}">
                <a16:creationId xmlns:a16="http://schemas.microsoft.com/office/drawing/2014/main" id="{1DA2E48C-5A57-1B6A-E91A-DE27075FB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Forum of Caesar</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 . . showed Him all the kingdoms of the world, and the glory of them</a:t>
            </a:r>
          </a:p>
        </p:txBody>
      </p:sp>
    </p:spTree>
    <p:extLst>
      <p:ext uri="{BB962C8B-B14F-4D97-AF65-F5344CB8AC3E}">
        <p14:creationId xmlns:p14="http://schemas.microsoft.com/office/powerpoint/2010/main" val="3451560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15B74888-CF55-7FD4-30EF-362CA5911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064" y="0"/>
            <a:ext cx="14977872" cy="10287000"/>
          </a:xfrm>
          <a:prstGeom prst="rect">
            <a:avLst/>
          </a:prstGeom>
        </p:spPr>
      </p:pic>
      <p:sp>
        <p:nvSpPr>
          <p:cNvPr id="2" name="Text Placeholder 1"/>
          <p:cNvSpPr>
            <a:spLocks noGrp="1"/>
          </p:cNvSpPr>
          <p:nvPr>
            <p:ph type="body" sz="quarter" idx="10"/>
          </p:nvPr>
        </p:nvSpPr>
        <p:spPr/>
        <p:txBody>
          <a:bodyPr/>
          <a:lstStyle/>
          <a:p>
            <a:r>
              <a:rPr lang="en-US" dirty="0"/>
              <a:t>The Colosseum of Rome</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 . . showed Him all the kingdoms of the world, and the glory of them</a:t>
            </a:r>
          </a:p>
        </p:txBody>
      </p:sp>
    </p:spTree>
    <p:extLst>
      <p:ext uri="{BB962C8B-B14F-4D97-AF65-F5344CB8AC3E}">
        <p14:creationId xmlns:p14="http://schemas.microsoft.com/office/powerpoint/2010/main" val="1907562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erial photography, bird's-eye view, urban design, building&#10;&#10;Description automatically generated">
            <a:extLst>
              <a:ext uri="{FF2B5EF4-FFF2-40B4-BE49-F238E27FC236}">
                <a16:creationId xmlns:a16="http://schemas.microsoft.com/office/drawing/2014/main" id="{E1C3CDC9-64D8-B5AF-B3CF-B91B03828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550" y="0"/>
            <a:ext cx="15556900" cy="10287000"/>
          </a:xfrm>
          <a:prstGeom prst="rect">
            <a:avLst/>
          </a:prstGeom>
        </p:spPr>
      </p:pic>
      <p:sp>
        <p:nvSpPr>
          <p:cNvPr id="2" name="Text Placeholder 1"/>
          <p:cNvSpPr>
            <a:spLocks noGrp="1"/>
          </p:cNvSpPr>
          <p:nvPr>
            <p:ph type="body" sz="quarter" idx="10"/>
          </p:nvPr>
        </p:nvSpPr>
        <p:spPr/>
        <p:txBody>
          <a:bodyPr/>
          <a:lstStyle/>
          <a:p>
            <a:r>
              <a:rPr lang="en-US" dirty="0"/>
              <a:t>Model of Rome showing the Colosseum and forums</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 . . showed Him all the kingdoms of the world, and the glory of them</a:t>
            </a:r>
          </a:p>
        </p:txBody>
      </p:sp>
    </p:spTree>
    <p:extLst>
      <p:ext uri="{BB962C8B-B14F-4D97-AF65-F5344CB8AC3E}">
        <p14:creationId xmlns:p14="http://schemas.microsoft.com/office/powerpoint/2010/main" val="416894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badlands, makhtesh&#10;&#10;Description automatically generated">
            <a:extLst>
              <a:ext uri="{FF2B5EF4-FFF2-40B4-BE49-F238E27FC236}">
                <a16:creationId xmlns:a16="http://schemas.microsoft.com/office/drawing/2014/main" id="{D4F4B0DB-ADD6-31D1-33E9-A7DCAD361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Judean wilderness near the Wadi Qilt (aerial view from the south)</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2986063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aerial photography, urban design, bird's-eye view&#10;&#10;Description automatically generated">
            <a:extLst>
              <a:ext uri="{FF2B5EF4-FFF2-40B4-BE49-F238E27FC236}">
                <a16:creationId xmlns:a16="http://schemas.microsoft.com/office/drawing/2014/main" id="{99534DEC-67FD-10C5-0052-5060D3FE3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Rome showing its temples and forums</a:t>
            </a:r>
          </a:p>
        </p:txBody>
      </p:sp>
      <p:sp>
        <p:nvSpPr>
          <p:cNvPr id="3" name="Text Placeholder 2"/>
          <p:cNvSpPr>
            <a:spLocks noGrp="1"/>
          </p:cNvSpPr>
          <p:nvPr>
            <p:ph type="body" sz="quarter" idx="12"/>
          </p:nvPr>
        </p:nvSpPr>
        <p:spPr/>
        <p:txBody>
          <a:bodyPr/>
          <a:lstStyle/>
          <a:p>
            <a:r>
              <a:rPr lang="en-US" dirty="0"/>
              <a:t>4:8</a:t>
            </a:r>
          </a:p>
        </p:txBody>
      </p:sp>
      <p:sp>
        <p:nvSpPr>
          <p:cNvPr id="4" name="Title 3"/>
          <p:cNvSpPr>
            <a:spLocks noGrp="1"/>
          </p:cNvSpPr>
          <p:nvPr>
            <p:ph type="title"/>
          </p:nvPr>
        </p:nvSpPr>
        <p:spPr/>
        <p:txBody>
          <a:bodyPr/>
          <a:lstStyle/>
          <a:p>
            <a:r>
              <a:rPr lang="en-US" dirty="0"/>
              <a:t>The devil . . . showed Him all the kingdoms of the world, and the glory of them</a:t>
            </a:r>
          </a:p>
        </p:txBody>
      </p:sp>
    </p:spTree>
    <p:extLst>
      <p:ext uri="{BB962C8B-B14F-4D97-AF65-F5344CB8AC3E}">
        <p14:creationId xmlns:p14="http://schemas.microsoft.com/office/powerpoint/2010/main" val="3146260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E99F255-9F42-1C4C-D86B-3DAFE23D3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6:13-14, the source of Jesus’s quotation</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It is written, “You shall worship the Lord your God, and serve Him only”</a:t>
            </a:r>
          </a:p>
        </p:txBody>
      </p:sp>
      <p:sp>
        <p:nvSpPr>
          <p:cNvPr id="10" name="Rectangle 9"/>
          <p:cNvSpPr/>
          <p:nvPr/>
        </p:nvSpPr>
        <p:spPr>
          <a:xfrm>
            <a:off x="5181600" y="1257300"/>
            <a:ext cx="7543800" cy="21336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4116586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514FAB11-8578-12FD-8BB3-0D1CD19E8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10:20, the source of Jesus’s quotation</a:t>
            </a:r>
          </a:p>
        </p:txBody>
      </p:sp>
      <p:sp>
        <p:nvSpPr>
          <p:cNvPr id="3" name="Text Placeholder 2"/>
          <p:cNvSpPr>
            <a:spLocks noGrp="1"/>
          </p:cNvSpPr>
          <p:nvPr>
            <p:ph type="body" sz="quarter" idx="12"/>
          </p:nvPr>
        </p:nvSpPr>
        <p:spPr/>
        <p:txBody>
          <a:bodyPr/>
          <a:lstStyle/>
          <a:p>
            <a:r>
              <a:rPr lang="en-US" dirty="0"/>
              <a:t>4:10</a:t>
            </a:r>
          </a:p>
        </p:txBody>
      </p:sp>
      <p:sp>
        <p:nvSpPr>
          <p:cNvPr id="4" name="Title 3"/>
          <p:cNvSpPr>
            <a:spLocks noGrp="1"/>
          </p:cNvSpPr>
          <p:nvPr>
            <p:ph type="title"/>
          </p:nvPr>
        </p:nvSpPr>
        <p:spPr/>
        <p:txBody>
          <a:bodyPr/>
          <a:lstStyle/>
          <a:p>
            <a:r>
              <a:rPr lang="en-US" dirty="0"/>
              <a:t>It is written, “You shall worship the Lord your God, and serve Him only”</a:t>
            </a:r>
          </a:p>
        </p:txBody>
      </p:sp>
      <p:sp>
        <p:nvSpPr>
          <p:cNvPr id="6" name="Rectangle 5"/>
          <p:cNvSpPr/>
          <p:nvPr/>
        </p:nvSpPr>
        <p:spPr>
          <a:xfrm>
            <a:off x="5029200" y="4533900"/>
            <a:ext cx="7924800" cy="1371600"/>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915968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untain with a body of water in the background&#10;&#10;Description automatically generated with low confidence">
            <a:extLst>
              <a:ext uri="{FF2B5EF4-FFF2-40B4-BE49-F238E27FC236}">
                <a16:creationId xmlns:a16="http://schemas.microsoft.com/office/drawing/2014/main" id="{20377ED5-6EFC-C2C0-0DD3-F59A8D696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place of John’s imprisonment (from the east)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Now when He heard that John had been arrested</a:t>
            </a:r>
          </a:p>
        </p:txBody>
      </p:sp>
    </p:spTree>
    <p:extLst>
      <p:ext uri="{BB962C8B-B14F-4D97-AF65-F5344CB8AC3E}">
        <p14:creationId xmlns:p14="http://schemas.microsoft.com/office/powerpoint/2010/main" val="2914751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mountain, hill&#10;&#10;Description automatically generated">
            <a:extLst>
              <a:ext uri="{FF2B5EF4-FFF2-40B4-BE49-F238E27FC236}">
                <a16:creationId xmlns:a16="http://schemas.microsoft.com/office/drawing/2014/main" id="{FE77EB6C-37B9-C8FA-F486-335CF0B5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place of John’s imprisonment (from the southeast)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Now when He heard that John had been arrested</a:t>
            </a:r>
          </a:p>
        </p:txBody>
      </p:sp>
    </p:spTree>
    <p:extLst>
      <p:ext uri="{BB962C8B-B14F-4D97-AF65-F5344CB8AC3E}">
        <p14:creationId xmlns:p14="http://schemas.microsoft.com/office/powerpoint/2010/main" val="747664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ole in a rock&#10;&#10;Description automatically generated with low confidence">
            <a:extLst>
              <a:ext uri="{FF2B5EF4-FFF2-40B4-BE49-F238E27FC236}">
                <a16:creationId xmlns:a16="http://schemas.microsoft.com/office/drawing/2014/main" id="{E89AA0BA-2097-6FD3-CC6A-F68CAD884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Macherus cave, traditional prison of John the Baptist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Now when He heard that John had been arrested</a:t>
            </a:r>
          </a:p>
        </p:txBody>
      </p:sp>
    </p:spTree>
    <p:extLst>
      <p:ext uri="{BB962C8B-B14F-4D97-AF65-F5344CB8AC3E}">
        <p14:creationId xmlns:p14="http://schemas.microsoft.com/office/powerpoint/2010/main" val="1117452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nature, landscape, outdoor, sky&#10;&#10;Description automatically generated">
            <a:extLst>
              <a:ext uri="{FF2B5EF4-FFF2-40B4-BE49-F238E27FC236}">
                <a16:creationId xmlns:a16="http://schemas.microsoft.com/office/drawing/2014/main" id="{5FE55AE8-ED48-3F40-0F50-BAF57F47B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Arbel cliffs and Sea of Galilee (aerial view from the southwest)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Now when He heard that John had been arrested, He withdrew into Galilee</a:t>
            </a:r>
          </a:p>
        </p:txBody>
      </p:sp>
    </p:spTree>
    <p:extLst>
      <p:ext uri="{BB962C8B-B14F-4D97-AF65-F5344CB8AC3E}">
        <p14:creationId xmlns:p14="http://schemas.microsoft.com/office/powerpoint/2010/main" val="46933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ndscape with a body of water&#10;&#10;Description automatically generated with low confidence">
            <a:extLst>
              <a:ext uri="{FF2B5EF4-FFF2-40B4-BE49-F238E27FC236}">
                <a16:creationId xmlns:a16="http://schemas.microsoft.com/office/drawing/2014/main" id="{BF4D5367-92F9-A90D-A87F-373766BCA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view from </a:t>
            </a:r>
            <a:r>
              <a:rPr lang="en-US" dirty="0" err="1"/>
              <a:t>Kanaf</a:t>
            </a:r>
            <a:r>
              <a:rPr lang="en-US" dirty="0"/>
              <a:t> overview (from the east)</a:t>
            </a:r>
          </a:p>
        </p:txBody>
      </p:sp>
      <p:sp>
        <p:nvSpPr>
          <p:cNvPr id="3" name="Text Placeholder 2"/>
          <p:cNvSpPr>
            <a:spLocks noGrp="1"/>
          </p:cNvSpPr>
          <p:nvPr>
            <p:ph type="body" sz="quarter" idx="12"/>
          </p:nvPr>
        </p:nvSpPr>
        <p:spPr/>
        <p:txBody>
          <a:bodyPr/>
          <a:lstStyle/>
          <a:p>
            <a:r>
              <a:rPr lang="en-US" dirty="0"/>
              <a:t>4:12</a:t>
            </a:r>
          </a:p>
        </p:txBody>
      </p:sp>
      <p:sp>
        <p:nvSpPr>
          <p:cNvPr id="4" name="Title 3"/>
          <p:cNvSpPr>
            <a:spLocks noGrp="1"/>
          </p:cNvSpPr>
          <p:nvPr>
            <p:ph type="title"/>
          </p:nvPr>
        </p:nvSpPr>
        <p:spPr/>
        <p:txBody>
          <a:bodyPr/>
          <a:lstStyle/>
          <a:p>
            <a:r>
              <a:rPr lang="en-US" dirty="0"/>
              <a:t>Now when He heard that John had been arrested, He withdrew into Galilee</a:t>
            </a:r>
          </a:p>
        </p:txBody>
      </p:sp>
    </p:spTree>
    <p:extLst>
      <p:ext uri="{BB962C8B-B14F-4D97-AF65-F5344CB8AC3E}">
        <p14:creationId xmlns:p14="http://schemas.microsoft.com/office/powerpoint/2010/main" val="3510519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with medium confidence">
            <a:extLst>
              <a:ext uri="{FF2B5EF4-FFF2-40B4-BE49-F238E27FC236}">
                <a16:creationId xmlns:a16="http://schemas.microsoft.com/office/drawing/2014/main" id="{E582FC45-5657-59CD-FAE4-5152CF62E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Nazareth (aerial view from the northeast)</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Leaving Nazareth . . .</a:t>
            </a:r>
          </a:p>
        </p:txBody>
      </p:sp>
    </p:spTree>
    <p:extLst>
      <p:ext uri="{BB962C8B-B14F-4D97-AF65-F5344CB8AC3E}">
        <p14:creationId xmlns:p14="http://schemas.microsoft.com/office/powerpoint/2010/main" val="795944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a city&#10;&#10;Description automatically generated with medium confidence">
            <a:extLst>
              <a:ext uri="{FF2B5EF4-FFF2-40B4-BE49-F238E27FC236}">
                <a16:creationId xmlns:a16="http://schemas.microsoft.com/office/drawing/2014/main" id="{17098F6F-38A5-4D65-950D-D17A3FEA8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Nazareth Church of the Annunciation (aerial view from the west)</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Leaving Nazareth . . .</a:t>
            </a:r>
          </a:p>
        </p:txBody>
      </p:sp>
    </p:spTree>
    <p:extLst>
      <p:ext uri="{BB962C8B-B14F-4D97-AF65-F5344CB8AC3E}">
        <p14:creationId xmlns:p14="http://schemas.microsoft.com/office/powerpoint/2010/main" val="1567690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ground, nature&#10;&#10;Description automatically generated">
            <a:extLst>
              <a:ext uri="{FF2B5EF4-FFF2-40B4-BE49-F238E27FC236}">
                <a16:creationId xmlns:a16="http://schemas.microsoft.com/office/drawing/2014/main" id="{5871E8AC-A6EA-1F16-ADD7-AA0935F4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Judean wilderness and the Dead Sea</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355083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ndscape with trees and rocks&#10;&#10;Description automatically generated with low confidence">
            <a:extLst>
              <a:ext uri="{FF2B5EF4-FFF2-40B4-BE49-F238E27FC236}">
                <a16:creationId xmlns:a16="http://schemas.microsoft.com/office/drawing/2014/main" id="{7DED19F6-5CC0-69E4-24D9-B29D2276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Nazareth (from the south)</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Leaving Nazareth . . .</a:t>
            </a:r>
          </a:p>
        </p:txBody>
      </p:sp>
    </p:spTree>
    <p:extLst>
      <p:ext uri="{BB962C8B-B14F-4D97-AF65-F5344CB8AC3E}">
        <p14:creationId xmlns:p14="http://schemas.microsoft.com/office/powerpoint/2010/main" val="3066634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building, old, white&#10;&#10;Description automatically generated">
            <a:extLst>
              <a:ext uri="{FF2B5EF4-FFF2-40B4-BE49-F238E27FC236}">
                <a16:creationId xmlns:a16="http://schemas.microsoft.com/office/drawing/2014/main" id="{6669A898-7701-4D04-B64B-0B1395606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184" y="0"/>
            <a:ext cx="8485632" cy="10287000"/>
          </a:xfrm>
          <a:prstGeom prst="rect">
            <a:avLst/>
          </a:prstGeom>
        </p:spPr>
      </p:pic>
      <p:sp>
        <p:nvSpPr>
          <p:cNvPr id="2" name="Text Placeholder 1"/>
          <p:cNvSpPr>
            <a:spLocks noGrp="1"/>
          </p:cNvSpPr>
          <p:nvPr>
            <p:ph type="body" sz="quarter" idx="10"/>
          </p:nvPr>
        </p:nvSpPr>
        <p:spPr/>
        <p:txBody>
          <a:bodyPr/>
          <a:lstStyle/>
          <a:p>
            <a:r>
              <a:rPr lang="en-US" dirty="0"/>
              <a:t>Street in Nazareth</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Leaving Nazareth . . .</a:t>
            </a:r>
          </a:p>
        </p:txBody>
      </p:sp>
    </p:spTree>
    <p:extLst>
      <p:ext uri="{BB962C8B-B14F-4D97-AF65-F5344CB8AC3E}">
        <p14:creationId xmlns:p14="http://schemas.microsoft.com/office/powerpoint/2010/main" val="2637236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grass, nature&#10;&#10;Description automatically generated">
            <a:extLst>
              <a:ext uri="{FF2B5EF4-FFF2-40B4-BE49-F238E27FC236}">
                <a16:creationId xmlns:a16="http://schemas.microsoft.com/office/drawing/2014/main" id="{EADC3351-8F30-4E77-A975-B0159C6B6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on the shore of the Sea of Galilee (aerial view from the north)</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3553245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dy of water with land around it&#10;&#10;Description automatically generated with low confidence">
            <a:extLst>
              <a:ext uri="{FF2B5EF4-FFF2-40B4-BE49-F238E27FC236}">
                <a16:creationId xmlns:a16="http://schemas.microsoft.com/office/drawing/2014/main" id="{ED247951-284A-6335-DD4C-27FD12CA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(aerial view from the southeast)</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3508193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n island&#10;&#10;Description automatically generated with medium confidence">
            <a:extLst>
              <a:ext uri="{FF2B5EF4-FFF2-40B4-BE49-F238E27FC236}">
                <a16:creationId xmlns:a16="http://schemas.microsoft.com/office/drawing/2014/main" id="{4A65E3D8-AE01-9E16-F51B-7A95BDF0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(aerial view from the south) </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2336009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sky, waste container&#10;&#10;Description automatically generated">
            <a:extLst>
              <a:ext uri="{FF2B5EF4-FFF2-40B4-BE49-F238E27FC236}">
                <a16:creationId xmlns:a16="http://schemas.microsoft.com/office/drawing/2014/main" id="{A4D04086-D86C-1821-92B1-0662CABF7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Entrance to Capernaum</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23504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tree, sky&#10;&#10;Description automatically generated">
            <a:extLst>
              <a:ext uri="{FF2B5EF4-FFF2-40B4-BE49-F238E27FC236}">
                <a16:creationId xmlns:a16="http://schemas.microsoft.com/office/drawing/2014/main" id="{94B14E29-255D-3524-878F-4291B443B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Greek Orthodox chapel and Sea of Galilee (from the northwest)</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1446794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uins, outdoor, sky, ancient history&#10;&#10;Description automatically generated">
            <a:extLst>
              <a:ext uri="{FF2B5EF4-FFF2-40B4-BE49-F238E27FC236}">
                <a16:creationId xmlns:a16="http://schemas.microsoft.com/office/drawing/2014/main" id="{FD4F5CB3-CCA4-05D3-25B3-9674C0F5D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synagogue interior</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13032328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ruins, stone, ground&#10;&#10;Description automatically generated">
            <a:extLst>
              <a:ext uri="{FF2B5EF4-FFF2-40B4-BE49-F238E27FC236}">
                <a16:creationId xmlns:a16="http://schemas.microsoft.com/office/drawing/2014/main" id="{6A4499FB-F5D2-507D-F34A-D746E12D7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Peter’s house in Capernaum</a:t>
            </a:r>
          </a:p>
        </p:txBody>
      </p:sp>
      <p:sp>
        <p:nvSpPr>
          <p:cNvPr id="3" name="Text Placeholder 2"/>
          <p:cNvSpPr>
            <a:spLocks noGrp="1"/>
          </p:cNvSpPr>
          <p:nvPr>
            <p:ph type="body" sz="quarter" idx="12"/>
          </p:nvPr>
        </p:nvSpPr>
        <p:spPr/>
        <p:txBody>
          <a:bodyPr/>
          <a:lstStyle/>
          <a:p>
            <a:r>
              <a:rPr lang="en-US" dirty="0"/>
              <a:t>4:13</a:t>
            </a:r>
          </a:p>
        </p:txBody>
      </p:sp>
      <p:sp>
        <p:nvSpPr>
          <p:cNvPr id="4" name="Title 3"/>
          <p:cNvSpPr>
            <a:spLocks noGrp="1"/>
          </p:cNvSpPr>
          <p:nvPr>
            <p:ph type="title"/>
          </p:nvPr>
        </p:nvSpPr>
        <p:spPr/>
        <p:txBody>
          <a:bodyPr/>
          <a:lstStyle/>
          <a:p>
            <a:r>
              <a:rPr lang="en-US" dirty="0"/>
              <a:t>He came and settled in Capernaum, which is by the sea</a:t>
            </a:r>
          </a:p>
        </p:txBody>
      </p:sp>
    </p:spTree>
    <p:extLst>
      <p:ext uri="{BB962C8B-B14F-4D97-AF65-F5344CB8AC3E}">
        <p14:creationId xmlns:p14="http://schemas.microsoft.com/office/powerpoint/2010/main" val="66406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aper&#10;&#10;Description automatically generated">
            <a:extLst>
              <a:ext uri="{FF2B5EF4-FFF2-40B4-BE49-F238E27FC236}">
                <a16:creationId xmlns:a16="http://schemas.microsoft.com/office/drawing/2014/main" id="{1546C182-E0A8-359A-D23C-6B4E38E82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9:1-2 on the Great Isaiah Scroll</a:t>
            </a:r>
          </a:p>
        </p:txBody>
      </p:sp>
      <p:sp>
        <p:nvSpPr>
          <p:cNvPr id="3" name="Text Placeholder 2"/>
          <p:cNvSpPr>
            <a:spLocks noGrp="1"/>
          </p:cNvSpPr>
          <p:nvPr>
            <p:ph type="body" sz="quarter" idx="12"/>
          </p:nvPr>
        </p:nvSpPr>
        <p:spPr/>
        <p:txBody>
          <a:bodyPr/>
          <a:lstStyle/>
          <a:p>
            <a:r>
              <a:rPr lang="en-US" dirty="0"/>
              <a:t>4:14-16</a:t>
            </a:r>
          </a:p>
        </p:txBody>
      </p:sp>
      <p:sp>
        <p:nvSpPr>
          <p:cNvPr id="4" name="Title 3"/>
          <p:cNvSpPr>
            <a:spLocks noGrp="1"/>
          </p:cNvSpPr>
          <p:nvPr>
            <p:ph type="title"/>
          </p:nvPr>
        </p:nvSpPr>
        <p:spPr/>
        <p:txBody>
          <a:bodyPr/>
          <a:lstStyle/>
          <a:p>
            <a:r>
              <a:rPr lang="en-US" dirty="0"/>
              <a:t>That what was spoken through Isaiah the prophet might be fulfilled: “The land of Zebulun . . . ”</a:t>
            </a:r>
          </a:p>
        </p:txBody>
      </p:sp>
      <p:sp>
        <p:nvSpPr>
          <p:cNvPr id="8" name="Rectangle 7"/>
          <p:cNvSpPr/>
          <p:nvPr/>
        </p:nvSpPr>
        <p:spPr>
          <a:xfrm rot="174167">
            <a:off x="3049427" y="3422173"/>
            <a:ext cx="11185201" cy="2636819"/>
          </a:xfrm>
          <a:prstGeom prst="rect">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213948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anyon&#10;&#10;Description automatically generated with low confidence">
            <a:extLst>
              <a:ext uri="{FF2B5EF4-FFF2-40B4-BE49-F238E27FC236}">
                <a16:creationId xmlns:a16="http://schemas.microsoft.com/office/drawing/2014/main" id="{11704CDB-D74D-6FBE-4395-ED34272E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 y="0"/>
            <a:ext cx="18280277" cy="10287000"/>
          </a:xfrm>
          <a:prstGeom prst="rect">
            <a:avLst/>
          </a:prstGeom>
        </p:spPr>
      </p:pic>
      <p:sp>
        <p:nvSpPr>
          <p:cNvPr id="2" name="Text Placeholder 1"/>
          <p:cNvSpPr>
            <a:spLocks noGrp="1"/>
          </p:cNvSpPr>
          <p:nvPr>
            <p:ph type="body" sz="quarter" idx="10"/>
          </p:nvPr>
        </p:nvSpPr>
        <p:spPr/>
        <p:txBody>
          <a:bodyPr/>
          <a:lstStyle/>
          <a:p>
            <a:r>
              <a:rPr lang="en-US" dirty="0"/>
              <a:t>Judean wilderness near Mar Saba</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1019929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sky, plant&#10;&#10;Description automatically generated">
            <a:extLst>
              <a:ext uri="{FF2B5EF4-FFF2-40B4-BE49-F238E27FC236}">
                <a16:creationId xmlns:a16="http://schemas.microsoft.com/office/drawing/2014/main" id="{4F29BFE0-C66F-C8F7-517E-F9775B54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Shimron (from the north)</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The land of Zebulun</a:t>
            </a:r>
          </a:p>
        </p:txBody>
      </p:sp>
    </p:spTree>
    <p:extLst>
      <p:ext uri="{BB962C8B-B14F-4D97-AF65-F5344CB8AC3E}">
        <p14:creationId xmlns:p14="http://schemas.microsoft.com/office/powerpoint/2010/main" val="18638141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nature, vegetation&#10;&#10;Description automatically generated">
            <a:extLst>
              <a:ext uri="{FF2B5EF4-FFF2-40B4-BE49-F238E27FC236}">
                <a16:creationId xmlns:a16="http://schemas.microsoft.com/office/drawing/2014/main" id="{07B908B3-C751-4300-9ED0-6E6489634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Bethlehem of Galilee</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The land of Zebulun</a:t>
            </a:r>
          </a:p>
        </p:txBody>
      </p:sp>
    </p:spTree>
    <p:extLst>
      <p:ext uri="{BB962C8B-B14F-4D97-AF65-F5344CB8AC3E}">
        <p14:creationId xmlns:p14="http://schemas.microsoft.com/office/powerpoint/2010/main" val="2368036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sky, outdoor, nature&#10;&#10;Description automatically generated">
            <a:extLst>
              <a:ext uri="{FF2B5EF4-FFF2-40B4-BE49-F238E27FC236}">
                <a16:creationId xmlns:a16="http://schemas.microsoft.com/office/drawing/2014/main" id="{2633166D-AF58-4C0C-808D-78F3DA9BA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Hazor and the land of Naphtali (aerial view from the south)</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And the land of Naphtali</a:t>
            </a:r>
          </a:p>
        </p:txBody>
      </p:sp>
    </p:spTree>
    <p:extLst>
      <p:ext uri="{BB962C8B-B14F-4D97-AF65-F5344CB8AC3E}">
        <p14:creationId xmlns:p14="http://schemas.microsoft.com/office/powerpoint/2010/main" val="3282326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sky, nature&#10;&#10;Description automatically generated">
            <a:extLst>
              <a:ext uri="{FF2B5EF4-FFF2-40B4-BE49-F238E27FC236}">
                <a16:creationId xmlns:a16="http://schemas.microsoft.com/office/drawing/2014/main" id="{F9566794-FE46-DBB6-3E9A-6F2AC942F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Tel </a:t>
            </a:r>
            <a:r>
              <a:rPr lang="en-US" dirty="0" err="1"/>
              <a:t>Chinnereth</a:t>
            </a:r>
            <a:r>
              <a:rPr lang="en-US" dirty="0"/>
              <a:t> (from the north)</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And the land of Naphtali</a:t>
            </a:r>
          </a:p>
        </p:txBody>
      </p:sp>
    </p:spTree>
    <p:extLst>
      <p:ext uri="{BB962C8B-B14F-4D97-AF65-F5344CB8AC3E}">
        <p14:creationId xmlns:p14="http://schemas.microsoft.com/office/powerpoint/2010/main" val="2107923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mountain, landscape&#10;&#10;Description automatically generated">
            <a:extLst>
              <a:ext uri="{FF2B5EF4-FFF2-40B4-BE49-F238E27FC236}">
                <a16:creationId xmlns:a16="http://schemas.microsoft.com/office/drawing/2014/main" id="{18BD65FC-4CBB-C61B-7FF4-FBE621076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Huleh Basin (from the northeast)</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The way to the sea</a:t>
            </a:r>
          </a:p>
        </p:txBody>
      </p:sp>
    </p:spTree>
    <p:extLst>
      <p:ext uri="{BB962C8B-B14F-4D97-AF65-F5344CB8AC3E}">
        <p14:creationId xmlns:p14="http://schemas.microsoft.com/office/powerpoint/2010/main" val="1153765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nature, mountain, landscape&#10;&#10;Description automatically generated">
            <a:extLst>
              <a:ext uri="{FF2B5EF4-FFF2-40B4-BE49-F238E27FC236}">
                <a16:creationId xmlns:a16="http://schemas.microsoft.com/office/drawing/2014/main" id="{54459358-CF2B-BDC3-C382-097906E3C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Huleh Basin (from the northeast)</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The way to the sea</a:t>
            </a:r>
          </a:p>
        </p:txBody>
      </p:sp>
      <p:sp>
        <p:nvSpPr>
          <p:cNvPr id="6" name="Oval 4"/>
          <p:cNvSpPr>
            <a:spLocks noChangeArrowheads="1"/>
          </p:cNvSpPr>
          <p:nvPr/>
        </p:nvSpPr>
        <p:spPr bwMode="auto">
          <a:xfrm>
            <a:off x="8686800" y="4686301"/>
            <a:ext cx="1219200" cy="91440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7" name="TextBox 6"/>
          <p:cNvSpPr txBox="1"/>
          <p:nvPr/>
        </p:nvSpPr>
        <p:spPr>
          <a:xfrm>
            <a:off x="12111175" y="2434624"/>
            <a:ext cx="851516"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Dan</a:t>
            </a:r>
          </a:p>
        </p:txBody>
      </p:sp>
      <p:sp>
        <p:nvSpPr>
          <p:cNvPr id="10" name="Oval 4"/>
          <p:cNvSpPr>
            <a:spLocks noChangeArrowheads="1"/>
          </p:cNvSpPr>
          <p:nvPr/>
        </p:nvSpPr>
        <p:spPr bwMode="auto">
          <a:xfrm>
            <a:off x="11887200" y="2988622"/>
            <a:ext cx="1223266" cy="999270"/>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13" name="TextBox 12"/>
          <p:cNvSpPr txBox="1"/>
          <p:nvPr/>
        </p:nvSpPr>
        <p:spPr>
          <a:xfrm>
            <a:off x="7792902" y="3987892"/>
            <a:ext cx="3032625" cy="584775"/>
          </a:xfrm>
          <a:prstGeom prst="rect">
            <a:avLst/>
          </a:prstGeom>
          <a:noFill/>
        </p:spPr>
        <p:txBody>
          <a:bodyPr wrap="none" rtlCol="0">
            <a:spAutoFit/>
          </a:bodyPr>
          <a:lstStyle/>
          <a:p>
            <a:pPr algn="ctr">
              <a:defRPr/>
            </a:pPr>
            <a:r>
              <a:rPr lang="en-US" sz="3200" dirty="0">
                <a:solidFill>
                  <a:srgbClr val="FEFFFF"/>
                </a:solidFill>
                <a:effectLst>
                  <a:glow rad="76200">
                    <a:srgbClr val="010000">
                      <a:alpha val="60000"/>
                    </a:srgbClr>
                  </a:glow>
                </a:effectLst>
                <a:latin typeface="Calibri" pitchFamily="34" charset="0"/>
                <a:cs typeface="Calibri" pitchFamily="34" charset="0"/>
              </a:rPr>
              <a:t>Caesarea Philippi</a:t>
            </a:r>
          </a:p>
        </p:txBody>
      </p:sp>
    </p:spTree>
    <p:extLst>
      <p:ext uri="{BB962C8B-B14F-4D97-AF65-F5344CB8AC3E}">
        <p14:creationId xmlns:p14="http://schemas.microsoft.com/office/powerpoint/2010/main" val="259774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outdoor, sky, nature&#10;&#10;Description automatically generated">
            <a:extLst>
              <a:ext uri="{FF2B5EF4-FFF2-40B4-BE49-F238E27FC236}">
                <a16:creationId xmlns:a16="http://schemas.microsoft.com/office/drawing/2014/main" id="{57131462-93F5-4952-82EA-1A4AD697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500"/>
            <a:ext cx="18288000" cy="7443216"/>
          </a:xfrm>
          <a:prstGeom prst="rect">
            <a:avLst/>
          </a:prstGeom>
        </p:spPr>
      </p:pic>
      <p:pic>
        <p:nvPicPr>
          <p:cNvPr id="9" name="Picture 8" descr="A picture containing grass, sky, outdoor, field&#10;&#10;Description automatically generated">
            <a:extLst>
              <a:ext uri="{FF2B5EF4-FFF2-40B4-BE49-F238E27FC236}">
                <a16:creationId xmlns:a16="http://schemas.microsoft.com/office/drawing/2014/main" id="{3AF6B974-AD0C-4673-837C-A59557569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68"/>
            <a:ext cx="18288000" cy="3401568"/>
          </a:xfrm>
          <a:prstGeom prst="rect">
            <a:avLst/>
          </a:prstGeom>
        </p:spPr>
      </p:pic>
      <p:sp>
        <p:nvSpPr>
          <p:cNvPr id="2" name="Text Placeholder 1"/>
          <p:cNvSpPr>
            <a:spLocks noGrp="1"/>
          </p:cNvSpPr>
          <p:nvPr>
            <p:ph type="body" sz="quarter" idx="10"/>
          </p:nvPr>
        </p:nvSpPr>
        <p:spPr/>
        <p:txBody>
          <a:bodyPr/>
          <a:lstStyle/>
          <a:p>
            <a:r>
              <a:rPr lang="en-US" dirty="0"/>
              <a:t>Panorama of Galilee hill country from </a:t>
            </a:r>
            <a:r>
              <a:rPr lang="en-US" dirty="0" err="1"/>
              <a:t>Sepphoris</a:t>
            </a:r>
            <a:r>
              <a:rPr lang="en-US" dirty="0"/>
              <a:t>, showing Bet </a:t>
            </a:r>
            <a:r>
              <a:rPr lang="en-US" dirty="0" err="1"/>
              <a:t>Netofa</a:t>
            </a:r>
            <a:r>
              <a:rPr lang="en-US" dirty="0"/>
              <a:t> Valley with Cana</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Galilee of the Gentiles</a:t>
            </a:r>
          </a:p>
        </p:txBody>
      </p:sp>
      <p:sp>
        <p:nvSpPr>
          <p:cNvPr id="5" name="TextBox 4"/>
          <p:cNvSpPr txBox="1"/>
          <p:nvPr/>
        </p:nvSpPr>
        <p:spPr>
          <a:xfrm>
            <a:off x="0" y="3264069"/>
            <a:ext cx="18288000" cy="512064"/>
          </a:xfrm>
          <a:prstGeom prst="rect">
            <a:avLst/>
          </a:prstGeom>
          <a:solidFill>
            <a:srgbClr val="010000"/>
          </a:solidFill>
        </p:spPr>
        <p:txBody>
          <a:bodyPr wrap="square" rtlCol="0">
            <a:spAutoFit/>
          </a:bodyPr>
          <a:lstStyle/>
          <a:p>
            <a:r>
              <a:rPr lang="en-US" sz="2400" dirty="0">
                <a:solidFill>
                  <a:srgbClr val="FEFFFF"/>
                </a:solidFill>
              </a:rPr>
              <a:t>Panorama of Galilee hill country from the Horns of Hattin</a:t>
            </a:r>
          </a:p>
        </p:txBody>
      </p:sp>
    </p:spTree>
    <p:extLst>
      <p:ext uri="{BB962C8B-B14F-4D97-AF65-F5344CB8AC3E}">
        <p14:creationId xmlns:p14="http://schemas.microsoft.com/office/powerpoint/2010/main" val="26592693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sky, mountain&#10;&#10;Description automatically generated">
            <a:extLst>
              <a:ext uri="{FF2B5EF4-FFF2-40B4-BE49-F238E27FC236}">
                <a16:creationId xmlns:a16="http://schemas.microsoft.com/office/drawing/2014/main" id="{80521007-3654-49FF-8E38-2503D9D56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(aerial view from the west)</a:t>
            </a:r>
          </a:p>
        </p:txBody>
      </p:sp>
      <p:sp>
        <p:nvSpPr>
          <p:cNvPr id="3" name="Text Placeholder 2"/>
          <p:cNvSpPr>
            <a:spLocks noGrp="1"/>
          </p:cNvSpPr>
          <p:nvPr>
            <p:ph type="body" sz="quarter" idx="12"/>
          </p:nvPr>
        </p:nvSpPr>
        <p:spPr/>
        <p:txBody>
          <a:bodyPr/>
          <a:lstStyle/>
          <a:p>
            <a:r>
              <a:rPr lang="en-US" dirty="0"/>
              <a:t>4:15</a:t>
            </a:r>
          </a:p>
        </p:txBody>
      </p:sp>
      <p:sp>
        <p:nvSpPr>
          <p:cNvPr id="4" name="Title 3"/>
          <p:cNvSpPr>
            <a:spLocks noGrp="1"/>
          </p:cNvSpPr>
          <p:nvPr>
            <p:ph type="title"/>
          </p:nvPr>
        </p:nvSpPr>
        <p:spPr/>
        <p:txBody>
          <a:bodyPr/>
          <a:lstStyle/>
          <a:p>
            <a:r>
              <a:rPr lang="en-US" dirty="0"/>
              <a:t>Galilee of the Gentiles</a:t>
            </a:r>
          </a:p>
        </p:txBody>
      </p:sp>
    </p:spTree>
    <p:extLst>
      <p:ext uri="{BB962C8B-B14F-4D97-AF65-F5344CB8AC3E}">
        <p14:creationId xmlns:p14="http://schemas.microsoft.com/office/powerpoint/2010/main" val="2442380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material, stone&#10;&#10;Description automatically generated">
            <a:extLst>
              <a:ext uri="{FF2B5EF4-FFF2-40B4-BE49-F238E27FC236}">
                <a16:creationId xmlns:a16="http://schemas.microsoft.com/office/drawing/2014/main" id="{0744C0E4-684D-44F5-8C9F-FF1ABD2BE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732" y="0"/>
            <a:ext cx="11146536" cy="10287000"/>
          </a:xfrm>
          <a:prstGeom prst="rect">
            <a:avLst/>
          </a:prstGeom>
        </p:spPr>
      </p:pic>
      <p:sp>
        <p:nvSpPr>
          <p:cNvPr id="2" name="Text Placeholder 1"/>
          <p:cNvSpPr>
            <a:spLocks noGrp="1"/>
          </p:cNvSpPr>
          <p:nvPr>
            <p:ph type="body" sz="quarter" idx="10"/>
          </p:nvPr>
        </p:nvSpPr>
        <p:spPr/>
        <p:txBody>
          <a:bodyPr/>
          <a:lstStyle/>
          <a:p>
            <a:r>
              <a:rPr lang="en-US" dirty="0"/>
              <a:t>Relief of Tiglath-pileser III, conqueror of Galilee in the time of Isaiah</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 people who sit in darkness have seen a great light</a:t>
            </a:r>
          </a:p>
        </p:txBody>
      </p:sp>
    </p:spTree>
    <p:extLst>
      <p:ext uri="{BB962C8B-B14F-4D97-AF65-F5344CB8AC3E}">
        <p14:creationId xmlns:p14="http://schemas.microsoft.com/office/powerpoint/2010/main" val="1307673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material, stone&#10;&#10;Description automatically generated">
            <a:extLst>
              <a:ext uri="{FF2B5EF4-FFF2-40B4-BE49-F238E27FC236}">
                <a16:creationId xmlns:a16="http://schemas.microsoft.com/office/drawing/2014/main" id="{1E8BF919-8F6E-48D7-9356-833ECA5070CB}"/>
              </a:ext>
            </a:extLst>
          </p:cNvPr>
          <p:cNvPicPr>
            <a:picLocks noChangeAspect="1"/>
          </p:cNvPicPr>
          <p:nvPr/>
        </p:nvPicPr>
        <p:blipFill rotWithShape="1">
          <a:blip r:embed="rId3">
            <a:extLst>
              <a:ext uri="{28A0092B-C50C-407E-A947-70E740481C1C}">
                <a14:useLocalDpi xmlns:a14="http://schemas.microsoft.com/office/drawing/2010/main" val="0"/>
              </a:ext>
            </a:extLst>
          </a:blip>
          <a:srcRect b="2593"/>
          <a:stretch/>
        </p:blipFill>
        <p:spPr>
          <a:xfrm>
            <a:off x="1408176" y="266700"/>
            <a:ext cx="15471648" cy="10020300"/>
          </a:xfrm>
          <a:prstGeom prst="rect">
            <a:avLst/>
          </a:prstGeom>
        </p:spPr>
      </p:pic>
      <p:sp>
        <p:nvSpPr>
          <p:cNvPr id="2" name="Text Placeholder 1"/>
          <p:cNvSpPr>
            <a:spLocks noGrp="1"/>
          </p:cNvSpPr>
          <p:nvPr>
            <p:ph type="body" sz="quarter" idx="10"/>
          </p:nvPr>
        </p:nvSpPr>
        <p:spPr/>
        <p:txBody>
          <a:bodyPr/>
          <a:lstStyle/>
          <a:p>
            <a:r>
              <a:rPr lang="en-US" dirty="0"/>
              <a:t>Relief from central palace of Tiglath-pileser III, 730 BC</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 people who sit in darkness have seen a great light</a:t>
            </a:r>
          </a:p>
        </p:txBody>
      </p:sp>
    </p:spTree>
    <p:extLst>
      <p:ext uri="{BB962C8B-B14F-4D97-AF65-F5344CB8AC3E}">
        <p14:creationId xmlns:p14="http://schemas.microsoft.com/office/powerpoint/2010/main" val="404321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sky, grass&#10;&#10;Description automatically generated">
            <a:extLst>
              <a:ext uri="{FF2B5EF4-FFF2-40B4-BE49-F238E27FC236}">
                <a16:creationId xmlns:a16="http://schemas.microsoft.com/office/drawing/2014/main" id="{0E7E92A1-6FAE-5A41-4BBB-0AF0CF2CB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Mount of Temptation near Jericho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Tree>
    <p:extLst>
      <p:ext uri="{BB962C8B-B14F-4D97-AF65-F5344CB8AC3E}">
        <p14:creationId xmlns:p14="http://schemas.microsoft.com/office/powerpoint/2010/main" val="4081500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EEAB9-BC44-0308-7729-D1DE2D277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Basalt relief of royal chariot and guards, reign of Tiglath-pileser III, from Aslantas</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 people who sit in darkness have seen a great light</a:t>
            </a:r>
          </a:p>
        </p:txBody>
      </p:sp>
    </p:spTree>
    <p:extLst>
      <p:ext uri="{BB962C8B-B14F-4D97-AF65-F5344CB8AC3E}">
        <p14:creationId xmlns:p14="http://schemas.microsoft.com/office/powerpoint/2010/main" val="19517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tree, sky, ruins&#10;&#10;Description automatically generated">
            <a:extLst>
              <a:ext uri="{FF2B5EF4-FFF2-40B4-BE49-F238E27FC236}">
                <a16:creationId xmlns:a16="http://schemas.microsoft.com/office/drawing/2014/main" id="{5F21A2DF-9360-B959-ACD7-50336C583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Gate, plaza, and marketplace of the Israelite city of Dan</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 people who sit in darkness have seen a great light</a:t>
            </a:r>
          </a:p>
        </p:txBody>
      </p:sp>
    </p:spTree>
    <p:extLst>
      <p:ext uri="{BB962C8B-B14F-4D97-AF65-F5344CB8AC3E}">
        <p14:creationId xmlns:p14="http://schemas.microsoft.com/office/powerpoint/2010/main" val="1903717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ruins, sky, marketplace&#10;&#10;Description automatically generated">
            <a:extLst>
              <a:ext uri="{FF2B5EF4-FFF2-40B4-BE49-F238E27FC236}">
                <a16:creationId xmlns:a16="http://schemas.microsoft.com/office/drawing/2014/main" id="{707A4B90-5CD5-F71A-C73C-0685E6A23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Remains of house and stable from the Israelite period at Hazor</a:t>
            </a:r>
          </a:p>
        </p:txBody>
      </p:sp>
      <p:sp>
        <p:nvSpPr>
          <p:cNvPr id="3" name="Text Placeholder 2"/>
          <p:cNvSpPr>
            <a:spLocks noGrp="1"/>
          </p:cNvSpPr>
          <p:nvPr>
            <p:ph type="body" sz="quarter" idx="12"/>
          </p:nvPr>
        </p:nvSpPr>
        <p:spPr/>
        <p:txBody>
          <a:bodyPr/>
          <a:lstStyle/>
          <a:p>
            <a:r>
              <a:rPr lang="en-US" dirty="0"/>
              <a:t>4:16</a:t>
            </a:r>
          </a:p>
        </p:txBody>
      </p:sp>
      <p:sp>
        <p:nvSpPr>
          <p:cNvPr id="4" name="Title 3"/>
          <p:cNvSpPr>
            <a:spLocks noGrp="1"/>
          </p:cNvSpPr>
          <p:nvPr>
            <p:ph type="title"/>
          </p:nvPr>
        </p:nvSpPr>
        <p:spPr/>
        <p:txBody>
          <a:bodyPr/>
          <a:lstStyle/>
          <a:p>
            <a:r>
              <a:rPr lang="en-US" dirty="0"/>
              <a:t>The people who sit in darkness have seen a great light</a:t>
            </a:r>
          </a:p>
        </p:txBody>
      </p:sp>
    </p:spTree>
    <p:extLst>
      <p:ext uri="{BB962C8B-B14F-4D97-AF65-F5344CB8AC3E}">
        <p14:creationId xmlns:p14="http://schemas.microsoft.com/office/powerpoint/2010/main" val="9952116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outdoor, landscape, mountain&#10;&#10;Description automatically generated">
            <a:extLst>
              <a:ext uri="{FF2B5EF4-FFF2-40B4-BE49-F238E27FC236}">
                <a16:creationId xmlns:a16="http://schemas.microsoft.com/office/drawing/2014/main" id="{40E5C101-6ACC-B2E2-73B5-D8DEC0F16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northern shoreline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Tree>
    <p:extLst>
      <p:ext uri="{BB962C8B-B14F-4D97-AF65-F5344CB8AC3E}">
        <p14:creationId xmlns:p14="http://schemas.microsoft.com/office/powerpoint/2010/main" val="2213872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nature, outdoor, landscape, mountain&#10;&#10;Description automatically generated">
            <a:extLst>
              <a:ext uri="{FF2B5EF4-FFF2-40B4-BE49-F238E27FC236}">
                <a16:creationId xmlns:a16="http://schemas.microsoft.com/office/drawing/2014/main" id="{777CA726-2577-A260-AC55-4C361A9A8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northern shoreline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
        <p:nvSpPr>
          <p:cNvPr id="7" name="Text Box 5"/>
          <p:cNvSpPr txBox="1">
            <a:spLocks noChangeArrowheads="1"/>
          </p:cNvSpPr>
          <p:nvPr/>
        </p:nvSpPr>
        <p:spPr bwMode="auto">
          <a:xfrm>
            <a:off x="6781800" y="2318667"/>
            <a:ext cx="2122697"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Capernaum</a:t>
            </a:r>
          </a:p>
        </p:txBody>
      </p:sp>
      <p:sp>
        <p:nvSpPr>
          <p:cNvPr id="8" name="Text Box 6"/>
          <p:cNvSpPr txBox="1">
            <a:spLocks noChangeArrowheads="1"/>
          </p:cNvSpPr>
          <p:nvPr/>
        </p:nvSpPr>
        <p:spPr bwMode="auto">
          <a:xfrm>
            <a:off x="14106089" y="6564233"/>
            <a:ext cx="1628394"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err="1"/>
              <a:t>Magdala</a:t>
            </a:r>
            <a:endParaRPr lang="en-US" sz="3200" dirty="0"/>
          </a:p>
        </p:txBody>
      </p:sp>
      <p:sp>
        <p:nvSpPr>
          <p:cNvPr id="9" name="Text Box 7"/>
          <p:cNvSpPr txBox="1">
            <a:spLocks noChangeArrowheads="1"/>
          </p:cNvSpPr>
          <p:nvPr/>
        </p:nvSpPr>
        <p:spPr bwMode="auto">
          <a:xfrm>
            <a:off x="2438400" y="2552700"/>
            <a:ext cx="3091937"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Mt. of Beatitudes</a:t>
            </a:r>
          </a:p>
        </p:txBody>
      </p:sp>
      <p:sp>
        <p:nvSpPr>
          <p:cNvPr id="10" name="Text Box 8"/>
          <p:cNvSpPr txBox="1">
            <a:spLocks noChangeArrowheads="1"/>
          </p:cNvSpPr>
          <p:nvPr/>
        </p:nvSpPr>
        <p:spPr bwMode="auto">
          <a:xfrm>
            <a:off x="11506230" y="2331144"/>
            <a:ext cx="1828770"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Bethsaida</a:t>
            </a:r>
          </a:p>
        </p:txBody>
      </p:sp>
      <p:sp>
        <p:nvSpPr>
          <p:cNvPr id="11" name="Text Box 9"/>
          <p:cNvSpPr txBox="1">
            <a:spLocks noChangeArrowheads="1"/>
          </p:cNvSpPr>
          <p:nvPr/>
        </p:nvSpPr>
        <p:spPr bwMode="auto">
          <a:xfrm>
            <a:off x="6344126" y="6546722"/>
            <a:ext cx="3460051"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Plain of Gennesaret</a:t>
            </a:r>
          </a:p>
        </p:txBody>
      </p:sp>
      <p:sp>
        <p:nvSpPr>
          <p:cNvPr id="12" name="Text Box 10"/>
          <p:cNvSpPr txBox="1">
            <a:spLocks noChangeArrowheads="1"/>
          </p:cNvSpPr>
          <p:nvPr/>
        </p:nvSpPr>
        <p:spPr bwMode="auto">
          <a:xfrm>
            <a:off x="15214364" y="2192005"/>
            <a:ext cx="2521268"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Golan Heights</a:t>
            </a:r>
          </a:p>
        </p:txBody>
      </p:sp>
      <p:sp>
        <p:nvSpPr>
          <p:cNvPr id="13" name="Line 11"/>
          <p:cNvSpPr>
            <a:spLocks noChangeShapeType="1"/>
          </p:cNvSpPr>
          <p:nvPr/>
        </p:nvSpPr>
        <p:spPr bwMode="auto">
          <a:xfrm>
            <a:off x="15641708" y="7035766"/>
            <a:ext cx="509643" cy="128633"/>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4" name="Line 12"/>
          <p:cNvSpPr>
            <a:spLocks noChangeShapeType="1"/>
          </p:cNvSpPr>
          <p:nvPr/>
        </p:nvSpPr>
        <p:spPr bwMode="auto">
          <a:xfrm>
            <a:off x="5328876" y="3200463"/>
            <a:ext cx="652643" cy="293933"/>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5" name="Line 13"/>
          <p:cNvSpPr>
            <a:spLocks noChangeShapeType="1"/>
          </p:cNvSpPr>
          <p:nvPr/>
        </p:nvSpPr>
        <p:spPr bwMode="auto">
          <a:xfrm>
            <a:off x="8254017" y="2966367"/>
            <a:ext cx="342900" cy="424533"/>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6" name="Line 14"/>
          <p:cNvSpPr>
            <a:spLocks noChangeShapeType="1"/>
          </p:cNvSpPr>
          <p:nvPr/>
        </p:nvSpPr>
        <p:spPr bwMode="auto">
          <a:xfrm flipH="1">
            <a:off x="12272514" y="2850391"/>
            <a:ext cx="171450" cy="388109"/>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1824241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outdoor, water, aerial photography&#10;&#10;Description automatically generated">
            <a:extLst>
              <a:ext uri="{FF2B5EF4-FFF2-40B4-BE49-F238E27FC236}">
                <a16:creationId xmlns:a16="http://schemas.microsoft.com/office/drawing/2014/main" id="{B47D9A52-403D-8B24-3685-943CD7B88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Northern shoreline of the Sea of Galilee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Tree>
    <p:extLst>
      <p:ext uri="{BB962C8B-B14F-4D97-AF65-F5344CB8AC3E}">
        <p14:creationId xmlns:p14="http://schemas.microsoft.com/office/powerpoint/2010/main" val="2223311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nature, outdoor, water, aerial photography&#10;&#10;Description automatically generated">
            <a:extLst>
              <a:ext uri="{FF2B5EF4-FFF2-40B4-BE49-F238E27FC236}">
                <a16:creationId xmlns:a16="http://schemas.microsoft.com/office/drawing/2014/main" id="{8E1A9E82-D893-9B5F-804F-F3E5C121D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Northern shoreline of the Sea of Galilee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
        <p:nvSpPr>
          <p:cNvPr id="6" name="Text Box 5"/>
          <p:cNvSpPr txBox="1">
            <a:spLocks noChangeArrowheads="1"/>
          </p:cNvSpPr>
          <p:nvPr/>
        </p:nvSpPr>
        <p:spPr bwMode="auto">
          <a:xfrm>
            <a:off x="10293158" y="3543300"/>
            <a:ext cx="1997663" cy="553998"/>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a:t>Capernaum</a:t>
            </a:r>
          </a:p>
        </p:txBody>
      </p:sp>
      <p:sp>
        <p:nvSpPr>
          <p:cNvPr id="7" name="Text Box 6"/>
          <p:cNvSpPr txBox="1">
            <a:spLocks noChangeArrowheads="1"/>
          </p:cNvSpPr>
          <p:nvPr/>
        </p:nvSpPr>
        <p:spPr bwMode="auto">
          <a:xfrm>
            <a:off x="6812807" y="5656302"/>
            <a:ext cx="2100896" cy="553998"/>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err="1"/>
              <a:t>Heptapegon</a:t>
            </a:r>
            <a:endParaRPr lang="en-US" sz="3000" dirty="0"/>
          </a:p>
        </p:txBody>
      </p:sp>
      <p:sp>
        <p:nvSpPr>
          <p:cNvPr id="8" name="Text Box 7"/>
          <p:cNvSpPr txBox="1">
            <a:spLocks noChangeArrowheads="1"/>
          </p:cNvSpPr>
          <p:nvPr/>
        </p:nvSpPr>
        <p:spPr bwMode="auto">
          <a:xfrm>
            <a:off x="2353223" y="3314700"/>
            <a:ext cx="2904577" cy="553998"/>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a:t>Mt. of Beatitudes</a:t>
            </a:r>
          </a:p>
        </p:txBody>
      </p:sp>
      <p:sp>
        <p:nvSpPr>
          <p:cNvPr id="9" name="Text Box 8"/>
          <p:cNvSpPr txBox="1">
            <a:spLocks noChangeArrowheads="1"/>
          </p:cNvSpPr>
          <p:nvPr/>
        </p:nvSpPr>
        <p:spPr bwMode="auto">
          <a:xfrm>
            <a:off x="15240000" y="2524035"/>
            <a:ext cx="1828770"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a:t>Bethsaida</a:t>
            </a:r>
          </a:p>
        </p:txBody>
      </p:sp>
      <p:sp>
        <p:nvSpPr>
          <p:cNvPr id="10" name="Text Box 9"/>
          <p:cNvSpPr txBox="1">
            <a:spLocks noChangeArrowheads="1"/>
          </p:cNvSpPr>
          <p:nvPr/>
        </p:nvSpPr>
        <p:spPr bwMode="auto">
          <a:xfrm>
            <a:off x="3871225" y="8775561"/>
            <a:ext cx="3248903" cy="553998"/>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a:t>Plain of Gennesaret</a:t>
            </a:r>
          </a:p>
        </p:txBody>
      </p:sp>
      <p:sp>
        <p:nvSpPr>
          <p:cNvPr id="11" name="Text Box 10"/>
          <p:cNvSpPr txBox="1">
            <a:spLocks noChangeArrowheads="1"/>
          </p:cNvSpPr>
          <p:nvPr/>
        </p:nvSpPr>
        <p:spPr bwMode="auto">
          <a:xfrm>
            <a:off x="9649788" y="1485900"/>
            <a:ext cx="2369174" cy="553998"/>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000" dirty="0"/>
              <a:t>Golan Heights</a:t>
            </a:r>
          </a:p>
        </p:txBody>
      </p:sp>
      <p:sp>
        <p:nvSpPr>
          <p:cNvPr id="12" name="Line 11"/>
          <p:cNvSpPr>
            <a:spLocks noChangeShapeType="1"/>
          </p:cNvSpPr>
          <p:nvPr/>
        </p:nvSpPr>
        <p:spPr bwMode="auto">
          <a:xfrm flipH="1" flipV="1">
            <a:off x="6324600" y="5770602"/>
            <a:ext cx="457200" cy="228600"/>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3" name="Line 12"/>
          <p:cNvSpPr>
            <a:spLocks noChangeShapeType="1"/>
          </p:cNvSpPr>
          <p:nvPr/>
        </p:nvSpPr>
        <p:spPr bwMode="auto">
          <a:xfrm>
            <a:off x="3903232" y="3886200"/>
            <a:ext cx="228600" cy="571500"/>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4" name="Line 13"/>
          <p:cNvSpPr>
            <a:spLocks noChangeShapeType="1"/>
          </p:cNvSpPr>
          <p:nvPr/>
        </p:nvSpPr>
        <p:spPr bwMode="auto">
          <a:xfrm>
            <a:off x="11087100" y="4229100"/>
            <a:ext cx="228600" cy="571500"/>
          </a:xfrm>
          <a:prstGeom prst="line">
            <a:avLst/>
          </a:prstGeom>
          <a:noFill/>
          <a:ln w="9525">
            <a:noFill/>
            <a:miter lim="800000"/>
            <a:headEnd/>
            <a:tailEnd/>
          </a:ln>
          <a:effectLst/>
        </p:spPr>
        <p:txBody>
          <a:bodyPr wrap="none">
            <a:spAutoFit/>
          </a:bodyPr>
          <a:lstStyle/>
          <a:p>
            <a:pPr>
              <a:defRPr/>
            </a:pPr>
            <a:endParaRPr lang="en-US" sz="3000" dirty="0">
              <a:effectLst>
                <a:glow rad="76200">
                  <a:schemeClr val="bg1">
                    <a:alpha val="60000"/>
                  </a:schemeClr>
                </a:glow>
              </a:effectLst>
              <a:latin typeface="Calibri" pitchFamily="34" charset="0"/>
              <a:cs typeface="Calibri" pitchFamily="34" charset="0"/>
            </a:endParaRPr>
          </a:p>
        </p:txBody>
      </p:sp>
      <p:sp>
        <p:nvSpPr>
          <p:cNvPr id="15" name="Line 14"/>
          <p:cNvSpPr>
            <a:spLocks noChangeShapeType="1"/>
          </p:cNvSpPr>
          <p:nvPr/>
        </p:nvSpPr>
        <p:spPr bwMode="auto">
          <a:xfrm flipH="1">
            <a:off x="15358147" y="3124200"/>
            <a:ext cx="342900" cy="342900"/>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6" name="Text Box 6"/>
          <p:cNvSpPr txBox="1">
            <a:spLocks noChangeArrowheads="1"/>
          </p:cNvSpPr>
          <p:nvPr/>
        </p:nvSpPr>
        <p:spPr bwMode="auto">
          <a:xfrm>
            <a:off x="12243207" y="8322128"/>
            <a:ext cx="2387193" cy="584775"/>
          </a:xfrm>
          <a:prstGeom prst="rect">
            <a:avLst/>
          </a:prstGeom>
          <a:noFill/>
        </p:spPr>
        <p:txBody>
          <a:bodyPr wrap="none" rtlCol="0">
            <a:spAutoFit/>
          </a:bodyPr>
          <a:lstStyle>
            <a:defPPr>
              <a:defRPr lang="en-US"/>
            </a:defPPr>
            <a:lvl1pPr algn="ctr">
              <a:defRPr sz="2000">
                <a:solidFill>
                  <a:srgbClr val="FEFFFF"/>
                </a:solidFill>
                <a:effectLst>
                  <a:glow rad="76200">
                    <a:srgbClr val="010000">
                      <a:alpha val="60000"/>
                    </a:srgbClr>
                  </a:glow>
                </a:effectLst>
                <a:latin typeface="Calibri" pitchFamily="34" charset="0"/>
                <a:cs typeface="Calibri" pitchFamily="34" charset="0"/>
              </a:defRPr>
            </a:lvl1pPr>
          </a:lstStyle>
          <a:p>
            <a:r>
              <a:rPr lang="en-US" sz="3200" dirty="0" err="1"/>
              <a:t>Nof</a:t>
            </a:r>
            <a:r>
              <a:rPr lang="en-US" sz="3200" dirty="0"/>
              <a:t> </a:t>
            </a:r>
            <a:r>
              <a:rPr lang="en-US" sz="3200" dirty="0" err="1"/>
              <a:t>Ginosaur</a:t>
            </a:r>
            <a:endParaRPr lang="en-US" sz="3200" dirty="0"/>
          </a:p>
        </p:txBody>
      </p:sp>
      <p:sp>
        <p:nvSpPr>
          <p:cNvPr id="17" name="Line 11"/>
          <p:cNvSpPr>
            <a:spLocks noChangeShapeType="1"/>
          </p:cNvSpPr>
          <p:nvPr/>
        </p:nvSpPr>
        <p:spPr bwMode="auto">
          <a:xfrm flipH="1">
            <a:off x="10860394" y="8839200"/>
            <a:ext cx="1257300" cy="342900"/>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
        <p:nvSpPr>
          <p:cNvPr id="18" name="Line 13"/>
          <p:cNvSpPr>
            <a:spLocks noChangeShapeType="1"/>
          </p:cNvSpPr>
          <p:nvPr/>
        </p:nvSpPr>
        <p:spPr bwMode="auto">
          <a:xfrm>
            <a:off x="11617387" y="4114800"/>
            <a:ext cx="228600" cy="571500"/>
          </a:xfrm>
          <a:prstGeom prst="lin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4223592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water, bank&#10;&#10;Description automatically generated">
            <a:extLst>
              <a:ext uri="{FF2B5EF4-FFF2-40B4-BE49-F238E27FC236}">
                <a16:creationId xmlns:a16="http://schemas.microsoft.com/office/drawing/2014/main" id="{D74943F2-56FB-06F8-B92F-BAA6C1C1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Shoreline of the Sea of Galilee near the harbor of Tabgha</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Tree>
    <p:extLst>
      <p:ext uri="{BB962C8B-B14F-4D97-AF65-F5344CB8AC3E}">
        <p14:creationId xmlns:p14="http://schemas.microsoft.com/office/powerpoint/2010/main" val="4007871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rock, field&#10;&#10;Description automatically generated">
            <a:extLst>
              <a:ext uri="{FF2B5EF4-FFF2-40B4-BE49-F238E27FC236}">
                <a16:creationId xmlns:a16="http://schemas.microsoft.com/office/drawing/2014/main" id="{00340A17-34A1-4B45-90F3-40A3DE8CA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2164"/>
            <a:ext cx="18288000" cy="7662672"/>
          </a:xfrm>
          <a:prstGeom prst="rect">
            <a:avLst/>
          </a:prstGeom>
        </p:spPr>
      </p:pic>
      <p:sp>
        <p:nvSpPr>
          <p:cNvPr id="2" name="Text Placeholder 1"/>
          <p:cNvSpPr>
            <a:spLocks noGrp="1"/>
          </p:cNvSpPr>
          <p:nvPr>
            <p:ph type="body" sz="quarter" idx="10"/>
          </p:nvPr>
        </p:nvSpPr>
        <p:spPr/>
        <p:txBody>
          <a:bodyPr/>
          <a:lstStyle/>
          <a:p>
            <a:r>
              <a:rPr lang="en-US" dirty="0" err="1"/>
              <a:t>En</a:t>
            </a:r>
            <a:r>
              <a:rPr lang="en-US" dirty="0"/>
              <a:t> </a:t>
            </a:r>
            <a:r>
              <a:rPr lang="en-US" dirty="0" err="1"/>
              <a:t>Ayub</a:t>
            </a:r>
            <a:r>
              <a:rPr lang="en-US" dirty="0"/>
              <a:t>, one of the springs of </a:t>
            </a:r>
            <a:r>
              <a:rPr lang="en-US" dirty="0" err="1"/>
              <a:t>Heptapegon</a:t>
            </a:r>
            <a:endParaRPr lang="en-US" dirty="0"/>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Tree>
    <p:extLst>
      <p:ext uri="{BB962C8B-B14F-4D97-AF65-F5344CB8AC3E}">
        <p14:creationId xmlns:p14="http://schemas.microsoft.com/office/powerpoint/2010/main" val="3587671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canoe&#10;&#10;Description automatically generated with low confidence">
            <a:extLst>
              <a:ext uri="{FF2B5EF4-FFF2-40B4-BE49-F238E27FC236}">
                <a16:creationId xmlns:a16="http://schemas.microsoft.com/office/drawing/2014/main" id="{605EE28F-E4C7-AE07-3282-3DC0ED8B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Sea of Galilee shoreline near </a:t>
            </a:r>
            <a:r>
              <a:rPr lang="en-US" dirty="0" err="1"/>
              <a:t>Tabgha</a:t>
            </a:r>
            <a:r>
              <a:rPr lang="en-US" dirty="0"/>
              <a:t> harbor</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While walking by the Sea of Galilee . . .</a:t>
            </a:r>
          </a:p>
        </p:txBody>
      </p:sp>
    </p:spTree>
    <p:extLst>
      <p:ext uri="{BB962C8B-B14F-4D97-AF65-F5344CB8AC3E}">
        <p14:creationId xmlns:p14="http://schemas.microsoft.com/office/powerpoint/2010/main" val="356112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mountain, sky, badlands&#10;&#10;Description automatically generated">
            <a:extLst>
              <a:ext uri="{FF2B5EF4-FFF2-40B4-BE49-F238E27FC236}">
                <a16:creationId xmlns:a16="http://schemas.microsoft.com/office/drawing/2014/main" id="{ADEDE98F-AECC-E954-33FC-8DA8A56CA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Traditional Mount of Temptation near Jericho (from the east)</a:t>
            </a:r>
          </a:p>
        </p:txBody>
      </p:sp>
      <p:sp>
        <p:nvSpPr>
          <p:cNvPr id="3" name="Text Placeholder 2"/>
          <p:cNvSpPr>
            <a:spLocks noGrp="1"/>
          </p:cNvSpPr>
          <p:nvPr>
            <p:ph type="body" sz="quarter" idx="12"/>
          </p:nvPr>
        </p:nvSpPr>
        <p:spPr/>
        <p:txBody>
          <a:bodyPr/>
          <a:lstStyle/>
          <a:p>
            <a:r>
              <a:rPr lang="en-US" dirty="0"/>
              <a:t>4:1</a:t>
            </a:r>
          </a:p>
        </p:txBody>
      </p:sp>
      <p:sp>
        <p:nvSpPr>
          <p:cNvPr id="4" name="Title 3"/>
          <p:cNvSpPr>
            <a:spLocks noGrp="1"/>
          </p:cNvSpPr>
          <p:nvPr>
            <p:ph type="title"/>
          </p:nvPr>
        </p:nvSpPr>
        <p:spPr/>
        <p:txBody>
          <a:bodyPr/>
          <a:lstStyle/>
          <a:p>
            <a:r>
              <a:rPr lang="en-US" dirty="0"/>
              <a:t>Jesus was led by the Spirit into the wilderness</a:t>
            </a:r>
          </a:p>
        </p:txBody>
      </p:sp>
      <p:sp>
        <p:nvSpPr>
          <p:cNvPr id="7" name="Oval 4"/>
          <p:cNvSpPr>
            <a:spLocks noChangeArrowheads="1"/>
          </p:cNvSpPr>
          <p:nvPr/>
        </p:nvSpPr>
        <p:spPr bwMode="auto">
          <a:xfrm>
            <a:off x="6019800" y="4535226"/>
            <a:ext cx="2243051" cy="1522674"/>
          </a:xfrm>
          <a:prstGeom prst="ellipse">
            <a:avLst/>
          </a:prstGeom>
          <a:noFill/>
          <a:ln w="38100" cap="flat" cmpd="sng" algn="ctr">
            <a:solidFill>
              <a:srgbClr val="FEFFFF"/>
            </a:solidFill>
            <a:prstDash val="solid"/>
            <a:round/>
            <a:headEnd type="none" w="med" len="med"/>
            <a:tailEnd type="triangle" w="med" len="med"/>
          </a:ln>
          <a:effectLst>
            <a:glow rad="762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altLang="en-US" sz="3600" kern="0">
              <a:solidFill>
                <a:srgbClr val="000000"/>
              </a:solidFill>
              <a:latin typeface="Arial"/>
            </a:endParaRPr>
          </a:p>
        </p:txBody>
      </p:sp>
      <p:sp>
        <p:nvSpPr>
          <p:cNvPr id="8" name="TextBox 7"/>
          <p:cNvSpPr txBox="1"/>
          <p:nvPr/>
        </p:nvSpPr>
        <p:spPr>
          <a:xfrm>
            <a:off x="8229600" y="4086135"/>
            <a:ext cx="5123518" cy="584775"/>
          </a:xfrm>
          <a:prstGeom prst="rect">
            <a:avLst/>
          </a:prstGeom>
          <a:noFill/>
          <a:ln w="9525">
            <a:noFill/>
            <a:miter lim="800000"/>
            <a:headEnd/>
            <a:tailEnd/>
          </a:ln>
          <a:effectLst/>
        </p:spPr>
        <p:txBody>
          <a:bodyPr wrap="none">
            <a:spAutoFit/>
          </a:bodyPr>
          <a:lstStyle>
            <a:defPPr>
              <a:defRPr lang="en-US"/>
            </a:defPPr>
            <a:lvl1pPr>
              <a:defRPr sz="2000" kern="0">
                <a:solidFill>
                  <a:srgbClr val="FFFFFF"/>
                </a:solidFill>
                <a:effectLst>
                  <a:glow rad="76200">
                    <a:srgbClr val="000000">
                      <a:alpha val="60000"/>
                    </a:srgbClr>
                  </a:glow>
                </a:effectLst>
                <a:latin typeface="Calibri" pitchFamily="34" charset="0"/>
                <a:cs typeface="Calibri" pitchFamily="34" charset="0"/>
              </a:defRPr>
            </a:lvl1pPr>
          </a:lstStyle>
          <a:p>
            <a:r>
              <a:rPr lang="en-US" sz="3200" dirty="0">
                <a:solidFill>
                  <a:srgbClr val="FEFFFF"/>
                </a:solidFill>
              </a:rPr>
              <a:t>Monastery of the Temptation</a:t>
            </a:r>
          </a:p>
        </p:txBody>
      </p:sp>
    </p:spTree>
    <p:extLst>
      <p:ext uri="{BB962C8B-B14F-4D97-AF65-F5344CB8AC3E}">
        <p14:creationId xmlns:p14="http://schemas.microsoft.com/office/powerpoint/2010/main" val="15025842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in a boat&#10;&#10;Description automatically generated with low confidence">
            <a:extLst>
              <a:ext uri="{FF2B5EF4-FFF2-40B4-BE49-F238E27FC236}">
                <a16:creationId xmlns:a16="http://schemas.microsoft.com/office/drawing/2014/main" id="{E133E9BD-2966-4CEE-F0BC-DFDEC9F36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 casting net in the Sea of Galilee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He saw two brothers, Simon called Peter, and Andrew his brother, casting a net into the sea</a:t>
            </a:r>
          </a:p>
        </p:txBody>
      </p:sp>
    </p:spTree>
    <p:extLst>
      <p:ext uri="{BB962C8B-B14F-4D97-AF65-F5344CB8AC3E}">
        <p14:creationId xmlns:p14="http://schemas.microsoft.com/office/powerpoint/2010/main" val="2527598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water with a net&#10;&#10;Description automatically generated with low confidence">
            <a:extLst>
              <a:ext uri="{FF2B5EF4-FFF2-40B4-BE49-F238E27FC236}">
                <a16:creationId xmlns:a16="http://schemas.microsoft.com/office/drawing/2014/main" id="{38AB621D-5700-80D3-6541-808391364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736" y="0"/>
            <a:ext cx="15654528" cy="10287000"/>
          </a:xfrm>
          <a:prstGeom prst="rect">
            <a:avLst/>
          </a:prstGeom>
        </p:spPr>
      </p:pic>
      <p:sp>
        <p:nvSpPr>
          <p:cNvPr id="2" name="Text Placeholder 1"/>
          <p:cNvSpPr>
            <a:spLocks noGrp="1"/>
          </p:cNvSpPr>
          <p:nvPr>
            <p:ph type="body" sz="quarter" idx="10"/>
          </p:nvPr>
        </p:nvSpPr>
        <p:spPr/>
        <p:txBody>
          <a:bodyPr/>
          <a:lstStyle/>
          <a:p>
            <a:r>
              <a:rPr lang="en-US" dirty="0"/>
              <a:t>Fisherman casting net in the Sea of Galilee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He saw two brothers, Simon called Peter, and Andrew his brother, casting a net into the sea</a:t>
            </a:r>
          </a:p>
        </p:txBody>
      </p:sp>
    </p:spTree>
    <p:extLst>
      <p:ext uri="{BB962C8B-B14F-4D97-AF65-F5344CB8AC3E}">
        <p14:creationId xmlns:p14="http://schemas.microsoft.com/office/powerpoint/2010/main" val="23123765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fishing on a boat&#10;&#10;Description automatically generated with medium confidence">
            <a:extLst>
              <a:ext uri="{FF2B5EF4-FFF2-40B4-BE49-F238E27FC236}">
                <a16:creationId xmlns:a16="http://schemas.microsoft.com/office/drawing/2014/main" id="{D8C3AC29-7531-822A-E0E1-28AE6F8C7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Fisherman casting net in the Sea of Galilee</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He saw two brothers, Simon called Peter, and Andrew his brother, casting a net into the sea</a:t>
            </a:r>
          </a:p>
        </p:txBody>
      </p:sp>
    </p:spTree>
    <p:extLst>
      <p:ext uri="{BB962C8B-B14F-4D97-AF65-F5344CB8AC3E}">
        <p14:creationId xmlns:p14="http://schemas.microsoft.com/office/powerpoint/2010/main" val="29724110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person, beach&#10;&#10;Description automatically generated">
            <a:extLst>
              <a:ext uri="{FF2B5EF4-FFF2-40B4-BE49-F238E27FC236}">
                <a16:creationId xmlns:a16="http://schemas.microsoft.com/office/drawing/2014/main" id="{4B7BE7F1-1086-6C76-CB5D-BA3F15FF1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Galilee fishermen with large numbers of fish</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He saw two brothers, Simon called Peter, and Andrew his brother, casting a net into the sea</a:t>
            </a:r>
          </a:p>
        </p:txBody>
      </p:sp>
    </p:spTree>
    <p:extLst>
      <p:ext uri="{BB962C8B-B14F-4D97-AF65-F5344CB8AC3E}">
        <p14:creationId xmlns:p14="http://schemas.microsoft.com/office/powerpoint/2010/main" val="1576049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fabric&#10;&#10;Description automatically generated">
            <a:extLst>
              <a:ext uri="{FF2B5EF4-FFF2-40B4-BE49-F238E27FC236}">
                <a16:creationId xmlns:a16="http://schemas.microsoft.com/office/drawing/2014/main" id="{DB2C03D8-4556-45C3-906F-7A049FE9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0"/>
            <a:ext cx="15435072" cy="10287000"/>
          </a:xfrm>
          <a:prstGeom prst="rect">
            <a:avLst/>
          </a:prstGeom>
        </p:spPr>
      </p:pic>
      <p:sp>
        <p:nvSpPr>
          <p:cNvPr id="2" name="Text Placeholder 1"/>
          <p:cNvSpPr>
            <a:spLocks noGrp="1"/>
          </p:cNvSpPr>
          <p:nvPr>
            <p:ph type="body" sz="quarter" idx="10"/>
          </p:nvPr>
        </p:nvSpPr>
        <p:spPr/>
        <p:txBody>
          <a:bodyPr/>
          <a:lstStyle/>
          <a:p>
            <a:r>
              <a:rPr lang="en-US" dirty="0"/>
              <a:t>Peter and Andrew in mosaic in St. Paul’s Outside the Walls</a:t>
            </a:r>
          </a:p>
        </p:txBody>
      </p:sp>
      <p:sp>
        <p:nvSpPr>
          <p:cNvPr id="3" name="Text Placeholder 2"/>
          <p:cNvSpPr>
            <a:spLocks noGrp="1"/>
          </p:cNvSpPr>
          <p:nvPr>
            <p:ph type="body" sz="quarter" idx="12"/>
          </p:nvPr>
        </p:nvSpPr>
        <p:spPr/>
        <p:txBody>
          <a:bodyPr/>
          <a:lstStyle/>
          <a:p>
            <a:r>
              <a:rPr lang="en-US" dirty="0"/>
              <a:t>4:18</a:t>
            </a:r>
          </a:p>
        </p:txBody>
      </p:sp>
      <p:sp>
        <p:nvSpPr>
          <p:cNvPr id="4" name="Title 3"/>
          <p:cNvSpPr>
            <a:spLocks noGrp="1"/>
          </p:cNvSpPr>
          <p:nvPr>
            <p:ph type="title"/>
          </p:nvPr>
        </p:nvSpPr>
        <p:spPr/>
        <p:txBody>
          <a:bodyPr/>
          <a:lstStyle/>
          <a:p>
            <a:r>
              <a:rPr lang="en-US" dirty="0"/>
              <a:t>He saw two brothers, Simon called Peter, and Andrew his brother, casting a net into the sea</a:t>
            </a:r>
          </a:p>
        </p:txBody>
      </p:sp>
    </p:spTree>
    <p:extLst>
      <p:ext uri="{BB962C8B-B14F-4D97-AF65-F5344CB8AC3E}">
        <p14:creationId xmlns:p14="http://schemas.microsoft.com/office/powerpoint/2010/main" val="26755203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EC47EFE7-CB65-4D53-9CA7-3B7A65E1B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244" y="0"/>
            <a:ext cx="5239512" cy="10287000"/>
          </a:xfrm>
          <a:prstGeom prst="rect">
            <a:avLst/>
          </a:prstGeom>
        </p:spPr>
      </p:pic>
      <p:sp>
        <p:nvSpPr>
          <p:cNvPr id="2" name="Text Placeholder 1">
            <a:extLst>
              <a:ext uri="{FF2B5EF4-FFF2-40B4-BE49-F238E27FC236}">
                <a16:creationId xmlns:a16="http://schemas.microsoft.com/office/drawing/2014/main" id="{50E3B8F2-9418-464A-B8F6-AF301424A818}"/>
              </a:ext>
            </a:extLst>
          </p:cNvPr>
          <p:cNvSpPr>
            <a:spLocks noGrp="1"/>
          </p:cNvSpPr>
          <p:nvPr>
            <p:ph type="body" sz="quarter" idx="10"/>
          </p:nvPr>
        </p:nvSpPr>
        <p:spPr/>
        <p:txBody>
          <a:bodyPr/>
          <a:lstStyle/>
          <a:p>
            <a:r>
              <a:rPr lang="en-US" dirty="0"/>
              <a:t>African fisherman from </a:t>
            </a:r>
            <a:r>
              <a:rPr lang="en-US" dirty="0" err="1"/>
              <a:t>Posillipo</a:t>
            </a:r>
            <a:r>
              <a:rPr lang="en-US" dirty="0"/>
              <a:t>, AD 130–160</a:t>
            </a:r>
          </a:p>
        </p:txBody>
      </p:sp>
      <p:sp>
        <p:nvSpPr>
          <p:cNvPr id="3" name="Text Placeholder 2">
            <a:extLst>
              <a:ext uri="{FF2B5EF4-FFF2-40B4-BE49-F238E27FC236}">
                <a16:creationId xmlns:a16="http://schemas.microsoft.com/office/drawing/2014/main" id="{17BB572C-1E40-4DED-ABEE-7DA0BDD6E66E}"/>
              </a:ext>
            </a:extLst>
          </p:cNvPr>
          <p:cNvSpPr>
            <a:spLocks noGrp="1"/>
          </p:cNvSpPr>
          <p:nvPr>
            <p:ph type="body" sz="quarter" idx="12"/>
          </p:nvPr>
        </p:nvSpPr>
        <p:spPr/>
        <p:txBody>
          <a:bodyPr/>
          <a:lstStyle/>
          <a:p>
            <a:r>
              <a:rPr lang="en-US" dirty="0"/>
              <a:t>4:18</a:t>
            </a:r>
          </a:p>
        </p:txBody>
      </p:sp>
      <p:sp>
        <p:nvSpPr>
          <p:cNvPr id="4" name="Title 3">
            <a:extLst>
              <a:ext uri="{FF2B5EF4-FFF2-40B4-BE49-F238E27FC236}">
                <a16:creationId xmlns:a16="http://schemas.microsoft.com/office/drawing/2014/main" id="{943DB103-E931-4F61-A4B9-6BA0104D7527}"/>
              </a:ext>
            </a:extLst>
          </p:cNvPr>
          <p:cNvSpPr>
            <a:spLocks noGrp="1"/>
          </p:cNvSpPr>
          <p:nvPr>
            <p:ph type="title"/>
          </p:nvPr>
        </p:nvSpPr>
        <p:spPr/>
        <p:txBody>
          <a:bodyPr/>
          <a:lstStyle/>
          <a:p>
            <a:r>
              <a:rPr lang="en-US" dirty="0"/>
              <a:t>For they were fishermen</a:t>
            </a:r>
          </a:p>
        </p:txBody>
      </p:sp>
    </p:spTree>
    <p:extLst>
      <p:ext uri="{BB962C8B-B14F-4D97-AF65-F5344CB8AC3E}">
        <p14:creationId xmlns:p14="http://schemas.microsoft.com/office/powerpoint/2010/main" val="8676438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everal&#10;&#10;Description automatically generated">
            <a:extLst>
              <a:ext uri="{FF2B5EF4-FFF2-40B4-BE49-F238E27FC236}">
                <a16:creationId xmlns:a16="http://schemas.microsoft.com/office/drawing/2014/main" id="{DBD0374B-86BF-B76C-ABAB-48CF63C04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Painting of Jesus calling the disciples to be fishers of men, in </a:t>
            </a:r>
            <a:r>
              <a:rPr lang="en-US" dirty="0" err="1"/>
              <a:t>Duc</a:t>
            </a:r>
            <a:r>
              <a:rPr lang="en-US" dirty="0"/>
              <a:t> In </a:t>
            </a:r>
            <a:r>
              <a:rPr lang="en-US" dirty="0" err="1"/>
              <a:t>Altum</a:t>
            </a:r>
            <a:r>
              <a:rPr lang="en-US" dirty="0"/>
              <a:t> chapel in Magdala</a:t>
            </a:r>
          </a:p>
        </p:txBody>
      </p:sp>
      <p:sp>
        <p:nvSpPr>
          <p:cNvPr id="3" name="Text Placeholder 2"/>
          <p:cNvSpPr>
            <a:spLocks noGrp="1"/>
          </p:cNvSpPr>
          <p:nvPr>
            <p:ph type="body" sz="quarter" idx="12"/>
          </p:nvPr>
        </p:nvSpPr>
        <p:spPr/>
        <p:txBody>
          <a:bodyPr/>
          <a:lstStyle/>
          <a:p>
            <a:r>
              <a:rPr lang="en-US" dirty="0"/>
              <a:t>4:19</a:t>
            </a:r>
          </a:p>
        </p:txBody>
      </p:sp>
      <p:sp>
        <p:nvSpPr>
          <p:cNvPr id="4" name="Title 3"/>
          <p:cNvSpPr>
            <a:spLocks noGrp="1"/>
          </p:cNvSpPr>
          <p:nvPr>
            <p:ph type="title"/>
          </p:nvPr>
        </p:nvSpPr>
        <p:spPr/>
        <p:txBody>
          <a:bodyPr/>
          <a:lstStyle/>
          <a:p>
            <a:r>
              <a:rPr lang="en-US" dirty="0"/>
              <a:t>And He said to them, “Follow me, and I will make </a:t>
            </a:r>
            <a:r>
              <a:rPr lang="en-US"/>
              <a:t>you fishers of men”</a:t>
            </a:r>
          </a:p>
        </p:txBody>
      </p:sp>
    </p:spTree>
    <p:extLst>
      <p:ext uri="{BB962C8B-B14F-4D97-AF65-F5344CB8AC3E}">
        <p14:creationId xmlns:p14="http://schemas.microsoft.com/office/powerpoint/2010/main" val="31138365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00.159.56_P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925" y="553998"/>
            <a:ext cx="7288154" cy="9225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i="1" dirty="0">
                <a:latin typeface="Calibri"/>
                <a:cs typeface="Calibri"/>
              </a:rPr>
              <a:t>The Calling of Saint Peter and Saint Andrew</a:t>
            </a:r>
            <a:r>
              <a:rPr lang="en-US" dirty="0">
                <a:latin typeface="Calibri"/>
                <a:cs typeface="Calibri"/>
              </a:rPr>
              <a:t>, by James Tissot, circa 1890</a:t>
            </a:r>
            <a:endParaRPr lang="ja-JP" altLang="en-US" dirty="0"/>
          </a:p>
        </p:txBody>
      </p:sp>
      <p:sp>
        <p:nvSpPr>
          <p:cNvPr id="4" name="Text Placeholder 3"/>
          <p:cNvSpPr>
            <a:spLocks noGrp="1"/>
          </p:cNvSpPr>
          <p:nvPr>
            <p:ph type="body" sz="quarter" idx="12"/>
          </p:nvPr>
        </p:nvSpPr>
        <p:spPr/>
        <p:txBody>
          <a:bodyPr/>
          <a:lstStyle/>
          <a:p>
            <a:r>
              <a:rPr lang="en-US" dirty="0">
                <a:latin typeface="Calibri"/>
                <a:cs typeface="Calibri"/>
              </a:rPr>
              <a:t>4:19</a:t>
            </a:r>
            <a:endParaRPr lang="en-US" dirty="0"/>
          </a:p>
        </p:txBody>
      </p:sp>
      <p:sp>
        <p:nvSpPr>
          <p:cNvPr id="2" name="Title 1"/>
          <p:cNvSpPr>
            <a:spLocks noGrp="1"/>
          </p:cNvSpPr>
          <p:nvPr>
            <p:ph type="title"/>
          </p:nvPr>
        </p:nvSpPr>
        <p:spPr/>
        <p:txBody>
          <a:bodyPr/>
          <a:lstStyle/>
          <a:p>
            <a:r>
              <a:rPr lang="en-US" dirty="0"/>
              <a:t>And He said to them, “Follow me, and I will make you fishers of men”</a:t>
            </a:r>
            <a:endParaRPr lang="ja-JP" altLang="en-US" dirty="0"/>
          </a:p>
        </p:txBody>
      </p:sp>
    </p:spTree>
    <p:extLst>
      <p:ext uri="{BB962C8B-B14F-4D97-AF65-F5344CB8AC3E}">
        <p14:creationId xmlns:p14="http://schemas.microsoft.com/office/powerpoint/2010/main" val="3481363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net&#10;&#10;Description automatically generated with low confidence">
            <a:extLst>
              <a:ext uri="{FF2B5EF4-FFF2-40B4-BE49-F238E27FC236}">
                <a16:creationId xmlns:a16="http://schemas.microsoft.com/office/drawing/2014/main" id="{DE521672-52B5-FF62-3A19-46FA5A017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x-none"/>
              <a:t>Fishing net </a:t>
            </a:r>
            <a:r>
              <a:rPr lang="x-none" dirty="0"/>
              <a:t>fragment, 19th</a:t>
            </a:r>
            <a:r>
              <a:rPr lang="en-US" dirty="0"/>
              <a:t>–</a:t>
            </a:r>
            <a:r>
              <a:rPr lang="x-none" dirty="0"/>
              <a:t>20th dynasties,</a:t>
            </a:r>
            <a:r>
              <a:rPr lang="en-US" dirty="0"/>
              <a:t> from</a:t>
            </a:r>
            <a:r>
              <a:rPr lang="x-none" dirty="0"/>
              <a:t> Lisht</a:t>
            </a:r>
            <a:endParaRPr lang="en-US" dirty="0" err="1"/>
          </a:p>
        </p:txBody>
      </p:sp>
      <p:sp>
        <p:nvSpPr>
          <p:cNvPr id="3" name="Text Placeholder 2"/>
          <p:cNvSpPr>
            <a:spLocks noGrp="1"/>
          </p:cNvSpPr>
          <p:nvPr>
            <p:ph type="body" sz="quarter" idx="12"/>
          </p:nvPr>
        </p:nvSpPr>
        <p:spPr/>
        <p:txBody>
          <a:bodyPr/>
          <a:lstStyle/>
          <a:p>
            <a:r>
              <a:rPr lang="en-US" dirty="0"/>
              <a:t>4:20</a:t>
            </a:r>
          </a:p>
        </p:txBody>
      </p:sp>
      <p:sp>
        <p:nvSpPr>
          <p:cNvPr id="4" name="Title 3"/>
          <p:cNvSpPr>
            <a:spLocks noGrp="1"/>
          </p:cNvSpPr>
          <p:nvPr>
            <p:ph type="title"/>
          </p:nvPr>
        </p:nvSpPr>
        <p:spPr/>
        <p:txBody>
          <a:bodyPr/>
          <a:lstStyle/>
          <a:p>
            <a:r>
              <a:rPr lang="en-US" dirty="0"/>
              <a:t>Immediately they left their nets</a:t>
            </a:r>
          </a:p>
        </p:txBody>
      </p:sp>
    </p:spTree>
    <p:extLst>
      <p:ext uri="{BB962C8B-B14F-4D97-AF65-F5344CB8AC3E}">
        <p14:creationId xmlns:p14="http://schemas.microsoft.com/office/powerpoint/2010/main" val="1678332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ip, water, boat, ground&#10;&#10;Description automatically generated">
            <a:extLst>
              <a:ext uri="{FF2B5EF4-FFF2-40B4-BE49-F238E27FC236}">
                <a16:creationId xmlns:a16="http://schemas.microsoft.com/office/drawing/2014/main" id="{02F46459-D188-78A9-4BB0-427A31259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First-century boat discovered in the Sea of Galilee</a:t>
            </a:r>
          </a:p>
        </p:txBody>
      </p:sp>
      <p:sp>
        <p:nvSpPr>
          <p:cNvPr id="3" name="Text Placeholder 2"/>
          <p:cNvSpPr>
            <a:spLocks noGrp="1"/>
          </p:cNvSpPr>
          <p:nvPr>
            <p:ph type="body" sz="quarter" idx="12"/>
          </p:nvPr>
        </p:nvSpPr>
        <p:spPr/>
        <p:txBody>
          <a:bodyPr/>
          <a:lstStyle/>
          <a:p>
            <a:r>
              <a:rPr lang="en-US" dirty="0"/>
              <a:t>4:21</a:t>
            </a:r>
          </a:p>
        </p:txBody>
      </p:sp>
      <p:sp>
        <p:nvSpPr>
          <p:cNvPr id="4" name="Title 3"/>
          <p:cNvSpPr>
            <a:spLocks noGrp="1"/>
          </p:cNvSpPr>
          <p:nvPr>
            <p:ph type="title"/>
          </p:nvPr>
        </p:nvSpPr>
        <p:spPr/>
        <p:txBody>
          <a:bodyPr/>
          <a:lstStyle/>
          <a:p>
            <a:r>
              <a:rPr lang="en-US" dirty="0"/>
              <a:t>He saw two other brothers . . . in the boat with Zebedee their father</a:t>
            </a:r>
          </a:p>
        </p:txBody>
      </p:sp>
    </p:spTree>
    <p:extLst>
      <p:ext uri="{BB962C8B-B14F-4D97-AF65-F5344CB8AC3E}">
        <p14:creationId xmlns:p14="http://schemas.microsoft.com/office/powerpoint/2010/main" val="219183487"/>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2659</TotalTime>
  <Words>9396</Words>
  <Application>Microsoft Office PowerPoint</Application>
  <PresentationFormat>Custom</PresentationFormat>
  <Paragraphs>1111</Paragraphs>
  <Slides>157</Slides>
  <Notes>157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157</vt:i4>
      </vt:variant>
    </vt:vector>
  </HeadingPairs>
  <TitlesOfParts>
    <vt:vector size="163" baseType="lpstr">
      <vt:lpstr>ＭＳ Ｐゴシック</vt:lpstr>
      <vt:lpstr>Arial</vt:lpstr>
      <vt:lpstr>Calibri</vt:lpstr>
      <vt:lpstr>GT America Standard</vt:lpstr>
      <vt:lpstr>Times New Roman</vt:lpstr>
      <vt:lpstr>PhotoCompanion</vt:lpstr>
      <vt:lpstr>MATTHEW 4</vt:lpstr>
      <vt:lpstr>MATTHEW 4</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by the Spirit into the wilderness</vt:lpstr>
      <vt:lpstr>Jesus was led . . . into the wilderness to be tempted by the devil</vt:lpstr>
      <vt:lpstr>Jesus was led . . . into the wilderness to be tempted by the devil</vt:lpstr>
      <vt:lpstr>Jesus was led . . . into the wilderness to be tempted by the devil</vt:lpstr>
      <vt:lpstr>And when He had fasted forty days and forty nights</vt:lpstr>
      <vt:lpstr>Command that these stones become bread</vt:lpstr>
      <vt:lpstr>Command that these stones become bread</vt:lpstr>
      <vt:lpstr>Command that these stones become bread</vt:lpstr>
      <vt:lpstr>Command that these stones become bread</vt:lpstr>
      <vt:lpstr>Command that these stones become bread</vt:lpstr>
      <vt:lpstr>But He answered and said, “It is written . . . .”</vt:lpstr>
      <vt:lpstr>It is written, “Man shall not live by bread alone, but by every word . . . out of the mouth of God”</vt:lpstr>
      <vt:lpstr>Then the devil took Him to the holy city</vt:lpstr>
      <vt:lpstr>Then the devil took Him to the holy city</vt:lpstr>
      <vt:lpstr>Then the devil took Him to the holy city</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Then the devil took Him to the holy city, and set Him on the pinnacle of the temple</vt:lpstr>
      <vt:lpstr>Lest you strike your foot against a stone</vt:lpstr>
      <vt:lpstr>Again it is written, “Thou shalt not test the Lord thy God”</vt:lpstr>
      <vt:lpstr>The devil took Him to a very high mountain</vt:lpstr>
      <vt:lpstr>The devil took Him to a very high mountain</vt:lpstr>
      <vt:lpstr>The devil . . . showed Him all the kingdoms of the world, and the glory of them</vt:lpstr>
      <vt:lpstr>The devil . . . showed Him all the kingdoms of the world, and the glory of them</vt:lpstr>
      <vt:lpstr>The devil . . . showed Him all the kingdoms of the world, and the glory of them</vt:lpstr>
      <vt:lpstr>The devil . . . showed Him all the kingdoms of the world, and the glory of them</vt:lpstr>
      <vt:lpstr>The devil . . . showed Him all the kingdoms of the world, and the glory of them</vt:lpstr>
      <vt:lpstr>It is written, “You shall worship the Lord your God, and serve Him only”</vt:lpstr>
      <vt:lpstr>It is written, “You shall worship the Lord your God, and serve Him only”</vt:lpstr>
      <vt:lpstr>Now when He heard that John had been arrested</vt:lpstr>
      <vt:lpstr>Now when He heard that John had been arrested</vt:lpstr>
      <vt:lpstr>Now when He heard that John had been arrested</vt:lpstr>
      <vt:lpstr>Now when He heard that John had been arrested, He withdrew into Galilee</vt:lpstr>
      <vt:lpstr>Now when He heard that John had been arrested, He withdrew into Galilee</vt:lpstr>
      <vt:lpstr>Leaving Nazareth . . .</vt:lpstr>
      <vt:lpstr>Leaving Nazareth . . .</vt:lpstr>
      <vt:lpstr>Leaving Nazareth . . .</vt:lpstr>
      <vt:lpstr>Leaving Nazareth . . .</vt:lpstr>
      <vt:lpstr>He came and settled in Capernaum, which is by the sea</vt:lpstr>
      <vt:lpstr>He came and settled in Capernaum, which is by the sea</vt:lpstr>
      <vt:lpstr>He came and settled in Capernaum, which is by the sea</vt:lpstr>
      <vt:lpstr>He came and settled in Capernaum, which is by the sea</vt:lpstr>
      <vt:lpstr>He came and settled in Capernaum, which is by the sea</vt:lpstr>
      <vt:lpstr>He came and settled in Capernaum, which is by the sea</vt:lpstr>
      <vt:lpstr>He came and settled in Capernaum, which is by the sea</vt:lpstr>
      <vt:lpstr>That what was spoken through Isaiah the prophet might be fulfilled: “The land of Zebulun . . . ”</vt:lpstr>
      <vt:lpstr>The land of Zebulun</vt:lpstr>
      <vt:lpstr>The land of Zebulun</vt:lpstr>
      <vt:lpstr>And the land of Naphtali</vt:lpstr>
      <vt:lpstr>And the land of Naphtali</vt:lpstr>
      <vt:lpstr>The way to the sea</vt:lpstr>
      <vt:lpstr>The way to the sea</vt:lpstr>
      <vt:lpstr>Galilee of the Gentiles</vt:lpstr>
      <vt:lpstr>Galilee of the Gentiles</vt:lpstr>
      <vt:lpstr>The people who sit in darkness have seen a great light</vt:lpstr>
      <vt:lpstr>The people who sit in darkness have seen a great light</vt:lpstr>
      <vt:lpstr>The people who sit in darkness have seen a great light</vt:lpstr>
      <vt:lpstr>The people who sit in darkness have seen a great light</vt:lpstr>
      <vt:lpstr>The people who sit in darkness have seen a great light</vt:lpstr>
      <vt:lpstr>While walking by the Sea of Galilee . . .</vt:lpstr>
      <vt:lpstr>While walking by the Sea of Galilee . . .</vt:lpstr>
      <vt:lpstr>While walking by the Sea of Galilee . . .</vt:lpstr>
      <vt:lpstr>While walking by the Sea of Galilee . . .</vt:lpstr>
      <vt:lpstr>While walking by the Sea of Galilee . . .</vt:lpstr>
      <vt:lpstr>While walking by the Sea of Galilee . . .</vt:lpstr>
      <vt:lpstr>While walking by the Sea of Galilee . . .</vt:lpstr>
      <vt:lpstr>He saw two brothers, Simon called Peter, and Andrew his brother, casting a net into the sea</vt:lpstr>
      <vt:lpstr>He saw two brothers, Simon called Peter, and Andrew his brother, casting a net into the sea</vt:lpstr>
      <vt:lpstr>He saw two brothers, Simon called Peter, and Andrew his brother, casting a net into the sea</vt:lpstr>
      <vt:lpstr>He saw two brothers, Simon called Peter, and Andrew his brother, casting a net into the sea</vt:lpstr>
      <vt:lpstr>He saw two brothers, Simon called Peter, and Andrew his brother, casting a net into the sea</vt:lpstr>
      <vt:lpstr>For they were fishermen</vt:lpstr>
      <vt:lpstr>And He said to them, “Follow me, and I will make you fishers of men”</vt:lpstr>
      <vt:lpstr>And He said to them, “Follow me, and I will make you fishers of men”</vt:lpstr>
      <vt:lpstr>Immediately they left their nets</vt:lpstr>
      <vt:lpstr>He saw two other brothers . . . in the boat with Zebedee their father</vt:lpstr>
      <vt:lpstr>He saw two other brothers . . . in the boat with Zebedee their father</vt:lpstr>
      <vt:lpstr>He saw two other brothers . . . in the boat with Zebedee their father</vt:lpstr>
      <vt:lpstr>He saw two other brothers . . . in the boat with Zebedee their father</vt:lpstr>
      <vt:lpstr>He saw two other brothers . . . in the boat with Zebedee their father</vt:lpstr>
      <vt:lpstr>He saw two other brothers . . . in the boat . . . mending their nets</vt:lpstr>
      <vt:lpstr>He saw two other brothers . . . in the boat with Zebedee their father, mending their nets</vt:lpstr>
      <vt:lpstr>He saw two other brothers . . . mending their nets</vt:lpstr>
      <vt:lpstr>He saw two other brothers . . . mending their nets</vt:lpstr>
      <vt:lpstr>He saw two other brothers . . . mending their nets</vt:lpstr>
      <vt:lpstr>He saw two other brothers . . . mending their nets</vt:lpstr>
      <vt:lpstr>He saw two other brothers . . . mending their nets</vt:lpstr>
      <vt:lpstr>He saw two other brothers . . . mending their nets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And Jesus went throughout all Galilee, teaching in their synagogues</vt:lpstr>
      <vt:lpstr>Healing all kinds of disease and sickness</vt:lpstr>
      <vt:lpstr>And the report of Him spread throughout all Syria</vt:lpstr>
      <vt:lpstr>And the report of Him spread throughout all Syria</vt:lpstr>
      <vt:lpstr>And great multitudes followed Him</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Decapolis</vt:lpstr>
      <vt:lpstr>And great multitudes followed Him from . . . Jerusalem</vt:lpstr>
      <vt:lpstr>And great multitudes followed Him from . . . Judea</vt:lpstr>
      <vt:lpstr>And great multitudes followed Him from . . . the region across the Jordan</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 4, Photo Companion to the Bible</dc:title>
  <dc:subject>Photo Companion to the Bible</dc:subject>
  <dc:creator>BiblePlaces.com</dc:creator>
  <cp:lastModifiedBy>Todd Bolen</cp:lastModifiedBy>
  <cp:revision>15</cp:revision>
  <dcterms:created xsi:type="dcterms:W3CDTF">2019-12-27T19:45:49Z</dcterms:created>
  <dcterms:modified xsi:type="dcterms:W3CDTF">2024-02-16T04:48:36Z</dcterms:modified>
</cp:coreProperties>
</file>