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68"/>
  </p:notesMasterIdLst>
  <p:sldIdLst>
    <p:sldId id="582" r:id="rId2"/>
    <p:sldId id="587" r:id="rId3"/>
    <p:sldId id="293" r:id="rId4"/>
    <p:sldId id="508" r:id="rId5"/>
    <p:sldId id="390" r:id="rId6"/>
    <p:sldId id="290" r:id="rId7"/>
    <p:sldId id="509" r:id="rId8"/>
    <p:sldId id="295" r:id="rId9"/>
    <p:sldId id="389" r:id="rId10"/>
    <p:sldId id="294" r:id="rId11"/>
    <p:sldId id="583" r:id="rId12"/>
    <p:sldId id="441" r:id="rId13"/>
    <p:sldId id="442" r:id="rId14"/>
    <p:sldId id="443" r:id="rId15"/>
    <p:sldId id="395" r:id="rId16"/>
    <p:sldId id="496" r:id="rId17"/>
    <p:sldId id="396" r:id="rId18"/>
    <p:sldId id="504" r:id="rId19"/>
    <p:sldId id="475" r:id="rId20"/>
    <p:sldId id="299" r:id="rId21"/>
    <p:sldId id="302" r:id="rId22"/>
    <p:sldId id="304" r:id="rId23"/>
    <p:sldId id="305" r:id="rId24"/>
    <p:sldId id="303" r:id="rId25"/>
    <p:sldId id="306" r:id="rId26"/>
    <p:sldId id="307" r:id="rId27"/>
    <p:sldId id="497" r:id="rId28"/>
    <p:sldId id="479" r:id="rId29"/>
    <p:sldId id="308" r:id="rId30"/>
    <p:sldId id="310" r:id="rId31"/>
    <p:sldId id="311" r:id="rId32"/>
    <p:sldId id="312" r:id="rId33"/>
    <p:sldId id="313" r:id="rId34"/>
    <p:sldId id="316" r:id="rId35"/>
    <p:sldId id="502" r:id="rId36"/>
    <p:sldId id="317" r:id="rId37"/>
    <p:sldId id="318" r:id="rId38"/>
    <p:sldId id="320" r:id="rId39"/>
    <p:sldId id="319" r:id="rId40"/>
    <p:sldId id="322" r:id="rId41"/>
    <p:sldId id="321" r:id="rId42"/>
    <p:sldId id="323" r:id="rId43"/>
    <p:sldId id="324" r:id="rId44"/>
    <p:sldId id="466" r:id="rId45"/>
    <p:sldId id="444" r:id="rId46"/>
    <p:sldId id="445" r:id="rId47"/>
    <p:sldId id="586" r:id="rId48"/>
    <p:sldId id="325" r:id="rId49"/>
    <p:sldId id="326" r:id="rId50"/>
    <p:sldId id="446" r:id="rId51"/>
    <p:sldId id="327" r:id="rId52"/>
    <p:sldId id="328" r:id="rId53"/>
    <p:sldId id="329" r:id="rId54"/>
    <p:sldId id="330" r:id="rId55"/>
    <p:sldId id="514" r:id="rId56"/>
    <p:sldId id="447" r:id="rId57"/>
    <p:sldId id="331" r:id="rId58"/>
    <p:sldId id="332" r:id="rId59"/>
    <p:sldId id="333" r:id="rId60"/>
    <p:sldId id="334" r:id="rId61"/>
    <p:sldId id="336" r:id="rId62"/>
    <p:sldId id="448" r:id="rId63"/>
    <p:sldId id="449" r:id="rId64"/>
    <p:sldId id="503" r:id="rId65"/>
    <p:sldId id="335" r:id="rId66"/>
    <p:sldId id="337" r:id="rId67"/>
    <p:sldId id="338" r:id="rId68"/>
    <p:sldId id="480" r:id="rId69"/>
    <p:sldId id="340" r:id="rId70"/>
    <p:sldId id="341" r:id="rId71"/>
    <p:sldId id="342" r:id="rId72"/>
    <p:sldId id="343" r:id="rId73"/>
    <p:sldId id="346" r:id="rId74"/>
    <p:sldId id="347" r:id="rId75"/>
    <p:sldId id="348" r:id="rId76"/>
    <p:sldId id="349" r:id="rId77"/>
    <p:sldId id="350" r:id="rId78"/>
    <p:sldId id="467" r:id="rId79"/>
    <p:sldId id="468" r:id="rId80"/>
    <p:sldId id="469" r:id="rId81"/>
    <p:sldId id="524" r:id="rId82"/>
    <p:sldId id="344" r:id="rId83"/>
    <p:sldId id="525" r:id="rId84"/>
    <p:sldId id="345" r:id="rId85"/>
    <p:sldId id="353" r:id="rId86"/>
    <p:sldId id="500" r:id="rId87"/>
    <p:sldId id="501" r:id="rId88"/>
    <p:sldId id="354" r:id="rId89"/>
    <p:sldId id="355" r:id="rId90"/>
    <p:sldId id="450" r:id="rId91"/>
    <p:sldId id="489" r:id="rId92"/>
    <p:sldId id="526" r:id="rId93"/>
    <p:sldId id="356" r:id="rId94"/>
    <p:sldId id="358" r:id="rId95"/>
    <p:sldId id="357" r:id="rId96"/>
    <p:sldId id="359" r:id="rId97"/>
    <p:sldId id="515" r:id="rId98"/>
    <p:sldId id="516" r:id="rId99"/>
    <p:sldId id="517" r:id="rId100"/>
    <p:sldId id="584" r:id="rId101"/>
    <p:sldId id="452" r:id="rId102"/>
    <p:sldId id="485" r:id="rId103"/>
    <p:sldId id="453" r:id="rId104"/>
    <p:sldId id="512" r:id="rId105"/>
    <p:sldId id="513" r:id="rId106"/>
    <p:sldId id="360" r:id="rId107"/>
    <p:sldId id="361" r:id="rId108"/>
    <p:sldId id="510" r:id="rId109"/>
    <p:sldId id="362" r:id="rId110"/>
    <p:sldId id="481" r:id="rId111"/>
    <p:sldId id="363" r:id="rId112"/>
    <p:sldId id="585" r:id="rId113"/>
    <p:sldId id="366" r:id="rId114"/>
    <p:sldId id="370" r:id="rId115"/>
    <p:sldId id="391" r:id="rId116"/>
    <p:sldId id="371" r:id="rId117"/>
    <p:sldId id="368" r:id="rId118"/>
    <p:sldId id="518" r:id="rId119"/>
    <p:sldId id="498" r:id="rId120"/>
    <p:sldId id="493" r:id="rId121"/>
    <p:sldId id="528" r:id="rId122"/>
    <p:sldId id="491" r:id="rId123"/>
    <p:sldId id="529" r:id="rId124"/>
    <p:sldId id="519" r:id="rId125"/>
    <p:sldId id="372" r:id="rId126"/>
    <p:sldId id="373" r:id="rId127"/>
    <p:sldId id="374" r:id="rId128"/>
    <p:sldId id="376" r:id="rId129"/>
    <p:sldId id="454" r:id="rId130"/>
    <p:sldId id="352" r:id="rId131"/>
    <p:sldId id="499" r:id="rId132"/>
    <p:sldId id="471" r:id="rId133"/>
    <p:sldId id="472" r:id="rId134"/>
    <p:sldId id="473" r:id="rId135"/>
    <p:sldId id="530" r:id="rId136"/>
    <p:sldId id="378" r:id="rId137"/>
    <p:sldId id="379" r:id="rId138"/>
    <p:sldId id="511" r:id="rId139"/>
    <p:sldId id="380" r:id="rId140"/>
    <p:sldId id="476" r:id="rId141"/>
    <p:sldId id="381" r:id="rId142"/>
    <p:sldId id="392" r:id="rId143"/>
    <p:sldId id="495" r:id="rId144"/>
    <p:sldId id="383" r:id="rId145"/>
    <p:sldId id="520" r:id="rId146"/>
    <p:sldId id="457" r:id="rId147"/>
    <p:sldId id="477" r:id="rId148"/>
    <p:sldId id="385" r:id="rId149"/>
    <p:sldId id="386" r:id="rId150"/>
    <p:sldId id="506" r:id="rId151"/>
    <p:sldId id="387" r:id="rId152"/>
    <p:sldId id="487" r:id="rId153"/>
    <p:sldId id="482" r:id="rId154"/>
    <p:sldId id="531" r:id="rId155"/>
    <p:sldId id="483" r:id="rId156"/>
    <p:sldId id="486" r:id="rId157"/>
    <p:sldId id="384" r:id="rId158"/>
    <p:sldId id="459" r:id="rId159"/>
    <p:sldId id="488" r:id="rId160"/>
    <p:sldId id="461" r:id="rId161"/>
    <p:sldId id="388" r:id="rId162"/>
    <p:sldId id="462" r:id="rId163"/>
    <p:sldId id="521" r:id="rId164"/>
    <p:sldId id="484" r:id="rId165"/>
    <p:sldId id="463" r:id="rId166"/>
    <p:sldId id="505" r:id="rId167"/>
  </p:sldIdLst>
  <p:sldSz cx="18288000" cy="10287000"/>
  <p:notesSz cx="6858000" cy="9144000"/>
  <p:defaultTextStyle>
    <a:defPPr>
      <a:defRPr lang="en-US"/>
    </a:defPPr>
    <a:lvl1pPr marL="0" algn="l" defTabSz="1632844" rtl="0" eaLnBrk="1" latinLnBrk="0" hangingPunct="1">
      <a:defRPr sz="3214" kern="1200">
        <a:solidFill>
          <a:schemeClr val="tx1"/>
        </a:solidFill>
        <a:latin typeface="+mn-lt"/>
        <a:ea typeface="+mn-ea"/>
        <a:cs typeface="+mn-cs"/>
      </a:defRPr>
    </a:lvl1pPr>
    <a:lvl2pPr marL="816422" algn="l" defTabSz="1632844" rtl="0" eaLnBrk="1" latinLnBrk="0" hangingPunct="1">
      <a:defRPr sz="3214" kern="1200">
        <a:solidFill>
          <a:schemeClr val="tx1"/>
        </a:solidFill>
        <a:latin typeface="+mn-lt"/>
        <a:ea typeface="+mn-ea"/>
        <a:cs typeface="+mn-cs"/>
      </a:defRPr>
    </a:lvl2pPr>
    <a:lvl3pPr marL="1632844" algn="l" defTabSz="1632844" rtl="0" eaLnBrk="1" latinLnBrk="0" hangingPunct="1">
      <a:defRPr sz="3214" kern="1200">
        <a:solidFill>
          <a:schemeClr val="tx1"/>
        </a:solidFill>
        <a:latin typeface="+mn-lt"/>
        <a:ea typeface="+mn-ea"/>
        <a:cs typeface="+mn-cs"/>
      </a:defRPr>
    </a:lvl3pPr>
    <a:lvl4pPr marL="2449266" algn="l" defTabSz="1632844" rtl="0" eaLnBrk="1" latinLnBrk="0" hangingPunct="1">
      <a:defRPr sz="3214" kern="1200">
        <a:solidFill>
          <a:schemeClr val="tx1"/>
        </a:solidFill>
        <a:latin typeface="+mn-lt"/>
        <a:ea typeface="+mn-ea"/>
        <a:cs typeface="+mn-cs"/>
      </a:defRPr>
    </a:lvl4pPr>
    <a:lvl5pPr marL="3265688" algn="l" defTabSz="1632844" rtl="0" eaLnBrk="1" latinLnBrk="0" hangingPunct="1">
      <a:defRPr sz="3214" kern="1200">
        <a:solidFill>
          <a:schemeClr val="tx1"/>
        </a:solidFill>
        <a:latin typeface="+mn-lt"/>
        <a:ea typeface="+mn-ea"/>
        <a:cs typeface="+mn-cs"/>
      </a:defRPr>
    </a:lvl5pPr>
    <a:lvl6pPr marL="4082110" algn="l" defTabSz="1632844" rtl="0" eaLnBrk="1" latinLnBrk="0" hangingPunct="1">
      <a:defRPr sz="3214" kern="1200">
        <a:solidFill>
          <a:schemeClr val="tx1"/>
        </a:solidFill>
        <a:latin typeface="+mn-lt"/>
        <a:ea typeface="+mn-ea"/>
        <a:cs typeface="+mn-cs"/>
      </a:defRPr>
    </a:lvl6pPr>
    <a:lvl7pPr marL="4898532" algn="l" defTabSz="1632844" rtl="0" eaLnBrk="1" latinLnBrk="0" hangingPunct="1">
      <a:defRPr sz="3214" kern="1200">
        <a:solidFill>
          <a:schemeClr val="tx1"/>
        </a:solidFill>
        <a:latin typeface="+mn-lt"/>
        <a:ea typeface="+mn-ea"/>
        <a:cs typeface="+mn-cs"/>
      </a:defRPr>
    </a:lvl7pPr>
    <a:lvl8pPr marL="5714954" algn="l" defTabSz="1632844" rtl="0" eaLnBrk="1" latinLnBrk="0" hangingPunct="1">
      <a:defRPr sz="3214" kern="1200">
        <a:solidFill>
          <a:schemeClr val="tx1"/>
        </a:solidFill>
        <a:latin typeface="+mn-lt"/>
        <a:ea typeface="+mn-ea"/>
        <a:cs typeface="+mn-cs"/>
      </a:defRPr>
    </a:lvl8pPr>
    <a:lvl9pPr marL="6531376" algn="l" defTabSz="1632844" rtl="0" eaLnBrk="1" latinLnBrk="0" hangingPunct="1">
      <a:defRPr sz="321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121"/>
    <a:srgbClr val="CBB5A2"/>
    <a:srgbClr val="936A54"/>
    <a:srgbClr val="010000"/>
    <a:srgbClr val="FEFF00"/>
    <a:srgbClr val="FEFFFF"/>
    <a:srgbClr val="FBD5B5"/>
    <a:srgbClr val="FFFFFF"/>
    <a:srgbClr val="0000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0" autoAdjust="0"/>
    <p:restoredTop sz="82609" autoAdjust="0"/>
  </p:normalViewPr>
  <p:slideViewPr>
    <p:cSldViewPr>
      <p:cViewPr varScale="1">
        <p:scale>
          <a:sx n="61" d="100"/>
          <a:sy n="61" d="100"/>
        </p:scale>
        <p:origin x="1098" y="72"/>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2368"/>
    </p:cViewPr>
  </p:sorterViewPr>
  <p:notesViewPr>
    <p:cSldViewPr>
      <p:cViewPr varScale="1">
        <p:scale>
          <a:sx n="68" d="100"/>
          <a:sy n="68" d="100"/>
        </p:scale>
        <p:origin x="280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any Bolen" userId="8e338a04f9f07398" providerId="LiveId" clId="{E0FAAF8C-0277-43CC-A71D-B5405467469F}"/>
    <pc:docChg chg="undo custSel addSld delSld modSld">
      <pc:chgData name="Bethany Bolen" userId="8e338a04f9f07398" providerId="LiveId" clId="{E0FAAF8C-0277-43CC-A71D-B5405467469F}" dt="2023-07-24T19:48:54.957" v="652"/>
      <pc:docMkLst>
        <pc:docMk/>
      </pc:docMkLst>
      <pc:sldChg chg="addSp delSp modSp mod">
        <pc:chgData name="Bethany Bolen" userId="8e338a04f9f07398" providerId="LiveId" clId="{E0FAAF8C-0277-43CC-A71D-B5405467469F}" dt="2023-06-20T20:59:44.421" v="12" actId="478"/>
        <pc:sldMkLst>
          <pc:docMk/>
          <pc:sldMk cId="1836741008" sldId="290"/>
        </pc:sldMkLst>
        <pc:picChg chg="del mod">
          <ac:chgData name="Bethany Bolen" userId="8e338a04f9f07398" providerId="LiveId" clId="{E0FAAF8C-0277-43CC-A71D-B5405467469F}" dt="2023-06-20T20:59:44.421" v="12" actId="478"/>
          <ac:picMkLst>
            <pc:docMk/>
            <pc:sldMk cId="1836741008" sldId="290"/>
            <ac:picMk id="6" creationId="{97534DC2-5838-4763-B24A-AB0653173D25}"/>
          </ac:picMkLst>
        </pc:picChg>
        <pc:picChg chg="add mod ord">
          <ac:chgData name="Bethany Bolen" userId="8e338a04f9f07398" providerId="LiveId" clId="{E0FAAF8C-0277-43CC-A71D-B5405467469F}" dt="2023-06-20T20:59:44.030" v="10" actId="27614"/>
          <ac:picMkLst>
            <pc:docMk/>
            <pc:sldMk cId="1836741008" sldId="290"/>
            <ac:picMk id="7" creationId="{EA5E8A4D-1329-1278-2F75-AF49D520F0FF}"/>
          </ac:picMkLst>
        </pc:picChg>
      </pc:sldChg>
      <pc:sldChg chg="addSp delSp modSp mod">
        <pc:chgData name="Bethany Bolen" userId="8e338a04f9f07398" providerId="LiveId" clId="{E0FAAF8C-0277-43CC-A71D-B5405467469F}" dt="2023-06-20T20:57:31.411" v="3" actId="27614"/>
        <pc:sldMkLst>
          <pc:docMk/>
          <pc:sldMk cId="3786014615" sldId="293"/>
        </pc:sldMkLst>
        <pc:picChg chg="add mod ord">
          <ac:chgData name="Bethany Bolen" userId="8e338a04f9f07398" providerId="LiveId" clId="{E0FAAF8C-0277-43CC-A71D-B5405467469F}" dt="2023-06-20T20:57:31.411" v="3" actId="27614"/>
          <ac:picMkLst>
            <pc:docMk/>
            <pc:sldMk cId="3786014615" sldId="293"/>
            <ac:picMk id="6" creationId="{9EF77E6F-A7FC-AEE4-7C4C-8D073915BEC8}"/>
          </ac:picMkLst>
        </pc:picChg>
        <pc:picChg chg="del">
          <ac:chgData name="Bethany Bolen" userId="8e338a04f9f07398" providerId="LiveId" clId="{E0FAAF8C-0277-43CC-A71D-B5405467469F}" dt="2023-06-20T20:57:31.223" v="2" actId="478"/>
          <ac:picMkLst>
            <pc:docMk/>
            <pc:sldMk cId="3786014615" sldId="293"/>
            <ac:picMk id="8" creationId="{17AC7060-5509-4BA6-8E15-00D4F587E881}"/>
          </ac:picMkLst>
        </pc:picChg>
      </pc:sldChg>
      <pc:sldChg chg="addSp delSp modSp mod">
        <pc:chgData name="Bethany Bolen" userId="8e338a04f9f07398" providerId="LiveId" clId="{E0FAAF8C-0277-43CC-A71D-B5405467469F}" dt="2023-06-20T21:01:06.043" v="22" actId="478"/>
        <pc:sldMkLst>
          <pc:docMk/>
          <pc:sldMk cId="4000114386" sldId="295"/>
        </pc:sldMkLst>
        <pc:picChg chg="del mod">
          <ac:chgData name="Bethany Bolen" userId="8e338a04f9f07398" providerId="LiveId" clId="{E0FAAF8C-0277-43CC-A71D-B5405467469F}" dt="2023-06-20T21:01:06.043" v="22" actId="478"/>
          <ac:picMkLst>
            <pc:docMk/>
            <pc:sldMk cId="4000114386" sldId="295"/>
            <ac:picMk id="6" creationId="{9F6B621E-4A27-47BD-B555-07ECD06974DD}"/>
          </ac:picMkLst>
        </pc:picChg>
        <pc:picChg chg="add mod ord">
          <ac:chgData name="Bethany Bolen" userId="8e338a04f9f07398" providerId="LiveId" clId="{E0FAAF8C-0277-43CC-A71D-B5405467469F}" dt="2023-06-20T21:01:05.606" v="20" actId="27614"/>
          <ac:picMkLst>
            <pc:docMk/>
            <pc:sldMk cId="4000114386" sldId="295"/>
            <ac:picMk id="7" creationId="{D525F59D-AB23-EE75-4653-259524F63DE4}"/>
          </ac:picMkLst>
        </pc:picChg>
      </pc:sldChg>
      <pc:sldChg chg="addSp delSp modSp mod">
        <pc:chgData name="Bethany Bolen" userId="8e338a04f9f07398" providerId="LiveId" clId="{E0FAAF8C-0277-43CC-A71D-B5405467469F}" dt="2023-06-20T21:02:34.130" v="69" actId="478"/>
        <pc:sldMkLst>
          <pc:docMk/>
          <pc:sldMk cId="2673973032" sldId="302"/>
        </pc:sldMkLst>
        <pc:picChg chg="add mod ord">
          <ac:chgData name="Bethany Bolen" userId="8e338a04f9f07398" providerId="LiveId" clId="{E0FAAF8C-0277-43CC-A71D-B5405467469F}" dt="2023-06-20T21:02:33.599" v="67" actId="27614"/>
          <ac:picMkLst>
            <pc:docMk/>
            <pc:sldMk cId="2673973032" sldId="302"/>
            <ac:picMk id="6" creationId="{CC70D28B-2610-8D12-3D6C-EA0C67346C14}"/>
          </ac:picMkLst>
        </pc:picChg>
        <pc:picChg chg="del mod">
          <ac:chgData name="Bethany Bolen" userId="8e338a04f9f07398" providerId="LiveId" clId="{E0FAAF8C-0277-43CC-A71D-B5405467469F}" dt="2023-06-20T21:02:34.130" v="69" actId="478"/>
          <ac:picMkLst>
            <pc:docMk/>
            <pc:sldMk cId="2673973032" sldId="302"/>
            <ac:picMk id="9" creationId="{505499A6-4A2A-4506-8B85-6F5666D31BF6}"/>
          </ac:picMkLst>
        </pc:picChg>
      </pc:sldChg>
      <pc:sldChg chg="addSp delSp modSp mod">
        <pc:chgData name="Bethany Bolen" userId="8e338a04f9f07398" providerId="LiveId" clId="{E0FAAF8C-0277-43CC-A71D-B5405467469F}" dt="2023-06-20T21:03:37.654" v="86" actId="478"/>
        <pc:sldMkLst>
          <pc:docMk/>
          <pc:sldMk cId="2087796088" sldId="317"/>
        </pc:sldMkLst>
        <pc:picChg chg="add mod ord">
          <ac:chgData name="Bethany Bolen" userId="8e338a04f9f07398" providerId="LiveId" clId="{E0FAAF8C-0277-43CC-A71D-B5405467469F}" dt="2023-06-20T21:03:37.435" v="84" actId="27614"/>
          <ac:picMkLst>
            <pc:docMk/>
            <pc:sldMk cId="2087796088" sldId="317"/>
            <ac:picMk id="6" creationId="{20817BAC-08EF-4E92-8A37-14634C2EB86D}"/>
          </ac:picMkLst>
        </pc:picChg>
        <pc:picChg chg="del mod">
          <ac:chgData name="Bethany Bolen" userId="8e338a04f9f07398" providerId="LiveId" clId="{E0FAAF8C-0277-43CC-A71D-B5405467469F}" dt="2023-06-20T21:03:37.654" v="86" actId="478"/>
          <ac:picMkLst>
            <pc:docMk/>
            <pc:sldMk cId="2087796088" sldId="317"/>
            <ac:picMk id="7" creationId="{266CF2B8-F53B-485C-8B1A-27EB1D7BA816}"/>
          </ac:picMkLst>
        </pc:picChg>
      </pc:sldChg>
      <pc:sldChg chg="addSp delSp modSp mod">
        <pc:chgData name="Bethany Bolen" userId="8e338a04f9f07398" providerId="LiveId" clId="{E0FAAF8C-0277-43CC-A71D-B5405467469F}" dt="2023-06-20T21:03:47.275" v="91" actId="478"/>
        <pc:sldMkLst>
          <pc:docMk/>
          <pc:sldMk cId="2350480040" sldId="318"/>
        </pc:sldMkLst>
        <pc:picChg chg="add mod ord">
          <ac:chgData name="Bethany Bolen" userId="8e338a04f9f07398" providerId="LiveId" clId="{E0FAAF8C-0277-43CC-A71D-B5405467469F}" dt="2023-06-20T21:03:47.025" v="89" actId="27614"/>
          <ac:picMkLst>
            <pc:docMk/>
            <pc:sldMk cId="2350480040" sldId="318"/>
            <ac:picMk id="6" creationId="{53A032E9-B29E-F9A8-26B1-E5C2CD9E9F65}"/>
          </ac:picMkLst>
        </pc:picChg>
        <pc:picChg chg="del mod">
          <ac:chgData name="Bethany Bolen" userId="8e338a04f9f07398" providerId="LiveId" clId="{E0FAAF8C-0277-43CC-A71D-B5405467469F}" dt="2023-06-20T21:03:47.275" v="91" actId="478"/>
          <ac:picMkLst>
            <pc:docMk/>
            <pc:sldMk cId="2350480040" sldId="318"/>
            <ac:picMk id="7" creationId="{80F3A8BE-03D1-4D56-8FD6-64A5590BBA5D}"/>
          </ac:picMkLst>
        </pc:picChg>
      </pc:sldChg>
      <pc:sldChg chg="addSp delSp modSp mod">
        <pc:chgData name="Bethany Bolen" userId="8e338a04f9f07398" providerId="LiveId" clId="{E0FAAF8C-0277-43CC-A71D-B5405467469F}" dt="2023-06-20T21:03:56.115" v="96" actId="478"/>
        <pc:sldMkLst>
          <pc:docMk/>
          <pc:sldMk cId="4205890838" sldId="321"/>
        </pc:sldMkLst>
        <pc:picChg chg="add mod ord">
          <ac:chgData name="Bethany Bolen" userId="8e338a04f9f07398" providerId="LiveId" clId="{E0FAAF8C-0277-43CC-A71D-B5405467469F}" dt="2023-06-20T21:03:55.771" v="94" actId="27614"/>
          <ac:picMkLst>
            <pc:docMk/>
            <pc:sldMk cId="4205890838" sldId="321"/>
            <ac:picMk id="6" creationId="{0C8E6611-D7A6-75D5-30E1-B18E2235C333}"/>
          </ac:picMkLst>
        </pc:picChg>
        <pc:picChg chg="del mod">
          <ac:chgData name="Bethany Bolen" userId="8e338a04f9f07398" providerId="LiveId" clId="{E0FAAF8C-0277-43CC-A71D-B5405467469F}" dt="2023-06-20T21:03:56.115" v="96" actId="478"/>
          <ac:picMkLst>
            <pc:docMk/>
            <pc:sldMk cId="4205890838" sldId="321"/>
            <ac:picMk id="7" creationId="{5528C3E3-1234-4FBC-96A3-25FE2225B503}"/>
          </ac:picMkLst>
        </pc:picChg>
      </pc:sldChg>
      <pc:sldChg chg="addSp delSp modSp mod">
        <pc:chgData name="Bethany Bolen" userId="8e338a04f9f07398" providerId="LiveId" clId="{E0FAAF8C-0277-43CC-A71D-B5405467469F}" dt="2023-06-20T21:04:23.959" v="105" actId="478"/>
        <pc:sldMkLst>
          <pc:docMk/>
          <pc:sldMk cId="2010307337" sldId="323"/>
        </pc:sldMkLst>
        <pc:picChg chg="add mod ord">
          <ac:chgData name="Bethany Bolen" userId="8e338a04f9f07398" providerId="LiveId" clId="{E0FAAF8C-0277-43CC-A71D-B5405467469F}" dt="2023-06-20T21:04:16.256" v="102" actId="167"/>
          <ac:picMkLst>
            <pc:docMk/>
            <pc:sldMk cId="2010307337" sldId="323"/>
            <ac:picMk id="6" creationId="{FA88BCA6-D045-158D-52B1-A75E50237F3D}"/>
          </ac:picMkLst>
        </pc:picChg>
        <pc:picChg chg="add del">
          <ac:chgData name="Bethany Bolen" userId="8e338a04f9f07398" providerId="LiveId" clId="{E0FAAF8C-0277-43CC-A71D-B5405467469F}" dt="2023-06-20T21:04:23.959" v="105" actId="478"/>
          <ac:picMkLst>
            <pc:docMk/>
            <pc:sldMk cId="2010307337" sldId="323"/>
            <ac:picMk id="7" creationId="{A9B2614E-E072-4007-9347-723B4D03EB41}"/>
          </ac:picMkLst>
        </pc:picChg>
      </pc:sldChg>
      <pc:sldChg chg="addSp delSp modSp mod">
        <pc:chgData name="Bethany Bolen" userId="8e338a04f9f07398" providerId="LiveId" clId="{E0FAAF8C-0277-43CC-A71D-B5405467469F}" dt="2023-06-20T21:04:38.280" v="110" actId="478"/>
        <pc:sldMkLst>
          <pc:docMk/>
          <pc:sldMk cId="1161944027" sldId="325"/>
        </pc:sldMkLst>
        <pc:picChg chg="add mod ord">
          <ac:chgData name="Bethany Bolen" userId="8e338a04f9f07398" providerId="LiveId" clId="{E0FAAF8C-0277-43CC-A71D-B5405467469F}" dt="2023-06-20T21:04:38.124" v="108" actId="27614"/>
          <ac:picMkLst>
            <pc:docMk/>
            <pc:sldMk cId="1161944027" sldId="325"/>
            <ac:picMk id="6" creationId="{22B9328B-A6A4-5479-6ADA-675EDB91F43E}"/>
          </ac:picMkLst>
        </pc:picChg>
        <pc:picChg chg="del mod">
          <ac:chgData name="Bethany Bolen" userId="8e338a04f9f07398" providerId="LiveId" clId="{E0FAAF8C-0277-43CC-A71D-B5405467469F}" dt="2023-06-20T21:04:38.280" v="110" actId="478"/>
          <ac:picMkLst>
            <pc:docMk/>
            <pc:sldMk cId="1161944027" sldId="325"/>
            <ac:picMk id="11" creationId="{ABE3CDE1-0776-4C2A-96BB-3E599B310B7B}"/>
          </ac:picMkLst>
        </pc:picChg>
      </pc:sldChg>
      <pc:sldChg chg="addSp delSp modSp mod">
        <pc:chgData name="Bethany Bolen" userId="8e338a04f9f07398" providerId="LiveId" clId="{E0FAAF8C-0277-43CC-A71D-B5405467469F}" dt="2023-06-20T21:05:34.153" v="120" actId="478"/>
        <pc:sldMkLst>
          <pc:docMk/>
          <pc:sldMk cId="2548224940" sldId="340"/>
        </pc:sldMkLst>
        <pc:picChg chg="del">
          <ac:chgData name="Bethany Bolen" userId="8e338a04f9f07398" providerId="LiveId" clId="{E0FAAF8C-0277-43CC-A71D-B5405467469F}" dt="2023-06-20T21:05:34.153" v="120" actId="478"/>
          <ac:picMkLst>
            <pc:docMk/>
            <pc:sldMk cId="2548224940" sldId="340"/>
            <ac:picMk id="6" creationId="{131FD9BD-09ED-49FE-8C51-FB00F74B4E91}"/>
          </ac:picMkLst>
        </pc:picChg>
        <pc:picChg chg="add mod ord">
          <ac:chgData name="Bethany Bolen" userId="8e338a04f9f07398" providerId="LiveId" clId="{E0FAAF8C-0277-43CC-A71D-B5405467469F}" dt="2023-06-20T21:05:33.387" v="119" actId="962"/>
          <ac:picMkLst>
            <pc:docMk/>
            <pc:sldMk cId="2548224940" sldId="340"/>
            <ac:picMk id="7" creationId="{0FC20EB9-43AC-66AF-39E5-E1C6D8A01D60}"/>
          </ac:picMkLst>
        </pc:picChg>
      </pc:sldChg>
      <pc:sldChg chg="addSp delSp modSp mod">
        <pc:chgData name="Bethany Bolen" userId="8e338a04f9f07398" providerId="LiveId" clId="{E0FAAF8C-0277-43CC-A71D-B5405467469F}" dt="2023-06-20T21:05:44.263" v="125" actId="478"/>
        <pc:sldMkLst>
          <pc:docMk/>
          <pc:sldMk cId="290127109" sldId="342"/>
        </pc:sldMkLst>
        <pc:picChg chg="add mod ord">
          <ac:chgData name="Bethany Bolen" userId="8e338a04f9f07398" providerId="LiveId" clId="{E0FAAF8C-0277-43CC-A71D-B5405467469F}" dt="2023-06-20T21:05:43.576" v="124" actId="962"/>
          <ac:picMkLst>
            <pc:docMk/>
            <pc:sldMk cId="290127109" sldId="342"/>
            <ac:picMk id="6" creationId="{57626079-5AAA-F86B-C4E7-64E7747F5239}"/>
          </ac:picMkLst>
        </pc:picChg>
        <pc:picChg chg="del">
          <ac:chgData name="Bethany Bolen" userId="8e338a04f9f07398" providerId="LiveId" clId="{E0FAAF8C-0277-43CC-A71D-B5405467469F}" dt="2023-06-20T21:05:44.263" v="125" actId="478"/>
          <ac:picMkLst>
            <pc:docMk/>
            <pc:sldMk cId="290127109" sldId="342"/>
            <ac:picMk id="7" creationId="{8B2F13F9-8AF1-4D43-9F5A-D46999DDE05D}"/>
          </ac:picMkLst>
        </pc:picChg>
      </pc:sldChg>
      <pc:sldChg chg="addSp delSp modSp mod">
        <pc:chgData name="Bethany Bolen" userId="8e338a04f9f07398" providerId="LiveId" clId="{E0FAAF8C-0277-43CC-A71D-B5405467469F}" dt="2023-06-20T21:06:03.613" v="132" actId="478"/>
        <pc:sldMkLst>
          <pc:docMk/>
          <pc:sldMk cId="49520135" sldId="349"/>
        </pc:sldMkLst>
        <pc:picChg chg="add mod ord">
          <ac:chgData name="Bethany Bolen" userId="8e338a04f9f07398" providerId="LiveId" clId="{E0FAAF8C-0277-43CC-A71D-B5405467469F}" dt="2023-06-20T21:06:00.004" v="129" actId="167"/>
          <ac:picMkLst>
            <pc:docMk/>
            <pc:sldMk cId="49520135" sldId="349"/>
            <ac:picMk id="6" creationId="{9ED81931-0F0E-9C19-656C-B27C81C1A2E0}"/>
          </ac:picMkLst>
        </pc:picChg>
        <pc:picChg chg="add del">
          <ac:chgData name="Bethany Bolen" userId="8e338a04f9f07398" providerId="LiveId" clId="{E0FAAF8C-0277-43CC-A71D-B5405467469F}" dt="2023-06-20T21:06:03.613" v="132" actId="478"/>
          <ac:picMkLst>
            <pc:docMk/>
            <pc:sldMk cId="49520135" sldId="349"/>
            <ac:picMk id="7" creationId="{3001C872-534C-44D4-955B-2D403B0B8DF5}"/>
          </ac:picMkLst>
        </pc:picChg>
      </pc:sldChg>
      <pc:sldChg chg="addSp delSp modSp mod">
        <pc:chgData name="Bethany Bolen" userId="8e338a04f9f07398" providerId="LiveId" clId="{E0FAAF8C-0277-43CC-A71D-B5405467469F}" dt="2023-06-20T21:06:40.731" v="137" actId="478"/>
        <pc:sldMkLst>
          <pc:docMk/>
          <pc:sldMk cId="3606700703" sldId="350"/>
        </pc:sldMkLst>
        <pc:picChg chg="add mod ord">
          <ac:chgData name="Bethany Bolen" userId="8e338a04f9f07398" providerId="LiveId" clId="{E0FAAF8C-0277-43CC-A71D-B5405467469F}" dt="2023-06-20T21:06:39.840" v="136" actId="962"/>
          <ac:picMkLst>
            <pc:docMk/>
            <pc:sldMk cId="3606700703" sldId="350"/>
            <ac:picMk id="6" creationId="{E5C37FF2-E20A-40FF-8CCB-1A1B19DCF7E4}"/>
          </ac:picMkLst>
        </pc:picChg>
        <pc:picChg chg="del">
          <ac:chgData name="Bethany Bolen" userId="8e338a04f9f07398" providerId="LiveId" clId="{E0FAAF8C-0277-43CC-A71D-B5405467469F}" dt="2023-06-20T21:06:40.731" v="137" actId="478"/>
          <ac:picMkLst>
            <pc:docMk/>
            <pc:sldMk cId="3606700703" sldId="350"/>
            <ac:picMk id="7" creationId="{B05D6661-4190-472C-8AE2-4439003D4410}"/>
          </ac:picMkLst>
        </pc:picChg>
      </pc:sldChg>
      <pc:sldChg chg="addSp delSp modSp mod">
        <pc:chgData name="Bethany Bolen" userId="8e338a04f9f07398" providerId="LiveId" clId="{E0FAAF8C-0277-43CC-A71D-B5405467469F}" dt="2023-06-20T21:15:54.646" v="543" actId="478"/>
        <pc:sldMkLst>
          <pc:docMk/>
          <pc:sldMk cId="779643727" sldId="352"/>
        </pc:sldMkLst>
        <pc:picChg chg="add mod ord">
          <ac:chgData name="Bethany Bolen" userId="8e338a04f9f07398" providerId="LiveId" clId="{E0FAAF8C-0277-43CC-A71D-B5405467469F}" dt="2023-06-20T21:15:54.022" v="542" actId="962"/>
          <ac:picMkLst>
            <pc:docMk/>
            <pc:sldMk cId="779643727" sldId="352"/>
            <ac:picMk id="4" creationId="{C7A55ABD-7045-86E3-8CF4-A15968B671BA}"/>
          </ac:picMkLst>
        </pc:picChg>
        <pc:picChg chg="del">
          <ac:chgData name="Bethany Bolen" userId="8e338a04f9f07398" providerId="LiveId" clId="{E0FAAF8C-0277-43CC-A71D-B5405467469F}" dt="2023-06-20T21:15:54.646" v="543" actId="478"/>
          <ac:picMkLst>
            <pc:docMk/>
            <pc:sldMk cId="779643727" sldId="352"/>
            <ac:picMk id="5" creationId="{0D6118BD-9D3B-4DBF-9206-AFD0A19CEBA9}"/>
          </ac:picMkLst>
        </pc:picChg>
      </pc:sldChg>
      <pc:sldChg chg="addSp delSp modSp mod">
        <pc:chgData name="Bethany Bolen" userId="8e338a04f9f07398" providerId="LiveId" clId="{E0FAAF8C-0277-43CC-A71D-B5405467469F}" dt="2023-06-20T21:06:53.201" v="142" actId="478"/>
        <pc:sldMkLst>
          <pc:docMk/>
          <pc:sldMk cId="2413597938" sldId="353"/>
        </pc:sldMkLst>
        <pc:picChg chg="add mod ord">
          <ac:chgData name="Bethany Bolen" userId="8e338a04f9f07398" providerId="LiveId" clId="{E0FAAF8C-0277-43CC-A71D-B5405467469F}" dt="2023-06-20T21:06:52.389" v="141" actId="167"/>
          <ac:picMkLst>
            <pc:docMk/>
            <pc:sldMk cId="2413597938" sldId="353"/>
            <ac:picMk id="6" creationId="{63102824-7392-7C98-C2B6-9C8BAD36FD6B}"/>
          </ac:picMkLst>
        </pc:picChg>
        <pc:picChg chg="del">
          <ac:chgData name="Bethany Bolen" userId="8e338a04f9f07398" providerId="LiveId" clId="{E0FAAF8C-0277-43CC-A71D-B5405467469F}" dt="2023-06-20T21:06:53.201" v="142" actId="478"/>
          <ac:picMkLst>
            <pc:docMk/>
            <pc:sldMk cId="2413597938" sldId="353"/>
            <ac:picMk id="9" creationId="{7D48F960-9F3A-4E50-ADC0-EB2B43C894ED}"/>
          </ac:picMkLst>
        </pc:picChg>
      </pc:sldChg>
      <pc:sldChg chg="addSp delSp modSp mod">
        <pc:chgData name="Bethany Bolen" userId="8e338a04f9f07398" providerId="LiveId" clId="{E0FAAF8C-0277-43CC-A71D-B5405467469F}" dt="2023-06-20T21:07:02.037" v="147" actId="478"/>
        <pc:sldMkLst>
          <pc:docMk/>
          <pc:sldMk cId="1899927301" sldId="355"/>
        </pc:sldMkLst>
        <pc:picChg chg="add mod ord">
          <ac:chgData name="Bethany Bolen" userId="8e338a04f9f07398" providerId="LiveId" clId="{E0FAAF8C-0277-43CC-A71D-B5405467469F}" dt="2023-06-20T21:07:01.475" v="146" actId="962"/>
          <ac:picMkLst>
            <pc:docMk/>
            <pc:sldMk cId="1899927301" sldId="355"/>
            <ac:picMk id="6" creationId="{2042ABBE-71C0-0810-4EC5-523C50D99192}"/>
          </ac:picMkLst>
        </pc:picChg>
        <pc:picChg chg="del">
          <ac:chgData name="Bethany Bolen" userId="8e338a04f9f07398" providerId="LiveId" clId="{E0FAAF8C-0277-43CC-A71D-B5405467469F}" dt="2023-06-20T21:07:02.037" v="147" actId="478"/>
          <ac:picMkLst>
            <pc:docMk/>
            <pc:sldMk cId="1899927301" sldId="355"/>
            <ac:picMk id="7" creationId="{AF9E07BF-8C7B-477D-99D7-C7C747F83887}"/>
          </ac:picMkLst>
        </pc:picChg>
      </pc:sldChg>
      <pc:sldChg chg="addSp delSp modSp mod">
        <pc:chgData name="Bethany Bolen" userId="8e338a04f9f07398" providerId="LiveId" clId="{E0FAAF8C-0277-43CC-A71D-B5405467469F}" dt="2023-06-20T21:07:23.568" v="156" actId="27614"/>
        <pc:sldMkLst>
          <pc:docMk/>
          <pc:sldMk cId="820578960" sldId="359"/>
        </pc:sldMkLst>
        <pc:picChg chg="del">
          <ac:chgData name="Bethany Bolen" userId="8e338a04f9f07398" providerId="LiveId" clId="{E0FAAF8C-0277-43CC-A71D-B5405467469F}" dt="2023-06-20T21:07:23.490" v="155" actId="478"/>
          <ac:picMkLst>
            <pc:docMk/>
            <pc:sldMk cId="820578960" sldId="359"/>
            <ac:picMk id="6" creationId="{9DFA892C-AC85-4BEB-A59A-04FE2B0B1286}"/>
          </ac:picMkLst>
        </pc:picChg>
        <pc:picChg chg="add mod ord">
          <ac:chgData name="Bethany Bolen" userId="8e338a04f9f07398" providerId="LiveId" clId="{E0FAAF8C-0277-43CC-A71D-B5405467469F}" dt="2023-06-20T21:07:23.568" v="156" actId="27614"/>
          <ac:picMkLst>
            <pc:docMk/>
            <pc:sldMk cId="820578960" sldId="359"/>
            <ac:picMk id="7" creationId="{40325DC4-04D1-65C5-CD9C-6C0F2201522F}"/>
          </ac:picMkLst>
        </pc:picChg>
      </pc:sldChg>
      <pc:sldChg chg="addSp delSp modSp mod">
        <pc:chgData name="Bethany Bolen" userId="8e338a04f9f07398" providerId="LiveId" clId="{E0FAAF8C-0277-43CC-A71D-B5405467469F}" dt="2023-06-20T21:13:59.422" v="451" actId="478"/>
        <pc:sldMkLst>
          <pc:docMk/>
          <pc:sldMk cId="2769004119" sldId="360"/>
        </pc:sldMkLst>
        <pc:picChg chg="del mod">
          <ac:chgData name="Bethany Bolen" userId="8e338a04f9f07398" providerId="LiveId" clId="{E0FAAF8C-0277-43CC-A71D-B5405467469F}" dt="2023-06-20T21:13:59.422" v="451" actId="478"/>
          <ac:picMkLst>
            <pc:docMk/>
            <pc:sldMk cId="2769004119" sldId="360"/>
            <ac:picMk id="6" creationId="{86BF3D5F-5EA6-454A-B4C0-3E16523EEF55}"/>
          </ac:picMkLst>
        </pc:picChg>
        <pc:picChg chg="add mod ord">
          <ac:chgData name="Bethany Bolen" userId="8e338a04f9f07398" providerId="LiveId" clId="{E0FAAF8C-0277-43CC-A71D-B5405467469F}" dt="2023-06-20T21:13:58.954" v="449" actId="27614"/>
          <ac:picMkLst>
            <pc:docMk/>
            <pc:sldMk cId="2769004119" sldId="360"/>
            <ac:picMk id="7" creationId="{6911A307-788D-DE75-9227-9A0A7CEE591B}"/>
          </ac:picMkLst>
        </pc:picChg>
      </pc:sldChg>
      <pc:sldChg chg="addSp delSp modSp mod">
        <pc:chgData name="Bethany Bolen" userId="8e338a04f9f07398" providerId="LiveId" clId="{E0FAAF8C-0277-43CC-A71D-B5405467469F}" dt="2023-06-20T21:14:06.764" v="456" actId="478"/>
        <pc:sldMkLst>
          <pc:docMk/>
          <pc:sldMk cId="918671972" sldId="361"/>
        </pc:sldMkLst>
        <pc:picChg chg="del">
          <ac:chgData name="Bethany Bolen" userId="8e338a04f9f07398" providerId="LiveId" clId="{E0FAAF8C-0277-43CC-A71D-B5405467469F}" dt="2023-06-20T21:14:06.764" v="456" actId="478"/>
          <ac:picMkLst>
            <pc:docMk/>
            <pc:sldMk cId="918671972" sldId="361"/>
            <ac:picMk id="6" creationId="{1EBA6AAB-BF41-4F5C-89B0-39A59502D68A}"/>
          </ac:picMkLst>
        </pc:picChg>
        <pc:picChg chg="add mod ord">
          <ac:chgData name="Bethany Bolen" userId="8e338a04f9f07398" providerId="LiveId" clId="{E0FAAF8C-0277-43CC-A71D-B5405467469F}" dt="2023-06-20T21:14:06.124" v="455" actId="962"/>
          <ac:picMkLst>
            <pc:docMk/>
            <pc:sldMk cId="918671972" sldId="361"/>
            <ac:picMk id="7" creationId="{229B4D90-4A2B-EFB1-7C6B-6C3BA5042B19}"/>
          </ac:picMkLst>
        </pc:picChg>
      </pc:sldChg>
      <pc:sldChg chg="addSp delSp modSp mod">
        <pc:chgData name="Bethany Bolen" userId="8e338a04f9f07398" providerId="LiveId" clId="{E0FAAF8C-0277-43CC-A71D-B5405467469F}" dt="2023-06-20T21:14:28.389" v="463" actId="478"/>
        <pc:sldMkLst>
          <pc:docMk/>
          <pc:sldMk cId="3857301946" sldId="363"/>
        </pc:sldMkLst>
        <pc:picChg chg="add mod ord">
          <ac:chgData name="Bethany Bolen" userId="8e338a04f9f07398" providerId="LiveId" clId="{E0FAAF8C-0277-43CC-A71D-B5405467469F}" dt="2023-06-20T21:14:27.545" v="462" actId="167"/>
          <ac:picMkLst>
            <pc:docMk/>
            <pc:sldMk cId="3857301946" sldId="363"/>
            <ac:picMk id="6" creationId="{C663D55E-C472-04C1-1EF4-AA66BBA699E6}"/>
          </ac:picMkLst>
        </pc:picChg>
        <pc:picChg chg="del">
          <ac:chgData name="Bethany Bolen" userId="8e338a04f9f07398" providerId="LiveId" clId="{E0FAAF8C-0277-43CC-A71D-B5405467469F}" dt="2023-06-20T21:14:28.389" v="463" actId="478"/>
          <ac:picMkLst>
            <pc:docMk/>
            <pc:sldMk cId="3857301946" sldId="363"/>
            <ac:picMk id="7" creationId="{59993E4A-2418-44E4-A480-B17772BAFE18}"/>
          </ac:picMkLst>
        </pc:picChg>
      </pc:sldChg>
      <pc:sldChg chg="addSp delSp modSp mod">
        <pc:chgData name="Bethany Bolen" userId="8e338a04f9f07398" providerId="LiveId" clId="{E0FAAF8C-0277-43CC-A71D-B5405467469F}" dt="2023-06-20T21:15:40.410" v="533" actId="27614"/>
        <pc:sldMkLst>
          <pc:docMk/>
          <pc:sldMk cId="1202472176" sldId="372"/>
        </pc:sldMkLst>
        <pc:picChg chg="add mod ord">
          <ac:chgData name="Bethany Bolen" userId="8e338a04f9f07398" providerId="LiveId" clId="{E0FAAF8C-0277-43CC-A71D-B5405467469F}" dt="2023-06-20T21:15:40.410" v="533" actId="27614"/>
          <ac:picMkLst>
            <pc:docMk/>
            <pc:sldMk cId="1202472176" sldId="372"/>
            <ac:picMk id="6" creationId="{7E30305D-B198-05D3-9FE8-4F55868765DA}"/>
          </ac:picMkLst>
        </pc:picChg>
        <pc:picChg chg="del">
          <ac:chgData name="Bethany Bolen" userId="8e338a04f9f07398" providerId="LiveId" clId="{E0FAAF8C-0277-43CC-A71D-B5405467469F}" dt="2023-06-20T21:15:37.364" v="532" actId="478"/>
          <ac:picMkLst>
            <pc:docMk/>
            <pc:sldMk cId="1202472176" sldId="372"/>
            <ac:picMk id="7" creationId="{B0C581FD-B62C-4D04-A8C4-4A4F92C685EF}"/>
          </ac:picMkLst>
        </pc:picChg>
      </pc:sldChg>
      <pc:sldChg chg="addSp delSp modSp mod">
        <pc:chgData name="Bethany Bolen" userId="8e338a04f9f07398" providerId="LiveId" clId="{E0FAAF8C-0277-43CC-A71D-B5405467469F}" dt="2023-06-20T21:15:45.387" v="538" actId="478"/>
        <pc:sldMkLst>
          <pc:docMk/>
          <pc:sldMk cId="3723782420" sldId="376"/>
        </pc:sldMkLst>
        <pc:picChg chg="del mod">
          <ac:chgData name="Bethany Bolen" userId="8e338a04f9f07398" providerId="LiveId" clId="{E0FAAF8C-0277-43CC-A71D-B5405467469F}" dt="2023-06-20T21:15:45.387" v="538" actId="478"/>
          <ac:picMkLst>
            <pc:docMk/>
            <pc:sldMk cId="3723782420" sldId="376"/>
            <ac:picMk id="6" creationId="{69A8A755-725F-4098-8D74-9D917956DCCB}"/>
          </ac:picMkLst>
        </pc:picChg>
        <pc:picChg chg="add mod ord">
          <ac:chgData name="Bethany Bolen" userId="8e338a04f9f07398" providerId="LiveId" clId="{E0FAAF8C-0277-43CC-A71D-B5405467469F}" dt="2023-06-20T21:15:44.919" v="536" actId="27614"/>
          <ac:picMkLst>
            <pc:docMk/>
            <pc:sldMk cId="3723782420" sldId="376"/>
            <ac:picMk id="7" creationId="{B6FDB5F4-938A-941C-7FC1-24C38B4122F7}"/>
          </ac:picMkLst>
        </pc:picChg>
      </pc:sldChg>
      <pc:sldChg chg="addSp delSp modSp mod">
        <pc:chgData name="Bethany Bolen" userId="8e338a04f9f07398" providerId="LiveId" clId="{E0FAAF8C-0277-43CC-A71D-B5405467469F}" dt="2023-06-20T21:16:11.718" v="547" actId="27614"/>
        <pc:sldMkLst>
          <pc:docMk/>
          <pc:sldMk cId="3146620067" sldId="378"/>
        </pc:sldMkLst>
        <pc:picChg chg="del">
          <ac:chgData name="Bethany Bolen" userId="8e338a04f9f07398" providerId="LiveId" clId="{E0FAAF8C-0277-43CC-A71D-B5405467469F}" dt="2023-06-20T21:16:08.719" v="546" actId="478"/>
          <ac:picMkLst>
            <pc:docMk/>
            <pc:sldMk cId="3146620067" sldId="378"/>
            <ac:picMk id="6" creationId="{5B8CDB85-A6ED-439A-A247-4140F6E48EEB}"/>
          </ac:picMkLst>
        </pc:picChg>
        <pc:picChg chg="add mod ord">
          <ac:chgData name="Bethany Bolen" userId="8e338a04f9f07398" providerId="LiveId" clId="{E0FAAF8C-0277-43CC-A71D-B5405467469F}" dt="2023-06-20T21:16:11.718" v="547" actId="27614"/>
          <ac:picMkLst>
            <pc:docMk/>
            <pc:sldMk cId="3146620067" sldId="378"/>
            <ac:picMk id="7" creationId="{73299B29-A31E-0F1A-17C0-44615D9A4B73}"/>
          </ac:picMkLst>
        </pc:picChg>
      </pc:sldChg>
      <pc:sldChg chg="addSp delSp modSp mod">
        <pc:chgData name="Bethany Bolen" userId="8e338a04f9f07398" providerId="LiveId" clId="{E0FAAF8C-0277-43CC-A71D-B5405467469F}" dt="2023-06-20T21:16:14.874" v="552" actId="478"/>
        <pc:sldMkLst>
          <pc:docMk/>
          <pc:sldMk cId="1558409203" sldId="379"/>
        </pc:sldMkLst>
        <pc:picChg chg="del mod">
          <ac:chgData name="Bethany Bolen" userId="8e338a04f9f07398" providerId="LiveId" clId="{E0FAAF8C-0277-43CC-A71D-B5405467469F}" dt="2023-06-20T21:16:14.874" v="552" actId="478"/>
          <ac:picMkLst>
            <pc:docMk/>
            <pc:sldMk cId="1558409203" sldId="379"/>
            <ac:picMk id="6" creationId="{20932250-A27A-4ACE-8776-4BE797A58875}"/>
          </ac:picMkLst>
        </pc:picChg>
        <pc:picChg chg="add mod ord">
          <ac:chgData name="Bethany Bolen" userId="8e338a04f9f07398" providerId="LiveId" clId="{E0FAAF8C-0277-43CC-A71D-B5405467469F}" dt="2023-06-20T21:16:14.530" v="550" actId="27614"/>
          <ac:picMkLst>
            <pc:docMk/>
            <pc:sldMk cId="1558409203" sldId="379"/>
            <ac:picMk id="7" creationId="{096FE42A-BEEC-912E-57D3-362E1CAF91DF}"/>
          </ac:picMkLst>
        </pc:picChg>
      </pc:sldChg>
      <pc:sldChg chg="addSp delSp modSp mod">
        <pc:chgData name="Bethany Bolen" userId="8e338a04f9f07398" providerId="LiveId" clId="{E0FAAF8C-0277-43CC-A71D-B5405467469F}" dt="2023-06-20T21:17:00.878" v="561" actId="27614"/>
        <pc:sldMkLst>
          <pc:docMk/>
          <pc:sldMk cId="1752145833" sldId="383"/>
        </pc:sldMkLst>
        <pc:picChg chg="add mod ord">
          <ac:chgData name="Bethany Bolen" userId="8e338a04f9f07398" providerId="LiveId" clId="{E0FAAF8C-0277-43CC-A71D-B5405467469F}" dt="2023-06-20T21:17:00.878" v="561" actId="27614"/>
          <ac:picMkLst>
            <pc:docMk/>
            <pc:sldMk cId="1752145833" sldId="383"/>
            <ac:picMk id="6" creationId="{06AAA08F-98D5-A89F-DA08-8B159F5DC71A}"/>
          </ac:picMkLst>
        </pc:picChg>
        <pc:picChg chg="del">
          <ac:chgData name="Bethany Bolen" userId="8e338a04f9f07398" providerId="LiveId" clId="{E0FAAF8C-0277-43CC-A71D-B5405467469F}" dt="2023-06-20T21:16:59.726" v="560" actId="478"/>
          <ac:picMkLst>
            <pc:docMk/>
            <pc:sldMk cId="1752145833" sldId="383"/>
            <ac:picMk id="7" creationId="{4A00A1D9-5DF5-410A-868D-3A1557823BE8}"/>
          </ac:picMkLst>
        </pc:picChg>
      </pc:sldChg>
      <pc:sldChg chg="addSp delSp modSp mod">
        <pc:chgData name="Bethany Bolen" userId="8e338a04f9f07398" providerId="LiveId" clId="{E0FAAF8C-0277-43CC-A71D-B5405467469F}" dt="2023-06-20T21:18:56.862" v="602" actId="27614"/>
        <pc:sldMkLst>
          <pc:docMk/>
          <pc:sldMk cId="3298638963" sldId="384"/>
        </pc:sldMkLst>
        <pc:picChg chg="add mod ord">
          <ac:chgData name="Bethany Bolen" userId="8e338a04f9f07398" providerId="LiveId" clId="{E0FAAF8C-0277-43CC-A71D-B5405467469F}" dt="2023-06-20T21:18:56.862" v="602" actId="27614"/>
          <ac:picMkLst>
            <pc:docMk/>
            <pc:sldMk cId="3298638963" sldId="384"/>
            <ac:picMk id="6" creationId="{89A6FCB3-5661-F1B3-1C98-D0DD07013FDA}"/>
          </ac:picMkLst>
        </pc:picChg>
        <pc:picChg chg="del">
          <ac:chgData name="Bethany Bolen" userId="8e338a04f9f07398" providerId="LiveId" clId="{E0FAAF8C-0277-43CC-A71D-B5405467469F}" dt="2023-06-20T21:18:55.565" v="601" actId="478"/>
          <ac:picMkLst>
            <pc:docMk/>
            <pc:sldMk cId="3298638963" sldId="384"/>
            <ac:picMk id="7" creationId="{00C31372-229E-4434-8289-6F07B4A65A9B}"/>
          </ac:picMkLst>
        </pc:picChg>
      </pc:sldChg>
      <pc:sldChg chg="addSp delSp modSp mod">
        <pc:chgData name="Bethany Bolen" userId="8e338a04f9f07398" providerId="LiveId" clId="{E0FAAF8C-0277-43CC-A71D-B5405467469F}" dt="2023-06-20T20:58:56.762" v="7" actId="27614"/>
        <pc:sldMkLst>
          <pc:docMk/>
          <pc:sldMk cId="1547210849" sldId="390"/>
        </pc:sldMkLst>
        <pc:picChg chg="add mod ord">
          <ac:chgData name="Bethany Bolen" userId="8e338a04f9f07398" providerId="LiveId" clId="{E0FAAF8C-0277-43CC-A71D-B5405467469F}" dt="2023-06-20T20:58:56.762" v="7" actId="27614"/>
          <ac:picMkLst>
            <pc:docMk/>
            <pc:sldMk cId="1547210849" sldId="390"/>
            <ac:picMk id="4" creationId="{E35B8F2D-B1D2-EDE0-D979-81410D883CB5}"/>
          </ac:picMkLst>
        </pc:picChg>
        <pc:picChg chg="del">
          <ac:chgData name="Bethany Bolen" userId="8e338a04f9f07398" providerId="LiveId" clId="{E0FAAF8C-0277-43CC-A71D-B5405467469F}" dt="2023-06-20T20:58:56.685" v="6" actId="478"/>
          <ac:picMkLst>
            <pc:docMk/>
            <pc:sldMk cId="1547210849" sldId="390"/>
            <ac:picMk id="5" creationId="{541904BA-DE12-4840-B79E-B1E18FAE95D9}"/>
          </ac:picMkLst>
        </pc:picChg>
      </pc:sldChg>
      <pc:sldChg chg="addSp delSp modSp mod">
        <pc:chgData name="Bethany Bolen" userId="8e338a04f9f07398" providerId="LiveId" clId="{E0FAAF8C-0277-43CC-A71D-B5405467469F}" dt="2023-06-20T21:15:11.514" v="522" actId="478"/>
        <pc:sldMkLst>
          <pc:docMk/>
          <pc:sldMk cId="168091067" sldId="391"/>
        </pc:sldMkLst>
        <pc:picChg chg="add mod ord">
          <ac:chgData name="Bethany Bolen" userId="8e338a04f9f07398" providerId="LiveId" clId="{E0FAAF8C-0277-43CC-A71D-B5405467469F}" dt="2023-06-20T21:15:10.842" v="521" actId="962"/>
          <ac:picMkLst>
            <pc:docMk/>
            <pc:sldMk cId="168091067" sldId="391"/>
            <ac:picMk id="4" creationId="{3C1115A3-D261-D626-434A-732D9C901B23}"/>
          </ac:picMkLst>
        </pc:picChg>
        <pc:picChg chg="del">
          <ac:chgData name="Bethany Bolen" userId="8e338a04f9f07398" providerId="LiveId" clId="{E0FAAF8C-0277-43CC-A71D-B5405467469F}" dt="2023-06-20T21:15:11.514" v="522" actId="478"/>
          <ac:picMkLst>
            <pc:docMk/>
            <pc:sldMk cId="168091067" sldId="391"/>
            <ac:picMk id="9" creationId="{414ACAF7-2DF5-4F2E-B874-00230041D2A1}"/>
          </ac:picMkLst>
        </pc:picChg>
      </pc:sldChg>
      <pc:sldChg chg="addSp delSp modSp mod">
        <pc:chgData name="Bethany Bolen" userId="8e338a04f9f07398" providerId="LiveId" clId="{E0FAAF8C-0277-43CC-A71D-B5405467469F}" dt="2023-06-20T21:16:51.646" v="557" actId="478"/>
        <pc:sldMkLst>
          <pc:docMk/>
          <pc:sldMk cId="1840632781" sldId="392"/>
        </pc:sldMkLst>
        <pc:picChg chg="add mod ord">
          <ac:chgData name="Bethany Bolen" userId="8e338a04f9f07398" providerId="LiveId" clId="{E0FAAF8C-0277-43CC-A71D-B5405467469F}" dt="2023-06-20T21:16:51.240" v="555" actId="27614"/>
          <ac:picMkLst>
            <pc:docMk/>
            <pc:sldMk cId="1840632781" sldId="392"/>
            <ac:picMk id="4" creationId="{510E2574-9369-DEF8-CA56-FBB9F3305A4A}"/>
          </ac:picMkLst>
        </pc:picChg>
        <pc:picChg chg="del mod">
          <ac:chgData name="Bethany Bolen" userId="8e338a04f9f07398" providerId="LiveId" clId="{E0FAAF8C-0277-43CC-A71D-B5405467469F}" dt="2023-06-20T21:16:51.646" v="557" actId="478"/>
          <ac:picMkLst>
            <pc:docMk/>
            <pc:sldMk cId="1840632781" sldId="392"/>
            <ac:picMk id="5" creationId="{8CD5AD76-6CF2-4E62-857E-63F5A23945FA}"/>
          </ac:picMkLst>
        </pc:picChg>
      </pc:sldChg>
      <pc:sldChg chg="addSp delSp modSp mod">
        <pc:chgData name="Bethany Bolen" userId="8e338a04f9f07398" providerId="LiveId" clId="{E0FAAF8C-0277-43CC-A71D-B5405467469F}" dt="2023-06-20T21:02:11.299" v="59" actId="478"/>
        <pc:sldMkLst>
          <pc:docMk/>
          <pc:sldMk cId="2464616762" sldId="395"/>
        </pc:sldMkLst>
        <pc:picChg chg="add del mod">
          <ac:chgData name="Bethany Bolen" userId="8e338a04f9f07398" providerId="LiveId" clId="{E0FAAF8C-0277-43CC-A71D-B5405467469F}" dt="2023-06-20T21:02:11.299" v="59" actId="478"/>
          <ac:picMkLst>
            <pc:docMk/>
            <pc:sldMk cId="2464616762" sldId="395"/>
            <ac:picMk id="6" creationId="{D4A454C1-733D-47F4-AED8-85AC20F0656A}"/>
          </ac:picMkLst>
        </pc:picChg>
        <pc:picChg chg="add mod ord">
          <ac:chgData name="Bethany Bolen" userId="8e338a04f9f07398" providerId="LiveId" clId="{E0FAAF8C-0277-43CC-A71D-B5405467469F}" dt="2023-06-20T21:02:04.378" v="55" actId="27614"/>
          <ac:picMkLst>
            <pc:docMk/>
            <pc:sldMk cId="2464616762" sldId="395"/>
            <ac:picMk id="7" creationId="{FCE6218A-D056-CA2F-C7DF-E1CD0577770C}"/>
          </ac:picMkLst>
        </pc:picChg>
      </pc:sldChg>
      <pc:sldChg chg="addSp delSp modSp mod">
        <pc:chgData name="Bethany Bolen" userId="8e338a04f9f07398" providerId="LiveId" clId="{E0FAAF8C-0277-43CC-A71D-B5405467469F}" dt="2023-06-20T21:04:45.944" v="115" actId="478"/>
        <pc:sldMkLst>
          <pc:docMk/>
          <pc:sldMk cId="3221296684" sldId="446"/>
        </pc:sldMkLst>
        <pc:picChg chg="del mod">
          <ac:chgData name="Bethany Bolen" userId="8e338a04f9f07398" providerId="LiveId" clId="{E0FAAF8C-0277-43CC-A71D-B5405467469F}" dt="2023-06-20T21:04:45.944" v="115" actId="478"/>
          <ac:picMkLst>
            <pc:docMk/>
            <pc:sldMk cId="3221296684" sldId="446"/>
            <ac:picMk id="6" creationId="{D94C8467-666F-49B6-AD27-92F9EBF72097}"/>
          </ac:picMkLst>
        </pc:picChg>
        <pc:picChg chg="add mod ord">
          <ac:chgData name="Bethany Bolen" userId="8e338a04f9f07398" providerId="LiveId" clId="{E0FAAF8C-0277-43CC-A71D-B5405467469F}" dt="2023-06-20T21:04:45.725" v="113" actId="27614"/>
          <ac:picMkLst>
            <pc:docMk/>
            <pc:sldMk cId="3221296684" sldId="446"/>
            <ac:picMk id="7" creationId="{53F8A1AB-57B2-60C3-CB27-065E090435A2}"/>
          </ac:picMkLst>
        </pc:picChg>
      </pc:sldChg>
      <pc:sldChg chg="addSp delSp modSp mod">
        <pc:chgData name="Bethany Bolen" userId="8e338a04f9f07398" providerId="LiveId" clId="{E0FAAF8C-0277-43CC-A71D-B5405467469F}" dt="2023-06-20T21:07:10.885" v="152" actId="478"/>
        <pc:sldMkLst>
          <pc:docMk/>
          <pc:sldMk cId="1397139039" sldId="450"/>
        </pc:sldMkLst>
        <pc:picChg chg="del mod">
          <ac:chgData name="Bethany Bolen" userId="8e338a04f9f07398" providerId="LiveId" clId="{E0FAAF8C-0277-43CC-A71D-B5405467469F}" dt="2023-06-20T21:07:10.885" v="152" actId="478"/>
          <ac:picMkLst>
            <pc:docMk/>
            <pc:sldMk cId="1397139039" sldId="450"/>
            <ac:picMk id="6" creationId="{6086756E-AD00-4263-A337-AACB2D22765B}"/>
          </ac:picMkLst>
        </pc:picChg>
        <pc:picChg chg="add mod ord">
          <ac:chgData name="Bethany Bolen" userId="8e338a04f9f07398" providerId="LiveId" clId="{E0FAAF8C-0277-43CC-A71D-B5405467469F}" dt="2023-06-20T21:07:10.541" v="150" actId="27614"/>
          <ac:picMkLst>
            <pc:docMk/>
            <pc:sldMk cId="1397139039" sldId="450"/>
            <ac:picMk id="7" creationId="{C6E93084-9645-1924-7FE0-15110B4E80F4}"/>
          </ac:picMkLst>
        </pc:picChg>
      </pc:sldChg>
      <pc:sldChg chg="del">
        <pc:chgData name="Bethany Bolen" userId="8e338a04f9f07398" providerId="LiveId" clId="{E0FAAF8C-0277-43CC-A71D-B5405467469F}" dt="2023-06-20T21:11:44.559" v="378" actId="47"/>
        <pc:sldMkLst>
          <pc:docMk/>
          <pc:sldMk cId="2161927441" sldId="451"/>
        </pc:sldMkLst>
      </pc:sldChg>
      <pc:sldChg chg="modSp mod">
        <pc:chgData name="Bethany Bolen" userId="8e338a04f9f07398" providerId="LiveId" clId="{E0FAAF8C-0277-43CC-A71D-B5405467469F}" dt="2023-06-20T21:13:18.055" v="431" actId="1076"/>
        <pc:sldMkLst>
          <pc:docMk/>
          <pc:sldMk cId="722989297" sldId="452"/>
        </pc:sldMkLst>
        <pc:spChg chg="mod">
          <ac:chgData name="Bethany Bolen" userId="8e338a04f9f07398" providerId="LiveId" clId="{E0FAAF8C-0277-43CC-A71D-B5405467469F}" dt="2023-06-20T21:13:18.055" v="431" actId="1076"/>
          <ac:spMkLst>
            <pc:docMk/>
            <pc:sldMk cId="722989297" sldId="452"/>
            <ac:spMk id="5" creationId="{00000000-0000-0000-0000-000000000000}"/>
          </ac:spMkLst>
        </pc:spChg>
      </pc:sldChg>
      <pc:sldChg chg="addSp delSp modSp mod">
        <pc:chgData name="Bethany Bolen" userId="8e338a04f9f07398" providerId="LiveId" clId="{E0FAAF8C-0277-43CC-A71D-B5405467469F}" dt="2023-06-20T21:13:46.574" v="442" actId="478"/>
        <pc:sldMkLst>
          <pc:docMk/>
          <pc:sldMk cId="1048833814" sldId="453"/>
        </pc:sldMkLst>
        <pc:picChg chg="del">
          <ac:chgData name="Bethany Bolen" userId="8e338a04f9f07398" providerId="LiveId" clId="{E0FAAF8C-0277-43CC-A71D-B5405467469F}" dt="2023-06-20T21:13:46.574" v="442" actId="478"/>
          <ac:picMkLst>
            <pc:docMk/>
            <pc:sldMk cId="1048833814" sldId="453"/>
            <ac:picMk id="6" creationId="{7F7CC4FD-F6EA-493A-B504-018CDF5C511D}"/>
          </ac:picMkLst>
        </pc:picChg>
        <pc:picChg chg="add del mod">
          <ac:chgData name="Bethany Bolen" userId="8e338a04f9f07398" providerId="LiveId" clId="{E0FAAF8C-0277-43CC-A71D-B5405467469F}" dt="2023-06-20T21:13:43.872" v="437" actId="478"/>
          <ac:picMkLst>
            <pc:docMk/>
            <pc:sldMk cId="1048833814" sldId="453"/>
            <ac:picMk id="7" creationId="{3EF7115B-4183-80BF-EC4E-C9B6CB55284A}"/>
          </ac:picMkLst>
        </pc:picChg>
        <pc:picChg chg="add mod ord">
          <ac:chgData name="Bethany Bolen" userId="8e338a04f9f07398" providerId="LiveId" clId="{E0FAAF8C-0277-43CC-A71D-B5405467469F}" dt="2023-06-20T21:13:46.074" v="441" actId="167"/>
          <ac:picMkLst>
            <pc:docMk/>
            <pc:sldMk cId="1048833814" sldId="453"/>
            <ac:picMk id="9" creationId="{B54FB922-F0BB-D678-4704-AECB2F8A87B6}"/>
          </ac:picMkLst>
        </pc:picChg>
      </pc:sldChg>
      <pc:sldChg chg="modSp mod">
        <pc:chgData name="Bethany Bolen" userId="8e338a04f9f07398" providerId="LiveId" clId="{E0FAAF8C-0277-43CC-A71D-B5405467469F}" dt="2023-07-21T21:07:10.104" v="613" actId="403"/>
        <pc:sldMkLst>
          <pc:docMk/>
          <pc:sldMk cId="1438763531" sldId="468"/>
        </pc:sldMkLst>
        <pc:spChg chg="mod">
          <ac:chgData name="Bethany Bolen" userId="8e338a04f9f07398" providerId="LiveId" clId="{E0FAAF8C-0277-43CC-A71D-B5405467469F}" dt="2023-07-21T21:07:06.886" v="612" actId="403"/>
          <ac:spMkLst>
            <pc:docMk/>
            <pc:sldMk cId="1438763531" sldId="468"/>
            <ac:spMk id="9" creationId="{00000000-0000-0000-0000-000000000000}"/>
          </ac:spMkLst>
        </pc:spChg>
        <pc:spChg chg="mod">
          <ac:chgData name="Bethany Bolen" userId="8e338a04f9f07398" providerId="LiveId" clId="{E0FAAF8C-0277-43CC-A71D-B5405467469F}" dt="2023-07-21T21:07:10.104" v="613" actId="403"/>
          <ac:spMkLst>
            <pc:docMk/>
            <pc:sldMk cId="1438763531" sldId="468"/>
            <ac:spMk id="10" creationId="{00000000-0000-0000-0000-000000000000}"/>
          </ac:spMkLst>
        </pc:spChg>
      </pc:sldChg>
      <pc:sldChg chg="modSp mod">
        <pc:chgData name="Bethany Bolen" userId="8e338a04f9f07398" providerId="LiveId" clId="{E0FAAF8C-0277-43CC-A71D-B5405467469F}" dt="2023-07-21T21:10:38.150" v="642" actId="403"/>
        <pc:sldMkLst>
          <pc:docMk/>
          <pc:sldMk cId="2478644456" sldId="472"/>
        </pc:sldMkLst>
        <pc:spChg chg="mod">
          <ac:chgData name="Bethany Bolen" userId="8e338a04f9f07398" providerId="LiveId" clId="{E0FAAF8C-0277-43CC-A71D-B5405467469F}" dt="2023-07-21T21:10:38.150" v="642" actId="403"/>
          <ac:spMkLst>
            <pc:docMk/>
            <pc:sldMk cId="2478644456" sldId="472"/>
            <ac:spMk id="10" creationId="{00000000-0000-0000-0000-000000000000}"/>
          </ac:spMkLst>
        </pc:spChg>
        <pc:spChg chg="mod">
          <ac:chgData name="Bethany Bolen" userId="8e338a04f9f07398" providerId="LiveId" clId="{E0FAAF8C-0277-43CC-A71D-B5405467469F}" dt="2023-07-21T21:10:35.514" v="641" actId="403"/>
          <ac:spMkLst>
            <pc:docMk/>
            <pc:sldMk cId="2478644456" sldId="472"/>
            <ac:spMk id="12" creationId="{00000000-0000-0000-0000-000000000000}"/>
          </ac:spMkLst>
        </pc:spChg>
      </pc:sldChg>
      <pc:sldChg chg="addSp delSp modSp mod">
        <pc:chgData name="Bethany Bolen" userId="8e338a04f9f07398" providerId="LiveId" clId="{E0FAAF8C-0277-43CC-A71D-B5405467469F}" dt="2023-06-20T21:17:57.609" v="575" actId="27614"/>
        <pc:sldMkLst>
          <pc:docMk/>
          <pc:sldMk cId="1468469054" sldId="477"/>
        </pc:sldMkLst>
        <pc:picChg chg="del">
          <ac:chgData name="Bethany Bolen" userId="8e338a04f9f07398" providerId="LiveId" clId="{E0FAAF8C-0277-43CC-A71D-B5405467469F}" dt="2023-06-20T21:17:31.704" v="571" actId="478"/>
          <ac:picMkLst>
            <pc:docMk/>
            <pc:sldMk cId="1468469054" sldId="477"/>
            <ac:picMk id="6" creationId="{51642744-8DE1-42B5-8566-CB1DADA4AFB0}"/>
          </ac:picMkLst>
        </pc:picChg>
        <pc:picChg chg="add del mod ord">
          <ac:chgData name="Bethany Bolen" userId="8e338a04f9f07398" providerId="LiveId" clId="{E0FAAF8C-0277-43CC-A71D-B5405467469F}" dt="2023-06-20T21:17:56.359" v="574" actId="478"/>
          <ac:picMkLst>
            <pc:docMk/>
            <pc:sldMk cId="1468469054" sldId="477"/>
            <ac:picMk id="7" creationId="{E743D401-2F26-E2E8-AD14-733F20D85DD5}"/>
          </ac:picMkLst>
        </pc:picChg>
        <pc:picChg chg="add mod ord">
          <ac:chgData name="Bethany Bolen" userId="8e338a04f9f07398" providerId="LiveId" clId="{E0FAAF8C-0277-43CC-A71D-B5405467469F}" dt="2023-06-20T21:17:57.609" v="575" actId="27614"/>
          <ac:picMkLst>
            <pc:docMk/>
            <pc:sldMk cId="1468469054" sldId="477"/>
            <ac:picMk id="9" creationId="{560E9FDF-1256-9ADC-3EC6-BE8927A03B3E}"/>
          </ac:picMkLst>
        </pc:picChg>
      </pc:sldChg>
      <pc:sldChg chg="modSp mod">
        <pc:chgData name="Bethany Bolen" userId="8e338a04f9f07398" providerId="LiveId" clId="{E0FAAF8C-0277-43CC-A71D-B5405467469F}" dt="2023-06-20T21:03:20.377" v="81" actId="12788"/>
        <pc:sldMkLst>
          <pc:docMk/>
          <pc:sldMk cId="1946670196" sldId="479"/>
        </pc:sldMkLst>
        <pc:picChg chg="mod">
          <ac:chgData name="Bethany Bolen" userId="8e338a04f9f07398" providerId="LiveId" clId="{E0FAAF8C-0277-43CC-A71D-B5405467469F}" dt="2023-06-20T21:03:20.377" v="81" actId="12788"/>
          <ac:picMkLst>
            <pc:docMk/>
            <pc:sldMk cId="1946670196" sldId="479"/>
            <ac:picMk id="7" creationId="{AF234491-F46F-41EE-A404-D6C9A288FDF3}"/>
          </ac:picMkLst>
        </pc:picChg>
      </pc:sldChg>
      <pc:sldChg chg="addSp delSp modSp mod">
        <pc:chgData name="Bethany Bolen" userId="8e338a04f9f07398" providerId="LiveId" clId="{E0FAAF8C-0277-43CC-A71D-B5405467469F}" dt="2023-06-20T21:18:26.464" v="591" actId="478"/>
        <pc:sldMkLst>
          <pc:docMk/>
          <pc:sldMk cId="3908522781" sldId="482"/>
        </pc:sldMkLst>
        <pc:picChg chg="add del mod">
          <ac:chgData name="Bethany Bolen" userId="8e338a04f9f07398" providerId="LiveId" clId="{E0FAAF8C-0277-43CC-A71D-B5405467469F}" dt="2023-06-20T21:18:15.622" v="582" actId="478"/>
          <ac:picMkLst>
            <pc:docMk/>
            <pc:sldMk cId="3908522781" sldId="482"/>
            <ac:picMk id="6" creationId="{787CBAB0-3201-0514-524D-11B4C4BF62C9}"/>
          </ac:picMkLst>
        </pc:picChg>
        <pc:picChg chg="del">
          <ac:chgData name="Bethany Bolen" userId="8e338a04f9f07398" providerId="LiveId" clId="{E0FAAF8C-0277-43CC-A71D-B5405467469F}" dt="2023-06-20T21:18:26.464" v="591" actId="478"/>
          <ac:picMkLst>
            <pc:docMk/>
            <pc:sldMk cId="3908522781" sldId="482"/>
            <ac:picMk id="7" creationId="{9CF882CD-B454-4F31-91EB-9CA6756D6648}"/>
          </ac:picMkLst>
        </pc:picChg>
        <pc:picChg chg="add del mod">
          <ac:chgData name="Bethany Bolen" userId="8e338a04f9f07398" providerId="LiveId" clId="{E0FAAF8C-0277-43CC-A71D-B5405467469F}" dt="2023-06-20T21:18:19.794" v="586" actId="478"/>
          <ac:picMkLst>
            <pc:docMk/>
            <pc:sldMk cId="3908522781" sldId="482"/>
            <ac:picMk id="9" creationId="{F8E7FB9B-A1DF-A9C9-C8BD-E4DFB38C0993}"/>
          </ac:picMkLst>
        </pc:picChg>
        <pc:picChg chg="add mod ord">
          <ac:chgData name="Bethany Bolen" userId="8e338a04f9f07398" providerId="LiveId" clId="{E0FAAF8C-0277-43CC-A71D-B5405467469F}" dt="2023-06-20T21:18:25.651" v="590" actId="167"/>
          <ac:picMkLst>
            <pc:docMk/>
            <pc:sldMk cId="3908522781" sldId="482"/>
            <ac:picMk id="11" creationId="{98BF854B-0DF9-01AF-9876-36B65142A3C8}"/>
          </ac:picMkLst>
        </pc:picChg>
      </pc:sldChg>
      <pc:sldChg chg="addSp delSp modSp mod">
        <pc:chgData name="Bethany Bolen" userId="8e338a04f9f07398" providerId="LiveId" clId="{E0FAAF8C-0277-43CC-A71D-B5405467469F}" dt="2023-06-20T21:13:39.086" v="435" actId="27614"/>
        <pc:sldMkLst>
          <pc:docMk/>
          <pc:sldMk cId="1599239119" sldId="485"/>
        </pc:sldMkLst>
        <pc:picChg chg="add mod ord">
          <ac:chgData name="Bethany Bolen" userId="8e338a04f9f07398" providerId="LiveId" clId="{E0FAAF8C-0277-43CC-A71D-B5405467469F}" dt="2023-06-20T21:13:39.086" v="435" actId="27614"/>
          <ac:picMkLst>
            <pc:docMk/>
            <pc:sldMk cId="1599239119" sldId="485"/>
            <ac:picMk id="6" creationId="{237267A8-6160-003A-1788-D968D8618173}"/>
          </ac:picMkLst>
        </pc:picChg>
        <pc:picChg chg="del">
          <ac:chgData name="Bethany Bolen" userId="8e338a04f9f07398" providerId="LiveId" clId="{E0FAAF8C-0277-43CC-A71D-B5405467469F}" dt="2023-06-20T21:13:34.969" v="434" actId="478"/>
          <ac:picMkLst>
            <pc:docMk/>
            <pc:sldMk cId="1599239119" sldId="485"/>
            <ac:picMk id="7" creationId="{42025D48-6112-4EC4-827A-46787726525B}"/>
          </ac:picMkLst>
        </pc:picChg>
      </pc:sldChg>
      <pc:sldChg chg="addSp delSp modSp mod">
        <pc:chgData name="Bethany Bolen" userId="8e338a04f9f07398" providerId="LiveId" clId="{E0FAAF8C-0277-43CC-A71D-B5405467469F}" dt="2023-06-20T21:18:39.853" v="598" actId="478"/>
        <pc:sldMkLst>
          <pc:docMk/>
          <pc:sldMk cId="1006396922" sldId="486"/>
        </pc:sldMkLst>
        <pc:picChg chg="add del mod">
          <ac:chgData name="Bethany Bolen" userId="8e338a04f9f07398" providerId="LiveId" clId="{E0FAAF8C-0277-43CC-A71D-B5405467469F}" dt="2023-06-20T21:18:36.296" v="593" actId="478"/>
          <ac:picMkLst>
            <pc:docMk/>
            <pc:sldMk cId="1006396922" sldId="486"/>
            <ac:picMk id="6" creationId="{921F2FE7-7361-F70D-B42C-D07CAAF16F23}"/>
          </ac:picMkLst>
        </pc:picChg>
        <pc:picChg chg="del">
          <ac:chgData name="Bethany Bolen" userId="8e338a04f9f07398" providerId="LiveId" clId="{E0FAAF8C-0277-43CC-A71D-B5405467469F}" dt="2023-06-20T21:18:39.853" v="598" actId="478"/>
          <ac:picMkLst>
            <pc:docMk/>
            <pc:sldMk cId="1006396922" sldId="486"/>
            <ac:picMk id="7" creationId="{19D253EE-2B69-4494-B67B-574F0C353280}"/>
          </ac:picMkLst>
        </pc:picChg>
        <pc:picChg chg="add mod ord">
          <ac:chgData name="Bethany Bolen" userId="8e338a04f9f07398" providerId="LiveId" clId="{E0FAAF8C-0277-43CC-A71D-B5405467469F}" dt="2023-06-20T21:18:39.056" v="597" actId="167"/>
          <ac:picMkLst>
            <pc:docMk/>
            <pc:sldMk cId="1006396922" sldId="486"/>
            <ac:picMk id="9" creationId="{BEB4AFD5-0FA3-9D4F-D13F-D0587371A616}"/>
          </ac:picMkLst>
        </pc:picChg>
      </pc:sldChg>
      <pc:sldChg chg="addSp delSp modSp mod">
        <pc:chgData name="Bethany Bolen" userId="8e338a04f9f07398" providerId="LiveId" clId="{E0FAAF8C-0277-43CC-A71D-B5405467469F}" dt="2023-06-20T21:15:27.096" v="529" actId="478"/>
        <pc:sldMkLst>
          <pc:docMk/>
          <pc:sldMk cId="4149597121" sldId="491"/>
        </pc:sldMkLst>
        <pc:picChg chg="add mod ord">
          <ac:chgData name="Bethany Bolen" userId="8e338a04f9f07398" providerId="LiveId" clId="{E0FAAF8C-0277-43CC-A71D-B5405467469F}" dt="2023-06-20T21:15:26.268" v="528" actId="167"/>
          <ac:picMkLst>
            <pc:docMk/>
            <pc:sldMk cId="4149597121" sldId="491"/>
            <ac:picMk id="5" creationId="{B995206E-27E0-38B0-E200-A0457C296C77}"/>
          </ac:picMkLst>
        </pc:picChg>
        <pc:picChg chg="del">
          <ac:chgData name="Bethany Bolen" userId="8e338a04f9f07398" providerId="LiveId" clId="{E0FAAF8C-0277-43CC-A71D-B5405467469F}" dt="2023-06-20T21:15:27.096" v="529" actId="478"/>
          <ac:picMkLst>
            <pc:docMk/>
            <pc:sldMk cId="4149597121" sldId="491"/>
            <ac:picMk id="7" creationId="{1A59ED0B-B1E3-4E74-AD05-E6B0C9638C9B}"/>
          </ac:picMkLst>
        </pc:picChg>
      </pc:sldChg>
      <pc:sldChg chg="addSp delSp modSp mod">
        <pc:chgData name="Bethany Bolen" userId="8e338a04f9f07398" providerId="LiveId" clId="{E0FAAF8C-0277-43CC-A71D-B5405467469F}" dt="2023-06-20T21:03:06.487" v="74" actId="478"/>
        <pc:sldMkLst>
          <pc:docMk/>
          <pc:sldMk cId="519985750" sldId="497"/>
        </pc:sldMkLst>
        <pc:picChg chg="add mod ord">
          <ac:chgData name="Bethany Bolen" userId="8e338a04f9f07398" providerId="LiveId" clId="{E0FAAF8C-0277-43CC-A71D-B5405467469F}" dt="2023-06-20T21:03:06.471" v="72" actId="27614"/>
          <ac:picMkLst>
            <pc:docMk/>
            <pc:sldMk cId="519985750" sldId="497"/>
            <ac:picMk id="6" creationId="{3F54A73C-263D-12F7-430A-D24F6C4A4ABD}"/>
          </ac:picMkLst>
        </pc:picChg>
        <pc:picChg chg="del mod">
          <ac:chgData name="Bethany Bolen" userId="8e338a04f9f07398" providerId="LiveId" clId="{E0FAAF8C-0277-43CC-A71D-B5405467469F}" dt="2023-06-20T21:03:06.487" v="74" actId="478"/>
          <ac:picMkLst>
            <pc:docMk/>
            <pc:sldMk cId="519985750" sldId="497"/>
            <ac:picMk id="7" creationId="{36963230-8376-4451-8944-65F1EF09C6B7}"/>
          </ac:picMkLst>
        </pc:picChg>
      </pc:sldChg>
      <pc:sldChg chg="addSp delSp modSp mod">
        <pc:chgData name="Bethany Bolen" userId="8e338a04f9f07398" providerId="LiveId" clId="{E0FAAF8C-0277-43CC-A71D-B5405467469F}" dt="2023-06-20T21:02:25.107" v="64" actId="478"/>
        <pc:sldMkLst>
          <pc:docMk/>
          <pc:sldMk cId="1189472061" sldId="504"/>
        </pc:sldMkLst>
        <pc:picChg chg="add mod ord">
          <ac:chgData name="Bethany Bolen" userId="8e338a04f9f07398" providerId="LiveId" clId="{E0FAAF8C-0277-43CC-A71D-B5405467469F}" dt="2023-06-20T21:02:24.779" v="62" actId="27614"/>
          <ac:picMkLst>
            <pc:docMk/>
            <pc:sldMk cId="1189472061" sldId="504"/>
            <ac:picMk id="6" creationId="{401E84B7-9CDE-A57C-5437-84E79D5DBAC5}"/>
          </ac:picMkLst>
        </pc:picChg>
        <pc:picChg chg="del mod">
          <ac:chgData name="Bethany Bolen" userId="8e338a04f9f07398" providerId="LiveId" clId="{E0FAAF8C-0277-43CC-A71D-B5405467469F}" dt="2023-06-20T21:02:25.107" v="64" actId="478"/>
          <ac:picMkLst>
            <pc:docMk/>
            <pc:sldMk cId="1189472061" sldId="504"/>
            <ac:picMk id="7" creationId="{CE997A1D-3F52-48D9-80AE-6AF76AE4543A}"/>
          </ac:picMkLst>
        </pc:picChg>
      </pc:sldChg>
      <pc:sldChg chg="addSp delSp modSp mod">
        <pc:chgData name="Bethany Bolen" userId="8e338a04f9f07398" providerId="LiveId" clId="{E0FAAF8C-0277-43CC-A71D-B5405467469F}" dt="2023-06-20T21:18:06.292" v="580" actId="478"/>
        <pc:sldMkLst>
          <pc:docMk/>
          <pc:sldMk cId="1555110244" sldId="506"/>
        </pc:sldMkLst>
        <pc:picChg chg="add mod ord">
          <ac:chgData name="Bethany Bolen" userId="8e338a04f9f07398" providerId="LiveId" clId="{E0FAAF8C-0277-43CC-A71D-B5405467469F}" dt="2023-06-20T21:18:04.777" v="579" actId="167"/>
          <ac:picMkLst>
            <pc:docMk/>
            <pc:sldMk cId="1555110244" sldId="506"/>
            <ac:picMk id="6" creationId="{7F1D14E0-D068-7C30-A6B3-BBCFB58C2AC5}"/>
          </ac:picMkLst>
        </pc:picChg>
        <pc:picChg chg="del">
          <ac:chgData name="Bethany Bolen" userId="8e338a04f9f07398" providerId="LiveId" clId="{E0FAAF8C-0277-43CC-A71D-B5405467469F}" dt="2023-06-20T21:18:06.292" v="580" actId="478"/>
          <ac:picMkLst>
            <pc:docMk/>
            <pc:sldMk cId="1555110244" sldId="506"/>
            <ac:picMk id="7" creationId="{A43E156C-40E8-4E7A-AD29-F56E79B356F8}"/>
          </ac:picMkLst>
        </pc:picChg>
      </pc:sldChg>
      <pc:sldChg chg="addSp delSp modSp mod">
        <pc:chgData name="Bethany Bolen" userId="8e338a04f9f07398" providerId="LiveId" clId="{E0FAAF8C-0277-43CC-A71D-B5405467469F}" dt="2023-06-20T21:00:21.132" v="17" actId="478"/>
        <pc:sldMkLst>
          <pc:docMk/>
          <pc:sldMk cId="1980519917" sldId="509"/>
        </pc:sldMkLst>
        <pc:picChg chg="del mod">
          <ac:chgData name="Bethany Bolen" userId="8e338a04f9f07398" providerId="LiveId" clId="{E0FAAF8C-0277-43CC-A71D-B5405467469F}" dt="2023-06-20T21:00:21.132" v="17" actId="478"/>
          <ac:picMkLst>
            <pc:docMk/>
            <pc:sldMk cId="1980519917" sldId="509"/>
            <ac:picMk id="6" creationId="{59CD9CA5-0F50-4EB6-972E-7EC50AA761E6}"/>
          </ac:picMkLst>
        </pc:picChg>
        <pc:picChg chg="add mod ord">
          <ac:chgData name="Bethany Bolen" userId="8e338a04f9f07398" providerId="LiveId" clId="{E0FAAF8C-0277-43CC-A71D-B5405467469F}" dt="2023-06-20T21:00:20.554" v="15" actId="27614"/>
          <ac:picMkLst>
            <pc:docMk/>
            <pc:sldMk cId="1980519917" sldId="509"/>
            <ac:picMk id="7" creationId="{0BA5C9BE-D368-775F-157A-2564B268976D}"/>
          </ac:picMkLst>
        </pc:picChg>
      </pc:sldChg>
      <pc:sldChg chg="addSp delSp modSp mod">
        <pc:chgData name="Bethany Bolen" userId="8e338a04f9f07398" providerId="LiveId" clId="{E0FAAF8C-0277-43CC-A71D-B5405467469F}" dt="2023-06-20T21:13:53.809" v="446" actId="27614"/>
        <pc:sldMkLst>
          <pc:docMk/>
          <pc:sldMk cId="2807105725" sldId="512"/>
        </pc:sldMkLst>
        <pc:picChg chg="add mod ord">
          <ac:chgData name="Bethany Bolen" userId="8e338a04f9f07398" providerId="LiveId" clId="{E0FAAF8C-0277-43CC-A71D-B5405467469F}" dt="2023-06-20T21:13:53.809" v="446" actId="27614"/>
          <ac:picMkLst>
            <pc:docMk/>
            <pc:sldMk cId="2807105725" sldId="512"/>
            <ac:picMk id="6" creationId="{4BAD83E4-638B-4500-E7DD-9FCD05018CF7}"/>
          </ac:picMkLst>
        </pc:picChg>
        <pc:picChg chg="del">
          <ac:chgData name="Bethany Bolen" userId="8e338a04f9f07398" providerId="LiveId" clId="{E0FAAF8C-0277-43CC-A71D-B5405467469F}" dt="2023-06-20T21:13:52.763" v="445" actId="478"/>
          <ac:picMkLst>
            <pc:docMk/>
            <pc:sldMk cId="2807105725" sldId="512"/>
            <ac:picMk id="7" creationId="{AF6E6404-DD7E-4709-B5EF-7553461FADF6}"/>
          </ac:picMkLst>
        </pc:picChg>
      </pc:sldChg>
      <pc:sldChg chg="addSp delSp modSp mod">
        <pc:chgData name="Bethany Bolen" userId="8e338a04f9f07398" providerId="LiveId" clId="{E0FAAF8C-0277-43CC-A71D-B5405467469F}" dt="2023-06-20T21:08:07.700" v="161" actId="478"/>
        <pc:sldMkLst>
          <pc:docMk/>
          <pc:sldMk cId="2231625828" sldId="516"/>
        </pc:sldMkLst>
        <pc:picChg chg="add mod ord">
          <ac:chgData name="Bethany Bolen" userId="8e338a04f9f07398" providerId="LiveId" clId="{E0FAAF8C-0277-43CC-A71D-B5405467469F}" dt="2023-06-20T21:08:07.238" v="159" actId="27614"/>
          <ac:picMkLst>
            <pc:docMk/>
            <pc:sldMk cId="2231625828" sldId="516"/>
            <ac:picMk id="6" creationId="{2868CA98-2F5F-7C8D-F0F4-38FCFE3AB35E}"/>
          </ac:picMkLst>
        </pc:picChg>
        <pc:picChg chg="del mod">
          <ac:chgData name="Bethany Bolen" userId="8e338a04f9f07398" providerId="LiveId" clId="{E0FAAF8C-0277-43CC-A71D-B5405467469F}" dt="2023-06-20T21:08:07.700" v="161" actId="478"/>
          <ac:picMkLst>
            <pc:docMk/>
            <pc:sldMk cId="2231625828" sldId="516"/>
            <ac:picMk id="7" creationId="{FBD415B6-AF45-4A61-B1F4-AD0659DC88AC}"/>
          </ac:picMkLst>
        </pc:picChg>
      </pc:sldChg>
      <pc:sldChg chg="addSp delSp modSp mod">
        <pc:chgData name="Bethany Bolen" userId="8e338a04f9f07398" providerId="LiveId" clId="{E0FAAF8C-0277-43CC-A71D-B5405467469F}" dt="2023-06-20T21:08:40.503" v="166" actId="478"/>
        <pc:sldMkLst>
          <pc:docMk/>
          <pc:sldMk cId="1441577842" sldId="517"/>
        </pc:sldMkLst>
        <pc:picChg chg="del">
          <ac:chgData name="Bethany Bolen" userId="8e338a04f9f07398" providerId="LiveId" clId="{E0FAAF8C-0277-43CC-A71D-B5405467469F}" dt="2023-06-20T21:08:40.503" v="166" actId="478"/>
          <ac:picMkLst>
            <pc:docMk/>
            <pc:sldMk cId="1441577842" sldId="517"/>
            <ac:picMk id="6" creationId="{AC852416-A3EE-40E3-8D84-BFB2F1C42A84}"/>
          </ac:picMkLst>
        </pc:picChg>
        <pc:picChg chg="add mod ord">
          <ac:chgData name="Bethany Bolen" userId="8e338a04f9f07398" providerId="LiveId" clId="{E0FAAF8C-0277-43CC-A71D-B5405467469F}" dt="2023-06-20T21:08:29.634" v="165" actId="962"/>
          <ac:picMkLst>
            <pc:docMk/>
            <pc:sldMk cId="1441577842" sldId="517"/>
            <ac:picMk id="7" creationId="{87AA5092-26DB-CF26-1B45-25DEBAC5B17B}"/>
          </ac:picMkLst>
        </pc:picChg>
      </pc:sldChg>
      <pc:sldChg chg="addSp delSp modSp mod">
        <pc:chgData name="Bethany Bolen" userId="8e338a04f9f07398" providerId="LiveId" clId="{E0FAAF8C-0277-43CC-A71D-B5405467469F}" dt="2023-06-20T21:17:06.916" v="566" actId="478"/>
        <pc:sldMkLst>
          <pc:docMk/>
          <pc:sldMk cId="2246842047" sldId="520"/>
        </pc:sldMkLst>
        <pc:picChg chg="add mod ord">
          <ac:chgData name="Bethany Bolen" userId="8e338a04f9f07398" providerId="LiveId" clId="{E0FAAF8C-0277-43CC-A71D-B5405467469F}" dt="2023-06-20T21:17:06.432" v="564" actId="27614"/>
          <ac:picMkLst>
            <pc:docMk/>
            <pc:sldMk cId="2246842047" sldId="520"/>
            <ac:picMk id="6" creationId="{AF73E55F-0CC5-BAA5-056E-F90101556B16}"/>
          </ac:picMkLst>
        </pc:picChg>
        <pc:picChg chg="del mod">
          <ac:chgData name="Bethany Bolen" userId="8e338a04f9f07398" providerId="LiveId" clId="{E0FAAF8C-0277-43CC-A71D-B5405467469F}" dt="2023-06-20T21:17:06.916" v="566" actId="478"/>
          <ac:picMkLst>
            <pc:docMk/>
            <pc:sldMk cId="2246842047" sldId="520"/>
            <ac:picMk id="7" creationId="{A334C29D-ABC4-4892-8BD2-A999108D0A47}"/>
          </ac:picMkLst>
        </pc:picChg>
      </pc:sldChg>
      <pc:sldChg chg="addSp modSp del mod">
        <pc:chgData name="Bethany Bolen" userId="8e338a04f9f07398" providerId="LiveId" clId="{E0FAAF8C-0277-43CC-A71D-B5405467469F}" dt="2023-07-21T21:05:35.682" v="611" actId="47"/>
        <pc:sldMkLst>
          <pc:docMk/>
          <pc:sldMk cId="941453123" sldId="523"/>
        </pc:sldMkLst>
        <pc:spChg chg="add mod">
          <ac:chgData name="Bethany Bolen" userId="8e338a04f9f07398" providerId="LiveId" clId="{E0FAAF8C-0277-43CC-A71D-B5405467469F}" dt="2023-06-20T21:01:26.789" v="51" actId="20577"/>
          <ac:spMkLst>
            <pc:docMk/>
            <pc:sldMk cId="941453123" sldId="523"/>
            <ac:spMk id="5" creationId="{D1068250-5007-B9B3-08EB-30A7B91B20E4}"/>
          </ac:spMkLst>
        </pc:spChg>
      </pc:sldChg>
      <pc:sldChg chg="modSp mod">
        <pc:chgData name="Bethany Bolen" userId="8e338a04f9f07398" providerId="LiveId" clId="{E0FAAF8C-0277-43CC-A71D-B5405467469F}" dt="2023-07-21T21:07:21.368" v="614" actId="403"/>
        <pc:sldMkLst>
          <pc:docMk/>
          <pc:sldMk cId="1674562569" sldId="524"/>
        </pc:sldMkLst>
        <pc:spChg chg="mod">
          <ac:chgData name="Bethany Bolen" userId="8e338a04f9f07398" providerId="LiveId" clId="{E0FAAF8C-0277-43CC-A71D-B5405467469F}" dt="2023-07-21T21:07:21.368" v="614" actId="403"/>
          <ac:spMkLst>
            <pc:docMk/>
            <pc:sldMk cId="1674562569" sldId="524"/>
            <ac:spMk id="8" creationId="{00000000-0000-0000-0000-000000000000}"/>
          </ac:spMkLst>
        </pc:spChg>
      </pc:sldChg>
      <pc:sldChg chg="modSp mod">
        <pc:chgData name="Bethany Bolen" userId="8e338a04f9f07398" providerId="LiveId" clId="{E0FAAF8C-0277-43CC-A71D-B5405467469F}" dt="2023-07-21T21:07:38.342" v="621"/>
        <pc:sldMkLst>
          <pc:docMk/>
          <pc:sldMk cId="1270831065" sldId="525"/>
        </pc:sldMkLst>
        <pc:spChg chg="mod">
          <ac:chgData name="Bethany Bolen" userId="8e338a04f9f07398" providerId="LiveId" clId="{E0FAAF8C-0277-43CC-A71D-B5405467469F}" dt="2023-07-21T21:07:38.342" v="621"/>
          <ac:spMkLst>
            <pc:docMk/>
            <pc:sldMk cId="1270831065" sldId="525"/>
            <ac:spMk id="6" creationId="{00000000-0000-0000-0000-000000000000}"/>
          </ac:spMkLst>
        </pc:spChg>
        <pc:spChg chg="mod">
          <ac:chgData name="Bethany Bolen" userId="8e338a04f9f07398" providerId="LiveId" clId="{E0FAAF8C-0277-43CC-A71D-B5405467469F}" dt="2023-07-21T21:07:37.609" v="619"/>
          <ac:spMkLst>
            <pc:docMk/>
            <pc:sldMk cId="1270831065" sldId="525"/>
            <ac:spMk id="9" creationId="{00000000-0000-0000-0000-000000000000}"/>
          </ac:spMkLst>
        </pc:spChg>
        <pc:spChg chg="mod">
          <ac:chgData name="Bethany Bolen" userId="8e338a04f9f07398" providerId="LiveId" clId="{E0FAAF8C-0277-43CC-A71D-B5405467469F}" dt="2023-07-21T21:07:36.780" v="617"/>
          <ac:spMkLst>
            <pc:docMk/>
            <pc:sldMk cId="1270831065" sldId="525"/>
            <ac:spMk id="13" creationId="{00000000-0000-0000-0000-000000000000}"/>
          </ac:spMkLst>
        </pc:spChg>
        <pc:spChg chg="mod">
          <ac:chgData name="Bethany Bolen" userId="8e338a04f9f07398" providerId="LiveId" clId="{E0FAAF8C-0277-43CC-A71D-B5405467469F}" dt="2023-07-21T21:07:35.108" v="615" actId="403"/>
          <ac:spMkLst>
            <pc:docMk/>
            <pc:sldMk cId="1270831065" sldId="525"/>
            <ac:spMk id="16" creationId="{00000000-0000-0000-0000-000000000000}"/>
          </ac:spMkLst>
        </pc:spChg>
      </pc:sldChg>
      <pc:sldChg chg="modSp mod">
        <pc:chgData name="Bethany Bolen" userId="8e338a04f9f07398" providerId="LiveId" clId="{E0FAAF8C-0277-43CC-A71D-B5405467469F}" dt="2023-07-21T21:07:52.712" v="625"/>
        <pc:sldMkLst>
          <pc:docMk/>
          <pc:sldMk cId="2654379200" sldId="526"/>
        </pc:sldMkLst>
        <pc:spChg chg="mod">
          <ac:chgData name="Bethany Bolen" userId="8e338a04f9f07398" providerId="LiveId" clId="{E0FAAF8C-0277-43CC-A71D-B5405467469F}" dt="2023-07-21T21:07:52.712" v="625"/>
          <ac:spMkLst>
            <pc:docMk/>
            <pc:sldMk cId="2654379200" sldId="526"/>
            <ac:spMk id="8" creationId="{00000000-0000-0000-0000-000000000000}"/>
          </ac:spMkLst>
        </pc:spChg>
        <pc:spChg chg="mod">
          <ac:chgData name="Bethany Bolen" userId="8e338a04f9f07398" providerId="LiveId" clId="{E0FAAF8C-0277-43CC-A71D-B5405467469F}" dt="2023-07-21T21:07:51.827" v="623"/>
          <ac:spMkLst>
            <pc:docMk/>
            <pc:sldMk cId="2654379200" sldId="526"/>
            <ac:spMk id="9" creationId="{00000000-0000-0000-0000-000000000000}"/>
          </ac:spMkLst>
        </pc:spChg>
      </pc:sldChg>
      <pc:sldChg chg="addSp modSp del mod">
        <pc:chgData name="Bethany Bolen" userId="8e338a04f9f07398" providerId="LiveId" clId="{E0FAAF8C-0277-43CC-A71D-B5405467469F}" dt="2023-07-21T21:09:08.238" v="633" actId="47"/>
        <pc:sldMkLst>
          <pc:docMk/>
          <pc:sldMk cId="3639705540" sldId="527"/>
        </pc:sldMkLst>
        <pc:spChg chg="add mod">
          <ac:chgData name="Bethany Bolen" userId="8e338a04f9f07398" providerId="LiveId" clId="{E0FAAF8C-0277-43CC-A71D-B5405467469F}" dt="2023-06-20T21:14:56.516" v="516" actId="20577"/>
          <ac:spMkLst>
            <pc:docMk/>
            <pc:sldMk cId="3639705540" sldId="527"/>
            <ac:spMk id="5" creationId="{B8025A17-95A9-B28A-78CB-E27BAD091260}"/>
          </ac:spMkLst>
        </pc:spChg>
      </pc:sldChg>
      <pc:sldChg chg="modSp mod">
        <pc:chgData name="Bethany Bolen" userId="8e338a04f9f07398" providerId="LiveId" clId="{E0FAAF8C-0277-43CC-A71D-B5405467469F}" dt="2023-07-21T21:09:51.864" v="635" actId="403"/>
        <pc:sldMkLst>
          <pc:docMk/>
          <pc:sldMk cId="3791511054" sldId="528"/>
        </pc:sldMkLst>
        <pc:spChg chg="mod">
          <ac:chgData name="Bethany Bolen" userId="8e338a04f9f07398" providerId="LiveId" clId="{E0FAAF8C-0277-43CC-A71D-B5405467469F}" dt="2023-07-21T21:09:51.864" v="635" actId="403"/>
          <ac:spMkLst>
            <pc:docMk/>
            <pc:sldMk cId="3791511054" sldId="528"/>
            <ac:spMk id="7" creationId="{00000000-0000-0000-0000-000000000000}"/>
          </ac:spMkLst>
        </pc:spChg>
        <pc:spChg chg="mod">
          <ac:chgData name="Bethany Bolen" userId="8e338a04f9f07398" providerId="LiveId" clId="{E0FAAF8C-0277-43CC-A71D-B5405467469F}" dt="2023-07-21T21:09:49.362" v="634" actId="403"/>
          <ac:spMkLst>
            <pc:docMk/>
            <pc:sldMk cId="3791511054" sldId="528"/>
            <ac:spMk id="9" creationId="{00000000-0000-0000-0000-000000000000}"/>
          </ac:spMkLst>
        </pc:spChg>
      </pc:sldChg>
      <pc:sldChg chg="addSp delSp modSp mod">
        <pc:chgData name="Bethany Bolen" userId="8e338a04f9f07398" providerId="LiveId" clId="{E0FAAF8C-0277-43CC-A71D-B5405467469F}" dt="2023-07-21T21:10:24.110" v="640" actId="403"/>
        <pc:sldMkLst>
          <pc:docMk/>
          <pc:sldMk cId="2440933363" sldId="529"/>
        </pc:sldMkLst>
        <pc:spChg chg="mod">
          <ac:chgData name="Bethany Bolen" userId="8e338a04f9f07398" providerId="LiveId" clId="{E0FAAF8C-0277-43CC-A71D-B5405467469F}" dt="2023-07-21T21:10:21.484" v="639" actId="403"/>
          <ac:spMkLst>
            <pc:docMk/>
            <pc:sldMk cId="2440933363" sldId="529"/>
            <ac:spMk id="7" creationId="{00000000-0000-0000-0000-000000000000}"/>
          </ac:spMkLst>
        </pc:spChg>
        <pc:spChg chg="mod">
          <ac:chgData name="Bethany Bolen" userId="8e338a04f9f07398" providerId="LiveId" clId="{E0FAAF8C-0277-43CC-A71D-B5405467469F}" dt="2023-07-21T21:10:24.110" v="640" actId="403"/>
          <ac:spMkLst>
            <pc:docMk/>
            <pc:sldMk cId="2440933363" sldId="529"/>
            <ac:spMk id="8" creationId="{00000000-0000-0000-0000-000000000000}"/>
          </ac:spMkLst>
        </pc:spChg>
        <pc:spChg chg="mod">
          <ac:chgData name="Bethany Bolen" userId="8e338a04f9f07398" providerId="LiveId" clId="{E0FAAF8C-0277-43CC-A71D-B5405467469F}" dt="2023-07-21T21:10:19.186" v="638" actId="403"/>
          <ac:spMkLst>
            <pc:docMk/>
            <pc:sldMk cId="2440933363" sldId="529"/>
            <ac:spMk id="9" creationId="{00000000-0000-0000-0000-000000000000}"/>
          </ac:spMkLst>
        </pc:spChg>
        <pc:picChg chg="add del mod ord">
          <ac:chgData name="Bethany Bolen" userId="8e338a04f9f07398" providerId="LiveId" clId="{E0FAAF8C-0277-43CC-A71D-B5405467469F}" dt="2023-06-20T21:15:23.581" v="526" actId="478"/>
          <ac:picMkLst>
            <pc:docMk/>
            <pc:sldMk cId="2440933363" sldId="529"/>
            <ac:picMk id="5" creationId="{B160B67E-9D2A-97BB-5363-170CA7F88999}"/>
          </ac:picMkLst>
        </pc:picChg>
      </pc:sldChg>
      <pc:sldChg chg="modSp mod">
        <pc:chgData name="Bethany Bolen" userId="8e338a04f9f07398" providerId="LiveId" clId="{E0FAAF8C-0277-43CC-A71D-B5405467469F}" dt="2023-07-21T21:10:51.804" v="643" actId="403"/>
        <pc:sldMkLst>
          <pc:docMk/>
          <pc:sldMk cId="2362042019" sldId="530"/>
        </pc:sldMkLst>
        <pc:spChg chg="mod">
          <ac:chgData name="Bethany Bolen" userId="8e338a04f9f07398" providerId="LiveId" clId="{E0FAAF8C-0277-43CC-A71D-B5405467469F}" dt="2023-07-21T21:10:51.804" v="643" actId="403"/>
          <ac:spMkLst>
            <pc:docMk/>
            <pc:sldMk cId="2362042019" sldId="530"/>
            <ac:spMk id="9" creationId="{00000000-0000-0000-0000-000000000000}"/>
          </ac:spMkLst>
        </pc:spChg>
      </pc:sldChg>
      <pc:sldChg chg="addSp delSp modSp add mod">
        <pc:chgData name="Bethany Bolen" userId="8e338a04f9f07398" providerId="LiveId" clId="{E0FAAF8C-0277-43CC-A71D-B5405467469F}" dt="2023-07-24T19:48:54.957" v="652"/>
        <pc:sldMkLst>
          <pc:docMk/>
          <pc:sldMk cId="5608576" sldId="583"/>
        </pc:sldMkLst>
        <pc:spChg chg="mod">
          <ac:chgData name="Bethany Bolen" userId="8e338a04f9f07398" providerId="LiveId" clId="{E0FAAF8C-0277-43CC-A71D-B5405467469F}" dt="2023-07-21T21:04:03.847" v="607" actId="1076"/>
          <ac:spMkLst>
            <pc:docMk/>
            <pc:sldMk cId="5608576" sldId="583"/>
            <ac:spMk id="6" creationId="{00000000-0000-0000-0000-000000000000}"/>
          </ac:spMkLst>
        </pc:spChg>
        <pc:spChg chg="mod">
          <ac:chgData name="Bethany Bolen" userId="8e338a04f9f07398" providerId="LiveId" clId="{E0FAAF8C-0277-43CC-A71D-B5405467469F}" dt="2023-07-24T19:48:49.161" v="644" actId="403"/>
          <ac:spMkLst>
            <pc:docMk/>
            <pc:sldMk cId="5608576" sldId="583"/>
            <ac:spMk id="7" creationId="{00000000-0000-0000-0000-000000000000}"/>
          </ac:spMkLst>
        </pc:spChg>
        <pc:spChg chg="mod">
          <ac:chgData name="Bethany Bolen" userId="8e338a04f9f07398" providerId="LiveId" clId="{E0FAAF8C-0277-43CC-A71D-B5405467469F}" dt="2023-07-21T21:03:54.137" v="605" actId="1076"/>
          <ac:spMkLst>
            <pc:docMk/>
            <pc:sldMk cId="5608576" sldId="583"/>
            <ac:spMk id="8" creationId="{00000000-0000-0000-0000-000000000000}"/>
          </ac:spMkLst>
        </pc:spChg>
        <pc:spChg chg="mod">
          <ac:chgData name="Bethany Bolen" userId="8e338a04f9f07398" providerId="LiveId" clId="{E0FAAF8C-0277-43CC-A71D-B5405467469F}" dt="2023-07-24T19:48:52.770" v="648"/>
          <ac:spMkLst>
            <pc:docMk/>
            <pc:sldMk cId="5608576" sldId="583"/>
            <ac:spMk id="9" creationId="{00000000-0000-0000-0000-000000000000}"/>
          </ac:spMkLst>
        </pc:spChg>
        <pc:spChg chg="mod">
          <ac:chgData name="Bethany Bolen" userId="8e338a04f9f07398" providerId="LiveId" clId="{E0FAAF8C-0277-43CC-A71D-B5405467469F}" dt="2023-07-21T21:04:09.561" v="608" actId="1076"/>
          <ac:spMkLst>
            <pc:docMk/>
            <pc:sldMk cId="5608576" sldId="583"/>
            <ac:spMk id="10" creationId="{00000000-0000-0000-0000-000000000000}"/>
          </ac:spMkLst>
        </pc:spChg>
        <pc:spChg chg="mod">
          <ac:chgData name="Bethany Bolen" userId="8e338a04f9f07398" providerId="LiveId" clId="{E0FAAF8C-0277-43CC-A71D-B5405467469F}" dt="2023-07-24T19:48:51.192" v="646"/>
          <ac:spMkLst>
            <pc:docMk/>
            <pc:sldMk cId="5608576" sldId="583"/>
            <ac:spMk id="11" creationId="{00000000-0000-0000-0000-000000000000}"/>
          </ac:spMkLst>
        </pc:spChg>
        <pc:spChg chg="mod">
          <ac:chgData name="Bethany Bolen" userId="8e338a04f9f07398" providerId="LiveId" clId="{E0FAAF8C-0277-43CC-A71D-B5405467469F}" dt="2023-07-24T19:48:53.957" v="650"/>
          <ac:spMkLst>
            <pc:docMk/>
            <pc:sldMk cId="5608576" sldId="583"/>
            <ac:spMk id="13" creationId="{00000000-0000-0000-0000-000000000000}"/>
          </ac:spMkLst>
        </pc:spChg>
        <pc:spChg chg="mod">
          <ac:chgData name="Bethany Bolen" userId="8e338a04f9f07398" providerId="LiveId" clId="{E0FAAF8C-0277-43CC-A71D-B5405467469F}" dt="2023-07-21T21:04:32.249" v="610" actId="1076"/>
          <ac:spMkLst>
            <pc:docMk/>
            <pc:sldMk cId="5608576" sldId="583"/>
            <ac:spMk id="14" creationId="{00000000-0000-0000-0000-000000000000}"/>
          </ac:spMkLst>
        </pc:spChg>
        <pc:spChg chg="mod">
          <ac:chgData name="Bethany Bolen" userId="8e338a04f9f07398" providerId="LiveId" clId="{E0FAAF8C-0277-43CC-A71D-B5405467469F}" dt="2023-07-24T19:48:54.957" v="652"/>
          <ac:spMkLst>
            <pc:docMk/>
            <pc:sldMk cId="5608576" sldId="583"/>
            <ac:spMk id="15" creationId="{00000000-0000-0000-0000-000000000000}"/>
          </ac:spMkLst>
        </pc:spChg>
        <pc:spChg chg="add del mod">
          <ac:chgData name="Bethany Bolen" userId="8e338a04f9f07398" providerId="LiveId" clId="{E0FAAF8C-0277-43CC-A71D-B5405467469F}" dt="2023-07-21T21:02:58.137" v="603" actId="478"/>
          <ac:spMkLst>
            <pc:docMk/>
            <pc:sldMk cId="5608576" sldId="583"/>
            <ac:spMk id="16" creationId="{B67410D3-C954-C309-9FCF-2A72241315F0}"/>
          </ac:spMkLst>
        </pc:spChg>
        <pc:picChg chg="add mod ord">
          <ac:chgData name="Bethany Bolen" userId="8e338a04f9f07398" providerId="LiveId" clId="{E0FAAF8C-0277-43CC-A71D-B5405467469F}" dt="2023-06-20T21:01:14.135" v="25" actId="167"/>
          <ac:picMkLst>
            <pc:docMk/>
            <pc:sldMk cId="5608576" sldId="583"/>
            <ac:picMk id="5" creationId="{97EB5EBE-D349-6BC7-7755-08E8D827C29C}"/>
          </ac:picMkLst>
        </pc:picChg>
        <pc:picChg chg="del">
          <ac:chgData name="Bethany Bolen" userId="8e338a04f9f07398" providerId="LiveId" clId="{E0FAAF8C-0277-43CC-A71D-B5405467469F}" dt="2023-06-20T21:01:15.011" v="26" actId="478"/>
          <ac:picMkLst>
            <pc:docMk/>
            <pc:sldMk cId="5608576" sldId="583"/>
            <ac:picMk id="12" creationId="{BFFD7E46-6819-4D2D-BBAE-CA6539951AA4}"/>
          </ac:picMkLst>
        </pc:picChg>
      </pc:sldChg>
      <pc:sldChg chg="modSp add mod">
        <pc:chgData name="Bethany Bolen" userId="8e338a04f9f07398" providerId="LiveId" clId="{E0FAAF8C-0277-43CC-A71D-B5405467469F}" dt="2023-06-20T21:11:33.749" v="377" actId="207"/>
        <pc:sldMkLst>
          <pc:docMk/>
          <pc:sldMk cId="2349745280" sldId="584"/>
        </pc:sldMkLst>
        <pc:spChg chg="mod">
          <ac:chgData name="Bethany Bolen" userId="8e338a04f9f07398" providerId="LiveId" clId="{E0FAAF8C-0277-43CC-A71D-B5405467469F}" dt="2023-06-20T21:11:33.749" v="377" actId="207"/>
          <ac:spMkLst>
            <pc:docMk/>
            <pc:sldMk cId="2349745280" sldId="584"/>
            <ac:spMk id="5" creationId="{00000000-0000-0000-0000-000000000000}"/>
          </ac:spMkLst>
        </pc:spChg>
      </pc:sldChg>
      <pc:sldChg chg="addSp delSp modSp add mod">
        <pc:chgData name="Bethany Bolen" userId="8e338a04f9f07398" providerId="LiveId" clId="{E0FAAF8C-0277-43CC-A71D-B5405467469F}" dt="2023-07-21T21:08:58.999" v="632" actId="1076"/>
        <pc:sldMkLst>
          <pc:docMk/>
          <pc:sldMk cId="1302249094" sldId="585"/>
        </pc:sldMkLst>
        <pc:spChg chg="mod">
          <ac:chgData name="Bethany Bolen" userId="8e338a04f9f07398" providerId="LiveId" clId="{E0FAAF8C-0277-43CC-A71D-B5405467469F}" dt="2023-07-21T21:08:51.895" v="631" actId="1076"/>
          <ac:spMkLst>
            <pc:docMk/>
            <pc:sldMk cId="1302249094" sldId="585"/>
            <ac:spMk id="6" creationId="{00000000-0000-0000-0000-000000000000}"/>
          </ac:spMkLst>
        </pc:spChg>
        <pc:spChg chg="mod">
          <ac:chgData name="Bethany Bolen" userId="8e338a04f9f07398" providerId="LiveId" clId="{E0FAAF8C-0277-43CC-A71D-B5405467469F}" dt="2023-07-21T21:08:58.999" v="632" actId="1076"/>
          <ac:spMkLst>
            <pc:docMk/>
            <pc:sldMk cId="1302249094" sldId="585"/>
            <ac:spMk id="7" creationId="{00000000-0000-0000-0000-000000000000}"/>
          </ac:spMkLst>
        </pc:spChg>
        <pc:spChg chg="mod">
          <ac:chgData name="Bethany Bolen" userId="8e338a04f9f07398" providerId="LiveId" clId="{E0FAAF8C-0277-43CC-A71D-B5405467469F}" dt="2023-07-21T21:08:28.125" v="627" actId="403"/>
          <ac:spMkLst>
            <pc:docMk/>
            <pc:sldMk cId="1302249094" sldId="585"/>
            <ac:spMk id="8" creationId="{00000000-0000-0000-0000-000000000000}"/>
          </ac:spMkLst>
        </pc:spChg>
        <pc:spChg chg="add del mod">
          <ac:chgData name="Bethany Bolen" userId="8e338a04f9f07398" providerId="LiveId" clId="{E0FAAF8C-0277-43CC-A71D-B5405467469F}" dt="2023-07-21T21:08:08.188" v="626" actId="478"/>
          <ac:spMkLst>
            <pc:docMk/>
            <pc:sldMk cId="1302249094" sldId="585"/>
            <ac:spMk id="14" creationId="{C55D322A-580B-3B98-0921-D64A1D5F8F68}"/>
          </ac:spMkLst>
        </pc:spChg>
        <pc:picChg chg="add mod ord">
          <ac:chgData name="Bethany Bolen" userId="8e338a04f9f07398" providerId="LiveId" clId="{E0FAAF8C-0277-43CC-A71D-B5405467469F}" dt="2023-06-20T21:14:39.395" v="470" actId="167"/>
          <ac:picMkLst>
            <pc:docMk/>
            <pc:sldMk cId="1302249094" sldId="585"/>
            <ac:picMk id="12" creationId="{745756BD-4D99-45B9-BB27-67E5D2484592}"/>
          </ac:picMkLst>
        </pc:picChg>
        <pc:picChg chg="del">
          <ac:chgData name="Bethany Bolen" userId="8e338a04f9f07398" providerId="LiveId" clId="{E0FAAF8C-0277-43CC-A71D-B5405467469F}" dt="2023-06-20T21:14:40.348" v="471" actId="478"/>
          <ac:picMkLst>
            <pc:docMk/>
            <pc:sldMk cId="1302249094" sldId="585"/>
            <ac:picMk id="13" creationId="{54892FF3-9FEC-41A3-8E5F-7C0F090B8192}"/>
          </ac:picMkLst>
        </pc:picChg>
        <pc:cxnChg chg="mod">
          <ac:chgData name="Bethany Bolen" userId="8e338a04f9f07398" providerId="LiveId" clId="{E0FAAF8C-0277-43CC-A71D-B5405467469F}" dt="2023-07-21T21:08:51.895" v="631" actId="1076"/>
          <ac:cxnSpMkLst>
            <pc:docMk/>
            <pc:sldMk cId="1302249094" sldId="585"/>
            <ac:cxnSpMk id="9" creationId="{00000000-0000-0000-0000-000000000000}"/>
          </ac:cxnSpMkLst>
        </pc:cxnChg>
        <pc:cxnChg chg="mod">
          <ac:chgData name="Bethany Bolen" userId="8e338a04f9f07398" providerId="LiveId" clId="{E0FAAF8C-0277-43CC-A71D-B5405467469F}" dt="2023-07-21T21:08:58.999" v="632" actId="1076"/>
          <ac:cxnSpMkLst>
            <pc:docMk/>
            <pc:sldMk cId="1302249094" sldId="585"/>
            <ac:cxnSpMk id="10" creationId="{00000000-0000-0000-0000-000000000000}"/>
          </ac:cxnSpMkLst>
        </pc:cxnChg>
        <pc:cxnChg chg="mod">
          <ac:chgData name="Bethany Bolen" userId="8e338a04f9f07398" providerId="LiveId" clId="{E0FAAF8C-0277-43CC-A71D-B5405467469F}" dt="2023-07-21T21:08:28.125" v="627" actId="403"/>
          <ac:cxnSpMkLst>
            <pc:docMk/>
            <pc:sldMk cId="1302249094" sldId="585"/>
            <ac:cxnSpMk id="11" creationId="{00000000-0000-0000-0000-000000000000}"/>
          </ac:cxnSpMkLst>
        </pc:cxnChg>
      </pc:sldChg>
    </pc:docChg>
  </pc:docChgLst>
  <pc:docChgLst>
    <pc:chgData name="Natalie Heather" userId="9c83e61746fa06bd" providerId="LiveId" clId="{0446A168-FF38-4C1D-A3CE-197EA1E7AE45}"/>
    <pc:docChg chg="custSel addSld delSld modSld">
      <pc:chgData name="Natalie Heather" userId="9c83e61746fa06bd" providerId="LiveId" clId="{0446A168-FF38-4C1D-A3CE-197EA1E7AE45}" dt="2023-08-24T19:42:21.254" v="5" actId="47"/>
      <pc:docMkLst>
        <pc:docMk/>
      </pc:docMkLst>
      <pc:sldChg chg="del">
        <pc:chgData name="Natalie Heather" userId="9c83e61746fa06bd" providerId="LiveId" clId="{0446A168-FF38-4C1D-A3CE-197EA1E7AE45}" dt="2023-08-24T19:42:21.254" v="5" actId="47"/>
        <pc:sldMkLst>
          <pc:docMk/>
          <pc:sldMk cId="732940522" sldId="505"/>
        </pc:sldMkLst>
      </pc:sldChg>
      <pc:sldChg chg="addSp delSp modSp add mod">
        <pc:chgData name="Natalie Heather" userId="9c83e61746fa06bd" providerId="LiveId" clId="{0446A168-FF38-4C1D-A3CE-197EA1E7AE45}" dt="2023-08-24T19:42:14.516" v="4" actId="1076"/>
        <pc:sldMkLst>
          <pc:docMk/>
          <pc:sldMk cId="4275320309" sldId="586"/>
        </pc:sldMkLst>
        <pc:spChg chg="mod">
          <ac:chgData name="Natalie Heather" userId="9c83e61746fa06bd" providerId="LiveId" clId="{0446A168-FF38-4C1D-A3CE-197EA1E7AE45}" dt="2023-08-24T19:42:14.516" v="4" actId="1076"/>
          <ac:spMkLst>
            <pc:docMk/>
            <pc:sldMk cId="4275320309" sldId="586"/>
            <ac:spMk id="5" creationId="{00000000-0000-0000-0000-000000000000}"/>
          </ac:spMkLst>
        </pc:spChg>
        <pc:picChg chg="del">
          <ac:chgData name="Natalie Heather" userId="9c83e61746fa06bd" providerId="LiveId" clId="{0446A168-FF38-4C1D-A3CE-197EA1E7AE45}" dt="2023-08-24T19:41:59.392" v="1" actId="478"/>
          <ac:picMkLst>
            <pc:docMk/>
            <pc:sldMk cId="4275320309" sldId="586"/>
            <ac:picMk id="7" creationId="{B4C9ED10-5250-43C0-B14E-8938E7681CA2}"/>
          </ac:picMkLst>
        </pc:picChg>
        <pc:picChg chg="add mod ord">
          <ac:chgData name="Natalie Heather" userId="9c83e61746fa06bd" providerId="LiveId" clId="{0446A168-FF38-4C1D-A3CE-197EA1E7AE45}" dt="2023-08-24T19:42:02.880" v="3" actId="167"/>
          <ac:picMkLst>
            <pc:docMk/>
            <pc:sldMk cId="4275320309" sldId="586"/>
            <ac:picMk id="8" creationId="{BDE42DED-E0EA-9504-DC7E-1BD06D543384}"/>
          </ac:picMkLst>
        </pc:picChg>
      </pc:sldChg>
    </pc:docChg>
  </pc:docChgLst>
  <pc:docChgLst>
    <pc:chgData name="Bethany Bolen" userId="8e338a04f9f07398" providerId="LiveId" clId="{377D07D3-EB1C-4897-BE82-213B1241B2EF}"/>
    <pc:docChg chg="undo custSel addSld delSld modSld">
      <pc:chgData name="Bethany Bolen" userId="8e338a04f9f07398" providerId="LiveId" clId="{377D07D3-EB1C-4897-BE82-213B1241B2EF}" dt="2021-06-29T19:18:54.796" v="2124" actId="478"/>
      <pc:docMkLst>
        <pc:docMk/>
      </pc:docMkLst>
      <pc:sldChg chg="addSp delSp modSp mod">
        <pc:chgData name="Bethany Bolen" userId="8e338a04f9f07398" providerId="LiveId" clId="{377D07D3-EB1C-4897-BE82-213B1241B2EF}" dt="2021-06-29T18:48:23.736" v="26" actId="27614"/>
        <pc:sldMkLst>
          <pc:docMk/>
          <pc:sldMk cId="1836741008" sldId="290"/>
        </pc:sldMkLst>
        <pc:picChg chg="add mod ord">
          <ac:chgData name="Bethany Bolen" userId="8e338a04f9f07398" providerId="LiveId" clId="{377D07D3-EB1C-4897-BE82-213B1241B2EF}" dt="2021-06-29T18:48:23.736" v="26" actId="27614"/>
          <ac:picMkLst>
            <pc:docMk/>
            <pc:sldMk cId="1836741008" sldId="290"/>
            <ac:picMk id="6" creationId="{97534DC2-5838-4763-B24A-AB0653173D25}"/>
          </ac:picMkLst>
        </pc:picChg>
        <pc:picChg chg="del">
          <ac:chgData name="Bethany Bolen" userId="8e338a04f9f07398" providerId="LiveId" clId="{377D07D3-EB1C-4897-BE82-213B1241B2EF}" dt="2021-06-29T18:48:22.458" v="25" actId="478"/>
          <ac:picMkLst>
            <pc:docMk/>
            <pc:sldMk cId="1836741008" sldId="290"/>
            <ac:picMk id="4099" creationId="{00000000-0000-0000-0000-000000000000}"/>
          </ac:picMkLst>
        </pc:picChg>
      </pc:sldChg>
      <pc:sldChg chg="addSp delSp modSp mod">
        <pc:chgData name="Bethany Bolen" userId="8e338a04f9f07398" providerId="LiveId" clId="{377D07D3-EB1C-4897-BE82-213B1241B2EF}" dt="2021-06-29T18:48:01.340" v="7" actId="27614"/>
        <pc:sldMkLst>
          <pc:docMk/>
          <pc:sldMk cId="3786014615" sldId="293"/>
        </pc:sldMkLst>
        <pc:picChg chg="add del mod">
          <ac:chgData name="Bethany Bolen" userId="8e338a04f9f07398" providerId="LiveId" clId="{377D07D3-EB1C-4897-BE82-213B1241B2EF}" dt="2021-06-29T18:47:57.262" v="1" actId="478"/>
          <ac:picMkLst>
            <pc:docMk/>
            <pc:sldMk cId="3786014615" sldId="293"/>
            <ac:picMk id="6" creationId="{4243D965-96B1-45CE-912F-3A27885C5FA6}"/>
          </ac:picMkLst>
        </pc:picChg>
        <pc:picChg chg="add mod ord">
          <ac:chgData name="Bethany Bolen" userId="8e338a04f9f07398" providerId="LiveId" clId="{377D07D3-EB1C-4897-BE82-213B1241B2EF}" dt="2021-06-29T18:48:01.340" v="7" actId="27614"/>
          <ac:picMkLst>
            <pc:docMk/>
            <pc:sldMk cId="3786014615" sldId="293"/>
            <ac:picMk id="8" creationId="{17AC7060-5509-4BA6-8E15-00D4F587E881}"/>
          </ac:picMkLst>
        </pc:picChg>
        <pc:picChg chg="del">
          <ac:chgData name="Bethany Bolen" userId="8e338a04f9f07398" providerId="LiveId" clId="{377D07D3-EB1C-4897-BE82-213B1241B2EF}" dt="2021-06-29T18:48:01.008" v="6" actId="478"/>
          <ac:picMkLst>
            <pc:docMk/>
            <pc:sldMk cId="3786014615" sldId="293"/>
            <ac:picMk id="3074" creationId="{00000000-0000-0000-0000-000000000000}"/>
          </ac:picMkLst>
        </pc:picChg>
      </pc:sldChg>
      <pc:sldChg chg="addSp delSp modSp mod">
        <pc:chgData name="Bethany Bolen" userId="8e338a04f9f07398" providerId="LiveId" clId="{377D07D3-EB1C-4897-BE82-213B1241B2EF}" dt="2021-06-29T18:48:54.293" v="54" actId="478"/>
        <pc:sldMkLst>
          <pc:docMk/>
          <pc:sldMk cId="345029128" sldId="294"/>
        </pc:sldMkLst>
        <pc:picChg chg="add mod ord">
          <ac:chgData name="Bethany Bolen" userId="8e338a04f9f07398" providerId="LiveId" clId="{377D07D3-EB1C-4897-BE82-213B1241B2EF}" dt="2021-06-29T18:48:53.821" v="52" actId="27614"/>
          <ac:picMkLst>
            <pc:docMk/>
            <pc:sldMk cId="345029128" sldId="294"/>
            <ac:picMk id="6" creationId="{E8FFBE60-A808-4769-8116-948D3065DAD6}"/>
          </ac:picMkLst>
        </pc:picChg>
        <pc:picChg chg="del mod">
          <ac:chgData name="Bethany Bolen" userId="8e338a04f9f07398" providerId="LiveId" clId="{377D07D3-EB1C-4897-BE82-213B1241B2EF}" dt="2021-06-29T18:48:54.293" v="54" actId="478"/>
          <ac:picMkLst>
            <pc:docMk/>
            <pc:sldMk cId="345029128" sldId="294"/>
            <ac:picMk id="1026" creationId="{00000000-0000-0000-0000-000000000000}"/>
          </ac:picMkLst>
        </pc:picChg>
      </pc:sldChg>
      <pc:sldChg chg="addSp delSp modSp mod">
        <pc:chgData name="Bethany Bolen" userId="8e338a04f9f07398" providerId="LiveId" clId="{377D07D3-EB1C-4897-BE82-213B1241B2EF}" dt="2021-06-29T18:48:40.590" v="40" actId="478"/>
        <pc:sldMkLst>
          <pc:docMk/>
          <pc:sldMk cId="4000114386" sldId="295"/>
        </pc:sldMkLst>
        <pc:picChg chg="add mod ord">
          <ac:chgData name="Bethany Bolen" userId="8e338a04f9f07398" providerId="LiveId" clId="{377D07D3-EB1C-4897-BE82-213B1241B2EF}" dt="2021-06-29T18:48:40.572" v="38" actId="27614"/>
          <ac:picMkLst>
            <pc:docMk/>
            <pc:sldMk cId="4000114386" sldId="295"/>
            <ac:picMk id="6" creationId="{9F6B621E-4A27-47BD-B555-07ECD06974DD}"/>
          </ac:picMkLst>
        </pc:picChg>
        <pc:picChg chg="del mod">
          <ac:chgData name="Bethany Bolen" userId="8e338a04f9f07398" providerId="LiveId" clId="{377D07D3-EB1C-4897-BE82-213B1241B2EF}" dt="2021-06-29T18:48:40.590" v="40" actId="478"/>
          <ac:picMkLst>
            <pc:docMk/>
            <pc:sldMk cId="4000114386" sldId="295"/>
            <ac:picMk id="8194" creationId="{00000000-0000-0000-0000-000000000000}"/>
          </ac:picMkLst>
        </pc:picChg>
      </pc:sldChg>
      <pc:sldChg chg="addSp delSp modSp mod">
        <pc:chgData name="Bethany Bolen" userId="8e338a04f9f07398" providerId="LiveId" clId="{377D07D3-EB1C-4897-BE82-213B1241B2EF}" dt="2021-06-29T18:51:36.532" v="228" actId="27614"/>
        <pc:sldMkLst>
          <pc:docMk/>
          <pc:sldMk cId="666745402" sldId="299"/>
        </pc:sldMkLst>
        <pc:picChg chg="del">
          <ac:chgData name="Bethany Bolen" userId="8e338a04f9f07398" providerId="LiveId" clId="{377D07D3-EB1C-4897-BE82-213B1241B2EF}" dt="2021-06-29T18:51:35.191" v="227" actId="478"/>
          <ac:picMkLst>
            <pc:docMk/>
            <pc:sldMk cId="666745402" sldId="299"/>
            <ac:picMk id="5" creationId="{00000000-0000-0000-0000-000000000000}"/>
          </ac:picMkLst>
        </pc:picChg>
        <pc:picChg chg="add mod ord">
          <ac:chgData name="Bethany Bolen" userId="8e338a04f9f07398" providerId="LiveId" clId="{377D07D3-EB1C-4897-BE82-213B1241B2EF}" dt="2021-06-29T18:51:36.532" v="228" actId="27614"/>
          <ac:picMkLst>
            <pc:docMk/>
            <pc:sldMk cId="666745402" sldId="299"/>
            <ac:picMk id="7" creationId="{B2D7678B-6E69-4D11-AC31-E6544C5CD2BC}"/>
          </ac:picMkLst>
        </pc:picChg>
      </pc:sldChg>
      <pc:sldChg chg="addSp delSp modSp mod">
        <pc:chgData name="Bethany Bolen" userId="8e338a04f9f07398" providerId="LiveId" clId="{377D07D3-EB1C-4897-BE82-213B1241B2EF}" dt="2021-06-29T18:51:48.166" v="240" actId="12789"/>
        <pc:sldMkLst>
          <pc:docMk/>
          <pc:sldMk cId="2673973032" sldId="302"/>
        </pc:sldMkLst>
        <pc:picChg chg="del">
          <ac:chgData name="Bethany Bolen" userId="8e338a04f9f07398" providerId="LiveId" clId="{377D07D3-EB1C-4897-BE82-213B1241B2EF}" dt="2021-06-29T18:51:46.333" v="237" actId="478"/>
          <ac:picMkLst>
            <pc:docMk/>
            <pc:sldMk cId="2673973032" sldId="302"/>
            <ac:picMk id="5" creationId="{00000000-0000-0000-0000-000000000000}"/>
          </ac:picMkLst>
        </pc:picChg>
        <pc:picChg chg="add del mod">
          <ac:chgData name="Bethany Bolen" userId="8e338a04f9f07398" providerId="LiveId" clId="{377D07D3-EB1C-4897-BE82-213B1241B2EF}" dt="2021-06-29T18:51:45.311" v="236" actId="478"/>
          <ac:picMkLst>
            <pc:docMk/>
            <pc:sldMk cId="2673973032" sldId="302"/>
            <ac:picMk id="7" creationId="{A3F0A94C-5F8E-4536-807B-1303906F685C}"/>
          </ac:picMkLst>
        </pc:picChg>
        <pc:picChg chg="add mod ord">
          <ac:chgData name="Bethany Bolen" userId="8e338a04f9f07398" providerId="LiveId" clId="{377D07D3-EB1C-4897-BE82-213B1241B2EF}" dt="2021-06-29T18:51:48.166" v="240" actId="12789"/>
          <ac:picMkLst>
            <pc:docMk/>
            <pc:sldMk cId="2673973032" sldId="302"/>
            <ac:picMk id="9" creationId="{505499A6-4A2A-4506-8B85-6F5666D31BF6}"/>
          </ac:picMkLst>
        </pc:picChg>
      </pc:sldChg>
      <pc:sldChg chg="addSp delSp modSp mod">
        <pc:chgData name="Bethany Bolen" userId="8e338a04f9f07398" providerId="LiveId" clId="{377D07D3-EB1C-4897-BE82-213B1241B2EF}" dt="2021-06-29T18:52:10.153" v="260" actId="478"/>
        <pc:sldMkLst>
          <pc:docMk/>
          <pc:sldMk cId="3813556714" sldId="303"/>
        </pc:sldMkLst>
        <pc:picChg chg="add mod ord">
          <ac:chgData name="Bethany Bolen" userId="8e338a04f9f07398" providerId="LiveId" clId="{377D07D3-EB1C-4897-BE82-213B1241B2EF}" dt="2021-06-29T18:52:09.978" v="258" actId="27614"/>
          <ac:picMkLst>
            <pc:docMk/>
            <pc:sldMk cId="3813556714" sldId="303"/>
            <ac:picMk id="6" creationId="{CB0B921B-AA1B-4FF5-9654-ED89D4580B55}"/>
          </ac:picMkLst>
        </pc:picChg>
        <pc:picChg chg="del mod">
          <ac:chgData name="Bethany Bolen" userId="8e338a04f9f07398" providerId="LiveId" clId="{377D07D3-EB1C-4897-BE82-213B1241B2EF}" dt="2021-06-29T18:52:10.153" v="260" actId="478"/>
          <ac:picMkLst>
            <pc:docMk/>
            <pc:sldMk cId="3813556714" sldId="303"/>
            <ac:picMk id="7" creationId="{7770C7BE-7DC1-423B-ABEF-9DB7E9346656}"/>
          </ac:picMkLst>
        </pc:picChg>
      </pc:sldChg>
      <pc:sldChg chg="addSp delSp modSp mod">
        <pc:chgData name="Bethany Bolen" userId="8e338a04f9f07398" providerId="LiveId" clId="{377D07D3-EB1C-4897-BE82-213B1241B2EF}" dt="2021-06-29T18:51:57.032" v="246" actId="27614"/>
        <pc:sldMkLst>
          <pc:docMk/>
          <pc:sldMk cId="856065381" sldId="304"/>
        </pc:sldMkLst>
        <pc:picChg chg="del">
          <ac:chgData name="Bethany Bolen" userId="8e338a04f9f07398" providerId="LiveId" clId="{377D07D3-EB1C-4897-BE82-213B1241B2EF}" dt="2021-06-29T18:51:55.896" v="245" actId="478"/>
          <ac:picMkLst>
            <pc:docMk/>
            <pc:sldMk cId="856065381" sldId="304"/>
            <ac:picMk id="5" creationId="{00000000-0000-0000-0000-000000000000}"/>
          </ac:picMkLst>
        </pc:picChg>
        <pc:picChg chg="add mod ord">
          <ac:chgData name="Bethany Bolen" userId="8e338a04f9f07398" providerId="LiveId" clId="{377D07D3-EB1C-4897-BE82-213B1241B2EF}" dt="2021-06-29T18:51:57.032" v="246" actId="27614"/>
          <ac:picMkLst>
            <pc:docMk/>
            <pc:sldMk cId="856065381" sldId="304"/>
            <ac:picMk id="7" creationId="{4A4B5384-3490-47AB-9B89-BACFCCF03BA4}"/>
          </ac:picMkLst>
        </pc:picChg>
      </pc:sldChg>
      <pc:sldChg chg="addSp delSp modSp mod">
        <pc:chgData name="Bethany Bolen" userId="8e338a04f9f07398" providerId="LiveId" clId="{377D07D3-EB1C-4897-BE82-213B1241B2EF}" dt="2021-06-29T18:52:03.187" v="253" actId="478"/>
        <pc:sldMkLst>
          <pc:docMk/>
          <pc:sldMk cId="1914793209" sldId="305"/>
        </pc:sldMkLst>
        <pc:picChg chg="del mod">
          <ac:chgData name="Bethany Bolen" userId="8e338a04f9f07398" providerId="LiveId" clId="{377D07D3-EB1C-4897-BE82-213B1241B2EF}" dt="2021-06-29T18:52:03.187" v="253" actId="478"/>
          <ac:picMkLst>
            <pc:docMk/>
            <pc:sldMk cId="1914793209" sldId="305"/>
            <ac:picMk id="5" creationId="{00000000-0000-0000-0000-000000000000}"/>
          </ac:picMkLst>
        </pc:picChg>
        <pc:picChg chg="add mod ord">
          <ac:chgData name="Bethany Bolen" userId="8e338a04f9f07398" providerId="LiveId" clId="{377D07D3-EB1C-4897-BE82-213B1241B2EF}" dt="2021-06-29T18:52:03.060" v="251" actId="27614"/>
          <ac:picMkLst>
            <pc:docMk/>
            <pc:sldMk cId="1914793209" sldId="305"/>
            <ac:picMk id="7" creationId="{54497599-6D2A-42C9-8DAF-21D3DDA81A15}"/>
          </ac:picMkLst>
        </pc:picChg>
      </pc:sldChg>
      <pc:sldChg chg="addSp delSp modSp mod">
        <pc:chgData name="Bethany Bolen" userId="8e338a04f9f07398" providerId="LiveId" clId="{377D07D3-EB1C-4897-BE82-213B1241B2EF}" dt="2021-06-29T18:52:20.156" v="267" actId="478"/>
        <pc:sldMkLst>
          <pc:docMk/>
          <pc:sldMk cId="750404101" sldId="306"/>
        </pc:sldMkLst>
        <pc:picChg chg="del">
          <ac:chgData name="Bethany Bolen" userId="8e338a04f9f07398" providerId="LiveId" clId="{377D07D3-EB1C-4897-BE82-213B1241B2EF}" dt="2021-06-29T18:52:20.156" v="267" actId="478"/>
          <ac:picMkLst>
            <pc:docMk/>
            <pc:sldMk cId="750404101" sldId="306"/>
            <ac:picMk id="5" creationId="{00000000-0000-0000-0000-000000000000}"/>
          </ac:picMkLst>
        </pc:picChg>
        <pc:picChg chg="add mod ord">
          <ac:chgData name="Bethany Bolen" userId="8e338a04f9f07398" providerId="LiveId" clId="{377D07D3-EB1C-4897-BE82-213B1241B2EF}" dt="2021-06-29T18:52:19.533" v="266" actId="962"/>
          <ac:picMkLst>
            <pc:docMk/>
            <pc:sldMk cId="750404101" sldId="306"/>
            <ac:picMk id="7" creationId="{BD488F91-49C1-4D65-874E-4FFE1FE074AF}"/>
          </ac:picMkLst>
        </pc:picChg>
      </pc:sldChg>
      <pc:sldChg chg="addSp delSp modSp mod">
        <pc:chgData name="Bethany Bolen" userId="8e338a04f9f07398" providerId="LiveId" clId="{377D07D3-EB1C-4897-BE82-213B1241B2EF}" dt="2021-06-29T18:52:32.027" v="276" actId="478"/>
        <pc:sldMkLst>
          <pc:docMk/>
          <pc:sldMk cId="684358855" sldId="307"/>
        </pc:sldMkLst>
        <pc:picChg chg="del mod">
          <ac:chgData name="Bethany Bolen" userId="8e338a04f9f07398" providerId="LiveId" clId="{377D07D3-EB1C-4897-BE82-213B1241B2EF}" dt="2021-06-29T18:52:32.027" v="276" actId="478"/>
          <ac:picMkLst>
            <pc:docMk/>
            <pc:sldMk cId="684358855" sldId="307"/>
            <ac:picMk id="5" creationId="{00000000-0000-0000-0000-000000000000}"/>
          </ac:picMkLst>
        </pc:picChg>
        <pc:picChg chg="add del mod">
          <ac:chgData name="Bethany Bolen" userId="8e338a04f9f07398" providerId="LiveId" clId="{377D07D3-EB1C-4897-BE82-213B1241B2EF}" dt="2021-06-29T18:52:26.684" v="269" actId="478"/>
          <ac:picMkLst>
            <pc:docMk/>
            <pc:sldMk cId="684358855" sldId="307"/>
            <ac:picMk id="7" creationId="{B4F2CB6A-1D3F-4C0D-9932-9EE6ED145DE4}"/>
          </ac:picMkLst>
        </pc:picChg>
        <pc:picChg chg="add mod ord">
          <ac:chgData name="Bethany Bolen" userId="8e338a04f9f07398" providerId="LiveId" clId="{377D07D3-EB1C-4897-BE82-213B1241B2EF}" dt="2021-06-29T18:52:31.647" v="274" actId="27614"/>
          <ac:picMkLst>
            <pc:docMk/>
            <pc:sldMk cId="684358855" sldId="307"/>
            <ac:picMk id="9" creationId="{7C0F9C0E-E632-4F29-9873-87AC81AB3AA6}"/>
          </ac:picMkLst>
        </pc:picChg>
      </pc:sldChg>
      <pc:sldChg chg="addSp delSp modSp mod">
        <pc:chgData name="Bethany Bolen" userId="8e338a04f9f07398" providerId="LiveId" clId="{377D07D3-EB1C-4897-BE82-213B1241B2EF}" dt="2021-06-29T18:52:53.284" v="295" actId="478"/>
        <pc:sldMkLst>
          <pc:docMk/>
          <pc:sldMk cId="1223156084" sldId="308"/>
        </pc:sldMkLst>
        <pc:picChg chg="del mod">
          <ac:chgData name="Bethany Bolen" userId="8e338a04f9f07398" providerId="LiveId" clId="{377D07D3-EB1C-4897-BE82-213B1241B2EF}" dt="2021-06-29T18:52:53.284" v="295" actId="478"/>
          <ac:picMkLst>
            <pc:docMk/>
            <pc:sldMk cId="1223156084" sldId="308"/>
            <ac:picMk id="5" creationId="{00000000-0000-0000-0000-000000000000}"/>
          </ac:picMkLst>
        </pc:picChg>
        <pc:picChg chg="add mod ord">
          <ac:chgData name="Bethany Bolen" userId="8e338a04f9f07398" providerId="LiveId" clId="{377D07D3-EB1C-4897-BE82-213B1241B2EF}" dt="2021-06-29T18:52:52.811" v="293" actId="27614"/>
          <ac:picMkLst>
            <pc:docMk/>
            <pc:sldMk cId="1223156084" sldId="308"/>
            <ac:picMk id="7" creationId="{BA6FD42E-E820-4FD9-9456-A1AFA6FE90D0}"/>
          </ac:picMkLst>
        </pc:picChg>
      </pc:sldChg>
      <pc:sldChg chg="addSp delSp modSp mod">
        <pc:chgData name="Bethany Bolen" userId="8e338a04f9f07398" providerId="LiveId" clId="{377D07D3-EB1C-4897-BE82-213B1241B2EF}" dt="2021-06-29T18:53:01.087" v="302" actId="478"/>
        <pc:sldMkLst>
          <pc:docMk/>
          <pc:sldMk cId="3886831937" sldId="310"/>
        </pc:sldMkLst>
        <pc:picChg chg="del mod">
          <ac:chgData name="Bethany Bolen" userId="8e338a04f9f07398" providerId="LiveId" clId="{377D07D3-EB1C-4897-BE82-213B1241B2EF}" dt="2021-06-29T18:53:01.087" v="302" actId="478"/>
          <ac:picMkLst>
            <pc:docMk/>
            <pc:sldMk cId="3886831937" sldId="310"/>
            <ac:picMk id="5" creationId="{00000000-0000-0000-0000-000000000000}"/>
          </ac:picMkLst>
        </pc:picChg>
        <pc:picChg chg="add mod ord">
          <ac:chgData name="Bethany Bolen" userId="8e338a04f9f07398" providerId="LiveId" clId="{377D07D3-EB1C-4897-BE82-213B1241B2EF}" dt="2021-06-29T18:53:00.738" v="300" actId="27614"/>
          <ac:picMkLst>
            <pc:docMk/>
            <pc:sldMk cId="3886831937" sldId="310"/>
            <ac:picMk id="7" creationId="{F800AB9A-C54A-4E3F-97CD-78CE7F3F5049}"/>
          </ac:picMkLst>
        </pc:picChg>
      </pc:sldChg>
      <pc:sldChg chg="addSp delSp modSp mod">
        <pc:chgData name="Bethany Bolen" userId="8e338a04f9f07398" providerId="LiveId" clId="{377D07D3-EB1C-4897-BE82-213B1241B2EF}" dt="2021-06-29T18:53:08.617" v="309" actId="478"/>
        <pc:sldMkLst>
          <pc:docMk/>
          <pc:sldMk cId="853617463" sldId="311"/>
        </pc:sldMkLst>
        <pc:picChg chg="del mod">
          <ac:chgData name="Bethany Bolen" userId="8e338a04f9f07398" providerId="LiveId" clId="{377D07D3-EB1C-4897-BE82-213B1241B2EF}" dt="2021-06-29T18:53:08.617" v="309" actId="478"/>
          <ac:picMkLst>
            <pc:docMk/>
            <pc:sldMk cId="853617463" sldId="311"/>
            <ac:picMk id="5" creationId="{00000000-0000-0000-0000-000000000000}"/>
          </ac:picMkLst>
        </pc:picChg>
        <pc:picChg chg="add mod ord">
          <ac:chgData name="Bethany Bolen" userId="8e338a04f9f07398" providerId="LiveId" clId="{377D07D3-EB1C-4897-BE82-213B1241B2EF}" dt="2021-06-29T18:53:08.090" v="307" actId="27614"/>
          <ac:picMkLst>
            <pc:docMk/>
            <pc:sldMk cId="853617463" sldId="311"/>
            <ac:picMk id="7" creationId="{B550925E-D061-4BB8-BCAF-8AFFE1C945F1}"/>
          </ac:picMkLst>
        </pc:picChg>
      </pc:sldChg>
      <pc:sldChg chg="addSp delSp modSp mod">
        <pc:chgData name="Bethany Bolen" userId="8e338a04f9f07398" providerId="LiveId" clId="{377D07D3-EB1C-4897-BE82-213B1241B2EF}" dt="2021-06-29T18:53:17.051" v="316" actId="478"/>
        <pc:sldMkLst>
          <pc:docMk/>
          <pc:sldMk cId="561892928" sldId="312"/>
        </pc:sldMkLst>
        <pc:picChg chg="del mod">
          <ac:chgData name="Bethany Bolen" userId="8e338a04f9f07398" providerId="LiveId" clId="{377D07D3-EB1C-4897-BE82-213B1241B2EF}" dt="2021-06-29T18:53:17.051" v="316" actId="478"/>
          <ac:picMkLst>
            <pc:docMk/>
            <pc:sldMk cId="561892928" sldId="312"/>
            <ac:picMk id="5" creationId="{00000000-0000-0000-0000-000000000000}"/>
          </ac:picMkLst>
        </pc:picChg>
        <pc:picChg chg="add mod ord">
          <ac:chgData name="Bethany Bolen" userId="8e338a04f9f07398" providerId="LiveId" clId="{377D07D3-EB1C-4897-BE82-213B1241B2EF}" dt="2021-06-29T18:53:16.590" v="314" actId="27614"/>
          <ac:picMkLst>
            <pc:docMk/>
            <pc:sldMk cId="561892928" sldId="312"/>
            <ac:picMk id="7" creationId="{24D5730D-B73F-4FDE-B327-7168C963C5A8}"/>
          </ac:picMkLst>
        </pc:picChg>
      </pc:sldChg>
      <pc:sldChg chg="addSp delSp modSp mod">
        <pc:chgData name="Bethany Bolen" userId="8e338a04f9f07398" providerId="LiveId" clId="{377D07D3-EB1C-4897-BE82-213B1241B2EF}" dt="2021-06-29T18:53:23.983" v="323" actId="478"/>
        <pc:sldMkLst>
          <pc:docMk/>
          <pc:sldMk cId="815984579" sldId="313"/>
        </pc:sldMkLst>
        <pc:picChg chg="del mod">
          <ac:chgData name="Bethany Bolen" userId="8e338a04f9f07398" providerId="LiveId" clId="{377D07D3-EB1C-4897-BE82-213B1241B2EF}" dt="2021-06-29T18:53:23.983" v="323" actId="478"/>
          <ac:picMkLst>
            <pc:docMk/>
            <pc:sldMk cId="815984579" sldId="313"/>
            <ac:picMk id="5" creationId="{00000000-0000-0000-0000-000000000000}"/>
          </ac:picMkLst>
        </pc:picChg>
        <pc:picChg chg="add mod ord">
          <ac:chgData name="Bethany Bolen" userId="8e338a04f9f07398" providerId="LiveId" clId="{377D07D3-EB1C-4897-BE82-213B1241B2EF}" dt="2021-06-29T18:53:23.462" v="321" actId="27614"/>
          <ac:picMkLst>
            <pc:docMk/>
            <pc:sldMk cId="815984579" sldId="313"/>
            <ac:picMk id="7" creationId="{9FA31BB2-0DA3-47AE-B60B-2C187A899C37}"/>
          </ac:picMkLst>
        </pc:picChg>
      </pc:sldChg>
      <pc:sldChg chg="addSp delSp modSp mod">
        <pc:chgData name="Bethany Bolen" userId="8e338a04f9f07398" providerId="LiveId" clId="{377D07D3-EB1C-4897-BE82-213B1241B2EF}" dt="2021-06-29T18:53:31.181" v="329" actId="27614"/>
        <pc:sldMkLst>
          <pc:docMk/>
          <pc:sldMk cId="2406092343" sldId="316"/>
        </pc:sldMkLst>
        <pc:picChg chg="del">
          <ac:chgData name="Bethany Bolen" userId="8e338a04f9f07398" providerId="LiveId" clId="{377D07D3-EB1C-4897-BE82-213B1241B2EF}" dt="2021-06-29T18:53:30.663" v="328" actId="478"/>
          <ac:picMkLst>
            <pc:docMk/>
            <pc:sldMk cId="2406092343" sldId="316"/>
            <ac:picMk id="5" creationId="{00000000-0000-0000-0000-000000000000}"/>
          </ac:picMkLst>
        </pc:picChg>
        <pc:picChg chg="add mod ord">
          <ac:chgData name="Bethany Bolen" userId="8e338a04f9f07398" providerId="LiveId" clId="{377D07D3-EB1C-4897-BE82-213B1241B2EF}" dt="2021-06-29T18:53:31.181" v="329" actId="27614"/>
          <ac:picMkLst>
            <pc:docMk/>
            <pc:sldMk cId="2406092343" sldId="316"/>
            <ac:picMk id="7" creationId="{B02EB09D-993B-4233-9A71-0185DE70F00A}"/>
          </ac:picMkLst>
        </pc:picChg>
      </pc:sldChg>
      <pc:sldChg chg="addSp delSp modSp mod">
        <pc:chgData name="Bethany Bolen" userId="8e338a04f9f07398" providerId="LiveId" clId="{377D07D3-EB1C-4897-BE82-213B1241B2EF}" dt="2021-06-29T18:53:45.265" v="343" actId="478"/>
        <pc:sldMkLst>
          <pc:docMk/>
          <pc:sldMk cId="2087796088" sldId="317"/>
        </pc:sldMkLst>
        <pc:picChg chg="del mod">
          <ac:chgData name="Bethany Bolen" userId="8e338a04f9f07398" providerId="LiveId" clId="{377D07D3-EB1C-4897-BE82-213B1241B2EF}" dt="2021-06-29T18:53:45.265" v="343" actId="478"/>
          <ac:picMkLst>
            <pc:docMk/>
            <pc:sldMk cId="2087796088" sldId="317"/>
            <ac:picMk id="5" creationId="{00000000-0000-0000-0000-000000000000}"/>
          </ac:picMkLst>
        </pc:picChg>
        <pc:picChg chg="add mod ord">
          <ac:chgData name="Bethany Bolen" userId="8e338a04f9f07398" providerId="LiveId" clId="{377D07D3-EB1C-4897-BE82-213B1241B2EF}" dt="2021-06-29T18:53:44.863" v="341" actId="27614"/>
          <ac:picMkLst>
            <pc:docMk/>
            <pc:sldMk cId="2087796088" sldId="317"/>
            <ac:picMk id="7" creationId="{266CF2B8-F53B-485C-8B1A-27EB1D7BA816}"/>
          </ac:picMkLst>
        </pc:picChg>
      </pc:sldChg>
      <pc:sldChg chg="addSp delSp modSp mod">
        <pc:chgData name="Bethany Bolen" userId="8e338a04f9f07398" providerId="LiveId" clId="{377D07D3-EB1C-4897-BE82-213B1241B2EF}" dt="2021-06-29T18:53:53.050" v="350" actId="478"/>
        <pc:sldMkLst>
          <pc:docMk/>
          <pc:sldMk cId="2350480040" sldId="318"/>
        </pc:sldMkLst>
        <pc:picChg chg="del">
          <ac:chgData name="Bethany Bolen" userId="8e338a04f9f07398" providerId="LiveId" clId="{377D07D3-EB1C-4897-BE82-213B1241B2EF}" dt="2021-06-29T18:53:53.050" v="350" actId="478"/>
          <ac:picMkLst>
            <pc:docMk/>
            <pc:sldMk cId="2350480040" sldId="318"/>
            <ac:picMk id="6" creationId="{00000000-0000-0000-0000-000000000000}"/>
          </ac:picMkLst>
        </pc:picChg>
        <pc:picChg chg="add mod ord">
          <ac:chgData name="Bethany Bolen" userId="8e338a04f9f07398" providerId="LiveId" clId="{377D07D3-EB1C-4897-BE82-213B1241B2EF}" dt="2021-06-29T18:53:52.432" v="349" actId="962"/>
          <ac:picMkLst>
            <pc:docMk/>
            <pc:sldMk cId="2350480040" sldId="318"/>
            <ac:picMk id="7" creationId="{80F3A8BE-03D1-4D56-8FD6-64A5590BBA5D}"/>
          </ac:picMkLst>
        </pc:picChg>
      </pc:sldChg>
      <pc:sldChg chg="addSp delSp modSp mod">
        <pc:chgData name="Bethany Bolen" userId="8e338a04f9f07398" providerId="LiveId" clId="{377D07D3-EB1C-4897-BE82-213B1241B2EF}" dt="2021-06-29T18:54:09.494" v="366" actId="478"/>
        <pc:sldMkLst>
          <pc:docMk/>
          <pc:sldMk cId="3941467024" sldId="319"/>
        </pc:sldMkLst>
        <pc:picChg chg="del mod">
          <ac:chgData name="Bethany Bolen" userId="8e338a04f9f07398" providerId="LiveId" clId="{377D07D3-EB1C-4897-BE82-213B1241B2EF}" dt="2021-06-29T18:54:09.494" v="366" actId="478"/>
          <ac:picMkLst>
            <pc:docMk/>
            <pc:sldMk cId="3941467024" sldId="319"/>
            <ac:picMk id="5" creationId="{00000000-0000-0000-0000-000000000000}"/>
          </ac:picMkLst>
        </pc:picChg>
        <pc:picChg chg="add mod ord">
          <ac:chgData name="Bethany Bolen" userId="8e338a04f9f07398" providerId="LiveId" clId="{377D07D3-EB1C-4897-BE82-213B1241B2EF}" dt="2021-06-29T18:54:09.199" v="364" actId="27614"/>
          <ac:picMkLst>
            <pc:docMk/>
            <pc:sldMk cId="3941467024" sldId="319"/>
            <ac:picMk id="7" creationId="{CACBE28A-EFC2-4E81-9778-84529396461C}"/>
          </ac:picMkLst>
        </pc:picChg>
      </pc:sldChg>
      <pc:sldChg chg="addSp delSp modSp mod">
        <pc:chgData name="Bethany Bolen" userId="8e338a04f9f07398" providerId="LiveId" clId="{377D07D3-EB1C-4897-BE82-213B1241B2EF}" dt="2021-06-29T18:54:02.384" v="359" actId="478"/>
        <pc:sldMkLst>
          <pc:docMk/>
          <pc:sldMk cId="2647233118" sldId="320"/>
        </pc:sldMkLst>
        <pc:picChg chg="del">
          <ac:chgData name="Bethany Bolen" userId="8e338a04f9f07398" providerId="LiveId" clId="{377D07D3-EB1C-4897-BE82-213B1241B2EF}" dt="2021-06-29T18:54:02.384" v="359" actId="478"/>
          <ac:picMkLst>
            <pc:docMk/>
            <pc:sldMk cId="2647233118" sldId="320"/>
            <ac:picMk id="5" creationId="{00000000-0000-0000-0000-000000000000}"/>
          </ac:picMkLst>
        </pc:picChg>
        <pc:picChg chg="add del mod">
          <ac:chgData name="Bethany Bolen" userId="8e338a04f9f07398" providerId="LiveId" clId="{377D07D3-EB1C-4897-BE82-213B1241B2EF}" dt="2021-06-29T18:53:58.776" v="352" actId="478"/>
          <ac:picMkLst>
            <pc:docMk/>
            <pc:sldMk cId="2647233118" sldId="320"/>
            <ac:picMk id="7" creationId="{DD533036-4410-46A0-898E-260D07DF3EE6}"/>
          </ac:picMkLst>
        </pc:picChg>
        <pc:picChg chg="add mod ord">
          <ac:chgData name="Bethany Bolen" userId="8e338a04f9f07398" providerId="LiveId" clId="{377D07D3-EB1C-4897-BE82-213B1241B2EF}" dt="2021-06-29T18:54:01.892" v="358" actId="962"/>
          <ac:picMkLst>
            <pc:docMk/>
            <pc:sldMk cId="2647233118" sldId="320"/>
            <ac:picMk id="9" creationId="{0F311969-CB70-47F7-9F72-65007E018422}"/>
          </ac:picMkLst>
        </pc:picChg>
      </pc:sldChg>
      <pc:sldChg chg="addSp delSp modSp mod">
        <pc:chgData name="Bethany Bolen" userId="8e338a04f9f07398" providerId="LiveId" clId="{377D07D3-EB1C-4897-BE82-213B1241B2EF}" dt="2021-06-29T18:54:24.423" v="379" actId="27614"/>
        <pc:sldMkLst>
          <pc:docMk/>
          <pc:sldMk cId="4205890838" sldId="321"/>
        </pc:sldMkLst>
        <pc:picChg chg="del">
          <ac:chgData name="Bethany Bolen" userId="8e338a04f9f07398" providerId="LiveId" clId="{377D07D3-EB1C-4897-BE82-213B1241B2EF}" dt="2021-06-29T18:54:24.194" v="378" actId="478"/>
          <ac:picMkLst>
            <pc:docMk/>
            <pc:sldMk cId="4205890838" sldId="321"/>
            <ac:picMk id="5" creationId="{00000000-0000-0000-0000-000000000000}"/>
          </ac:picMkLst>
        </pc:picChg>
        <pc:picChg chg="add mod ord">
          <ac:chgData name="Bethany Bolen" userId="8e338a04f9f07398" providerId="LiveId" clId="{377D07D3-EB1C-4897-BE82-213B1241B2EF}" dt="2021-06-29T18:54:24.423" v="379" actId="27614"/>
          <ac:picMkLst>
            <pc:docMk/>
            <pc:sldMk cId="4205890838" sldId="321"/>
            <ac:picMk id="7" creationId="{5528C3E3-1234-4FBC-96A3-25FE2225B503}"/>
          </ac:picMkLst>
        </pc:picChg>
      </pc:sldChg>
      <pc:sldChg chg="addSp delSp modSp mod">
        <pc:chgData name="Bethany Bolen" userId="8e338a04f9f07398" providerId="LiveId" clId="{377D07D3-EB1C-4897-BE82-213B1241B2EF}" dt="2021-06-29T18:54:17.513" v="373" actId="478"/>
        <pc:sldMkLst>
          <pc:docMk/>
          <pc:sldMk cId="160074124" sldId="322"/>
        </pc:sldMkLst>
        <pc:picChg chg="add mod ord">
          <ac:chgData name="Bethany Bolen" userId="8e338a04f9f07398" providerId="LiveId" clId="{377D07D3-EB1C-4897-BE82-213B1241B2EF}" dt="2021-06-29T18:54:17.131" v="371" actId="27614"/>
          <ac:picMkLst>
            <pc:docMk/>
            <pc:sldMk cId="160074124" sldId="322"/>
            <ac:picMk id="4" creationId="{F3B12415-C4D4-4B7B-9570-315D68056302}"/>
          </ac:picMkLst>
        </pc:picChg>
        <pc:picChg chg="del mod">
          <ac:chgData name="Bethany Bolen" userId="8e338a04f9f07398" providerId="LiveId" clId="{377D07D3-EB1C-4897-BE82-213B1241B2EF}" dt="2021-06-29T18:54:17.513" v="373" actId="478"/>
          <ac:picMkLst>
            <pc:docMk/>
            <pc:sldMk cId="160074124" sldId="322"/>
            <ac:picMk id="1026" creationId="{00000000-0000-0000-0000-000000000000}"/>
          </ac:picMkLst>
        </pc:picChg>
      </pc:sldChg>
      <pc:sldChg chg="addSp delSp modSp mod">
        <pc:chgData name="Bethany Bolen" userId="8e338a04f9f07398" providerId="LiveId" clId="{377D07D3-EB1C-4897-BE82-213B1241B2EF}" dt="2021-06-29T18:54:35.776" v="388" actId="478"/>
        <pc:sldMkLst>
          <pc:docMk/>
          <pc:sldMk cId="2010307337" sldId="323"/>
        </pc:sldMkLst>
        <pc:picChg chg="del">
          <ac:chgData name="Bethany Bolen" userId="8e338a04f9f07398" providerId="LiveId" clId="{377D07D3-EB1C-4897-BE82-213B1241B2EF}" dt="2021-06-29T18:54:35.776" v="388" actId="478"/>
          <ac:picMkLst>
            <pc:docMk/>
            <pc:sldMk cId="2010307337" sldId="323"/>
            <ac:picMk id="5" creationId="{00000000-0000-0000-0000-000000000000}"/>
          </ac:picMkLst>
        </pc:picChg>
        <pc:picChg chg="add mod ord">
          <ac:chgData name="Bethany Bolen" userId="8e338a04f9f07398" providerId="LiveId" clId="{377D07D3-EB1C-4897-BE82-213B1241B2EF}" dt="2021-06-29T18:54:34.957" v="387" actId="12789"/>
          <ac:picMkLst>
            <pc:docMk/>
            <pc:sldMk cId="2010307337" sldId="323"/>
            <ac:picMk id="7" creationId="{A9B2614E-E072-4007-9347-723B4D03EB41}"/>
          </ac:picMkLst>
        </pc:picChg>
      </pc:sldChg>
      <pc:sldChg chg="addSp delSp modSp mod">
        <pc:chgData name="Bethany Bolen" userId="8e338a04f9f07398" providerId="LiveId" clId="{377D07D3-EB1C-4897-BE82-213B1241B2EF}" dt="2021-06-29T18:54:43.360" v="394" actId="27614"/>
        <pc:sldMkLst>
          <pc:docMk/>
          <pc:sldMk cId="2946879048" sldId="324"/>
        </pc:sldMkLst>
        <pc:picChg chg="del">
          <ac:chgData name="Bethany Bolen" userId="8e338a04f9f07398" providerId="LiveId" clId="{377D07D3-EB1C-4897-BE82-213B1241B2EF}" dt="2021-06-29T18:54:43.117" v="393" actId="478"/>
          <ac:picMkLst>
            <pc:docMk/>
            <pc:sldMk cId="2946879048" sldId="324"/>
            <ac:picMk id="5" creationId="{00000000-0000-0000-0000-000000000000}"/>
          </ac:picMkLst>
        </pc:picChg>
        <pc:picChg chg="add mod ord">
          <ac:chgData name="Bethany Bolen" userId="8e338a04f9f07398" providerId="LiveId" clId="{377D07D3-EB1C-4897-BE82-213B1241B2EF}" dt="2021-06-29T18:54:43.360" v="394" actId="27614"/>
          <ac:picMkLst>
            <pc:docMk/>
            <pc:sldMk cId="2946879048" sldId="324"/>
            <ac:picMk id="7" creationId="{909B6575-FA78-4BBE-A9A9-E489D0E8C673}"/>
          </ac:picMkLst>
        </pc:picChg>
      </pc:sldChg>
      <pc:sldChg chg="addSp delSp modSp mod">
        <pc:chgData name="Bethany Bolen" userId="8e338a04f9f07398" providerId="LiveId" clId="{377D07D3-EB1C-4897-BE82-213B1241B2EF}" dt="2021-06-29T18:56:22.316" v="547" actId="478"/>
        <pc:sldMkLst>
          <pc:docMk/>
          <pc:sldMk cId="1161944027" sldId="325"/>
        </pc:sldMkLst>
        <pc:picChg chg="del mod">
          <ac:chgData name="Bethany Bolen" userId="8e338a04f9f07398" providerId="LiveId" clId="{377D07D3-EB1C-4897-BE82-213B1241B2EF}" dt="2021-06-29T18:56:22.316" v="547" actId="478"/>
          <ac:picMkLst>
            <pc:docMk/>
            <pc:sldMk cId="1161944027" sldId="325"/>
            <ac:picMk id="5" creationId="{00000000-0000-0000-0000-000000000000}"/>
          </ac:picMkLst>
        </pc:picChg>
        <pc:picChg chg="add del mod">
          <ac:chgData name="Bethany Bolen" userId="8e338a04f9f07398" providerId="LiveId" clId="{377D07D3-EB1C-4897-BE82-213B1241B2EF}" dt="2021-06-29T18:56:15.052" v="538" actId="478"/>
          <ac:picMkLst>
            <pc:docMk/>
            <pc:sldMk cId="1161944027" sldId="325"/>
            <ac:picMk id="7" creationId="{12F88AB1-6495-4512-8C66-D0CEDA71A965}"/>
          </ac:picMkLst>
        </pc:picChg>
        <pc:picChg chg="add del mod">
          <ac:chgData name="Bethany Bolen" userId="8e338a04f9f07398" providerId="LiveId" clId="{377D07D3-EB1C-4897-BE82-213B1241B2EF}" dt="2021-06-29T18:56:17.480" v="540" actId="478"/>
          <ac:picMkLst>
            <pc:docMk/>
            <pc:sldMk cId="1161944027" sldId="325"/>
            <ac:picMk id="9" creationId="{A324AAFE-BE9F-4952-BB84-719BA7591E02}"/>
          </ac:picMkLst>
        </pc:picChg>
        <pc:picChg chg="add mod ord">
          <ac:chgData name="Bethany Bolen" userId="8e338a04f9f07398" providerId="LiveId" clId="{377D07D3-EB1C-4897-BE82-213B1241B2EF}" dt="2021-06-29T18:56:22.238" v="545" actId="27614"/>
          <ac:picMkLst>
            <pc:docMk/>
            <pc:sldMk cId="1161944027" sldId="325"/>
            <ac:picMk id="11" creationId="{ABE3CDE1-0776-4C2A-96BB-3E599B310B7B}"/>
          </ac:picMkLst>
        </pc:picChg>
      </pc:sldChg>
      <pc:sldChg chg="addSp delSp modSp mod">
        <pc:chgData name="Bethany Bolen" userId="8e338a04f9f07398" providerId="LiveId" clId="{377D07D3-EB1C-4897-BE82-213B1241B2EF}" dt="2021-06-29T18:56:30.214" v="553" actId="27614"/>
        <pc:sldMkLst>
          <pc:docMk/>
          <pc:sldMk cId="229629470" sldId="326"/>
        </pc:sldMkLst>
        <pc:picChg chg="del">
          <ac:chgData name="Bethany Bolen" userId="8e338a04f9f07398" providerId="LiveId" clId="{377D07D3-EB1C-4897-BE82-213B1241B2EF}" dt="2021-06-29T18:56:29.410" v="552" actId="478"/>
          <ac:picMkLst>
            <pc:docMk/>
            <pc:sldMk cId="229629470" sldId="326"/>
            <ac:picMk id="5" creationId="{00000000-0000-0000-0000-000000000000}"/>
          </ac:picMkLst>
        </pc:picChg>
        <pc:picChg chg="add mod ord">
          <ac:chgData name="Bethany Bolen" userId="8e338a04f9f07398" providerId="LiveId" clId="{377D07D3-EB1C-4897-BE82-213B1241B2EF}" dt="2021-06-29T18:56:30.214" v="553" actId="27614"/>
          <ac:picMkLst>
            <pc:docMk/>
            <pc:sldMk cId="229629470" sldId="326"/>
            <ac:picMk id="7" creationId="{CEA5BFD4-422E-4E3C-AEAE-CE6948C5F3F0}"/>
          </ac:picMkLst>
        </pc:picChg>
      </pc:sldChg>
      <pc:sldChg chg="addSp delSp modSp mod">
        <pc:chgData name="Bethany Bolen" userId="8e338a04f9f07398" providerId="LiveId" clId="{377D07D3-EB1C-4897-BE82-213B1241B2EF}" dt="2021-06-29T18:56:43.111" v="566" actId="27614"/>
        <pc:sldMkLst>
          <pc:docMk/>
          <pc:sldMk cId="2821405316" sldId="327"/>
        </pc:sldMkLst>
        <pc:picChg chg="del">
          <ac:chgData name="Bethany Bolen" userId="8e338a04f9f07398" providerId="LiveId" clId="{377D07D3-EB1C-4897-BE82-213B1241B2EF}" dt="2021-06-29T18:56:42.821" v="565" actId="478"/>
          <ac:picMkLst>
            <pc:docMk/>
            <pc:sldMk cId="2821405316" sldId="327"/>
            <ac:picMk id="5" creationId="{00000000-0000-0000-0000-000000000000}"/>
          </ac:picMkLst>
        </pc:picChg>
        <pc:picChg chg="add mod ord">
          <ac:chgData name="Bethany Bolen" userId="8e338a04f9f07398" providerId="LiveId" clId="{377D07D3-EB1C-4897-BE82-213B1241B2EF}" dt="2021-06-29T18:56:43.111" v="566" actId="27614"/>
          <ac:picMkLst>
            <pc:docMk/>
            <pc:sldMk cId="2821405316" sldId="327"/>
            <ac:picMk id="7" creationId="{F9A2822C-EC92-4C8A-BB88-A689F3A9B86A}"/>
          </ac:picMkLst>
        </pc:picChg>
      </pc:sldChg>
      <pc:sldChg chg="addSp delSp modSp mod">
        <pc:chgData name="Bethany Bolen" userId="8e338a04f9f07398" providerId="LiveId" clId="{377D07D3-EB1C-4897-BE82-213B1241B2EF}" dt="2021-06-29T18:56:49.229" v="573" actId="478"/>
        <pc:sldMkLst>
          <pc:docMk/>
          <pc:sldMk cId="4228882049" sldId="328"/>
        </pc:sldMkLst>
        <pc:picChg chg="del mod">
          <ac:chgData name="Bethany Bolen" userId="8e338a04f9f07398" providerId="LiveId" clId="{377D07D3-EB1C-4897-BE82-213B1241B2EF}" dt="2021-06-29T18:56:49.229" v="573" actId="478"/>
          <ac:picMkLst>
            <pc:docMk/>
            <pc:sldMk cId="4228882049" sldId="328"/>
            <ac:picMk id="5" creationId="{00000000-0000-0000-0000-000000000000}"/>
          </ac:picMkLst>
        </pc:picChg>
        <pc:picChg chg="add mod ord">
          <ac:chgData name="Bethany Bolen" userId="8e338a04f9f07398" providerId="LiveId" clId="{377D07D3-EB1C-4897-BE82-213B1241B2EF}" dt="2021-06-29T18:56:48.768" v="571" actId="27614"/>
          <ac:picMkLst>
            <pc:docMk/>
            <pc:sldMk cId="4228882049" sldId="328"/>
            <ac:picMk id="7" creationId="{3B6EDE4C-B65B-471D-AD62-C555484C00EF}"/>
          </ac:picMkLst>
        </pc:picChg>
      </pc:sldChg>
      <pc:sldChg chg="addSp delSp modSp mod">
        <pc:chgData name="Bethany Bolen" userId="8e338a04f9f07398" providerId="LiveId" clId="{377D07D3-EB1C-4897-BE82-213B1241B2EF}" dt="2021-06-29T18:56:55.886" v="580" actId="478"/>
        <pc:sldMkLst>
          <pc:docMk/>
          <pc:sldMk cId="1321493443" sldId="329"/>
        </pc:sldMkLst>
        <pc:picChg chg="del mod">
          <ac:chgData name="Bethany Bolen" userId="8e338a04f9f07398" providerId="LiveId" clId="{377D07D3-EB1C-4897-BE82-213B1241B2EF}" dt="2021-06-29T18:56:55.886" v="580" actId="478"/>
          <ac:picMkLst>
            <pc:docMk/>
            <pc:sldMk cId="1321493443" sldId="329"/>
            <ac:picMk id="5" creationId="{00000000-0000-0000-0000-000000000000}"/>
          </ac:picMkLst>
        </pc:picChg>
        <pc:picChg chg="add mod ord">
          <ac:chgData name="Bethany Bolen" userId="8e338a04f9f07398" providerId="LiveId" clId="{377D07D3-EB1C-4897-BE82-213B1241B2EF}" dt="2021-06-29T18:56:55.570" v="578" actId="27614"/>
          <ac:picMkLst>
            <pc:docMk/>
            <pc:sldMk cId="1321493443" sldId="329"/>
            <ac:picMk id="7" creationId="{ABA5F5BB-08B8-4A3E-A9EB-D8C3FC8D6134}"/>
          </ac:picMkLst>
        </pc:picChg>
      </pc:sldChg>
      <pc:sldChg chg="addSp delSp modSp mod">
        <pc:chgData name="Bethany Bolen" userId="8e338a04f9f07398" providerId="LiveId" clId="{377D07D3-EB1C-4897-BE82-213B1241B2EF}" dt="2021-06-29T18:57:12.950" v="599" actId="732"/>
        <pc:sldMkLst>
          <pc:docMk/>
          <pc:sldMk cId="1449355762" sldId="330"/>
        </pc:sldMkLst>
        <pc:picChg chg="add mod ord modCrop">
          <ac:chgData name="Bethany Bolen" userId="8e338a04f9f07398" providerId="LiveId" clId="{377D07D3-EB1C-4897-BE82-213B1241B2EF}" dt="2021-06-29T18:57:12.950" v="599" actId="732"/>
          <ac:picMkLst>
            <pc:docMk/>
            <pc:sldMk cId="1449355762" sldId="330"/>
            <ac:picMk id="4" creationId="{52AB73A4-080B-4D63-954B-D1F20DAF702D}"/>
          </ac:picMkLst>
        </pc:picChg>
        <pc:picChg chg="del">
          <ac:chgData name="Bethany Bolen" userId="8e338a04f9f07398" providerId="LiveId" clId="{377D07D3-EB1C-4897-BE82-213B1241B2EF}" dt="2021-06-29T18:57:05.494" v="587" actId="478"/>
          <ac:picMkLst>
            <pc:docMk/>
            <pc:sldMk cId="1449355762" sldId="330"/>
            <ac:picMk id="7" creationId="{00000000-0000-0000-0000-000000000000}"/>
          </ac:picMkLst>
        </pc:picChg>
      </pc:sldChg>
      <pc:sldChg chg="addSp delSp modSp mod">
        <pc:chgData name="Bethany Bolen" userId="8e338a04f9f07398" providerId="LiveId" clId="{377D07D3-EB1C-4897-BE82-213B1241B2EF}" dt="2021-06-29T18:57:37.363" v="620" actId="478"/>
        <pc:sldMkLst>
          <pc:docMk/>
          <pc:sldMk cId="1884384745" sldId="331"/>
        </pc:sldMkLst>
        <pc:picChg chg="del">
          <ac:chgData name="Bethany Bolen" userId="8e338a04f9f07398" providerId="LiveId" clId="{377D07D3-EB1C-4897-BE82-213B1241B2EF}" dt="2021-06-29T18:57:37.363" v="620" actId="478"/>
          <ac:picMkLst>
            <pc:docMk/>
            <pc:sldMk cId="1884384745" sldId="331"/>
            <ac:picMk id="5" creationId="{00000000-0000-0000-0000-000000000000}"/>
          </ac:picMkLst>
        </pc:picChg>
        <pc:picChg chg="add mod ord">
          <ac:chgData name="Bethany Bolen" userId="8e338a04f9f07398" providerId="LiveId" clId="{377D07D3-EB1C-4897-BE82-213B1241B2EF}" dt="2021-06-29T18:57:36.824" v="619" actId="962"/>
          <ac:picMkLst>
            <pc:docMk/>
            <pc:sldMk cId="1884384745" sldId="331"/>
            <ac:picMk id="7" creationId="{F8C0678B-53FC-4968-B324-76C547BCD038}"/>
          </ac:picMkLst>
        </pc:picChg>
      </pc:sldChg>
      <pc:sldChg chg="addSp delSp modSp mod">
        <pc:chgData name="Bethany Bolen" userId="8e338a04f9f07398" providerId="LiveId" clId="{377D07D3-EB1C-4897-BE82-213B1241B2EF}" dt="2021-06-29T18:57:44.171" v="627" actId="478"/>
        <pc:sldMkLst>
          <pc:docMk/>
          <pc:sldMk cId="1064686235" sldId="332"/>
        </pc:sldMkLst>
        <pc:picChg chg="del">
          <ac:chgData name="Bethany Bolen" userId="8e338a04f9f07398" providerId="LiveId" clId="{377D07D3-EB1C-4897-BE82-213B1241B2EF}" dt="2021-06-29T18:57:44.171" v="627" actId="478"/>
          <ac:picMkLst>
            <pc:docMk/>
            <pc:sldMk cId="1064686235" sldId="332"/>
            <ac:picMk id="5" creationId="{00000000-0000-0000-0000-000000000000}"/>
          </ac:picMkLst>
        </pc:picChg>
        <pc:picChg chg="add mod ord">
          <ac:chgData name="Bethany Bolen" userId="8e338a04f9f07398" providerId="LiveId" clId="{377D07D3-EB1C-4897-BE82-213B1241B2EF}" dt="2021-06-29T18:57:43.565" v="626" actId="962"/>
          <ac:picMkLst>
            <pc:docMk/>
            <pc:sldMk cId="1064686235" sldId="332"/>
            <ac:picMk id="7" creationId="{38717533-6F11-41BD-B26B-4BC2E4F843F1}"/>
          </ac:picMkLst>
        </pc:picChg>
      </pc:sldChg>
      <pc:sldChg chg="addSp delSp modSp mod">
        <pc:chgData name="Bethany Bolen" userId="8e338a04f9f07398" providerId="LiveId" clId="{377D07D3-EB1C-4897-BE82-213B1241B2EF}" dt="2021-06-29T18:57:51.996" v="634" actId="478"/>
        <pc:sldMkLst>
          <pc:docMk/>
          <pc:sldMk cId="3983649304" sldId="333"/>
        </pc:sldMkLst>
        <pc:picChg chg="del mod">
          <ac:chgData name="Bethany Bolen" userId="8e338a04f9f07398" providerId="LiveId" clId="{377D07D3-EB1C-4897-BE82-213B1241B2EF}" dt="2021-06-29T18:57:51.996" v="634" actId="478"/>
          <ac:picMkLst>
            <pc:docMk/>
            <pc:sldMk cId="3983649304" sldId="333"/>
            <ac:picMk id="6" creationId="{00000000-0000-0000-0000-000000000000}"/>
          </ac:picMkLst>
        </pc:picChg>
        <pc:picChg chg="add mod ord">
          <ac:chgData name="Bethany Bolen" userId="8e338a04f9f07398" providerId="LiveId" clId="{377D07D3-EB1C-4897-BE82-213B1241B2EF}" dt="2021-06-29T18:57:51.602" v="632" actId="27614"/>
          <ac:picMkLst>
            <pc:docMk/>
            <pc:sldMk cId="3983649304" sldId="333"/>
            <ac:picMk id="7" creationId="{1F334342-3F96-476E-A8D3-2955BBA896D7}"/>
          </ac:picMkLst>
        </pc:picChg>
      </pc:sldChg>
      <pc:sldChg chg="addSp delSp modSp mod">
        <pc:chgData name="Bethany Bolen" userId="8e338a04f9f07398" providerId="LiveId" clId="{377D07D3-EB1C-4897-BE82-213B1241B2EF}" dt="2021-06-29T18:57:59.893" v="641" actId="478"/>
        <pc:sldMkLst>
          <pc:docMk/>
          <pc:sldMk cId="3834838353" sldId="334"/>
        </pc:sldMkLst>
        <pc:picChg chg="del mod">
          <ac:chgData name="Bethany Bolen" userId="8e338a04f9f07398" providerId="LiveId" clId="{377D07D3-EB1C-4897-BE82-213B1241B2EF}" dt="2021-06-29T18:57:59.893" v="641" actId="478"/>
          <ac:picMkLst>
            <pc:docMk/>
            <pc:sldMk cId="3834838353" sldId="334"/>
            <ac:picMk id="5" creationId="{00000000-0000-0000-0000-000000000000}"/>
          </ac:picMkLst>
        </pc:picChg>
        <pc:picChg chg="add mod ord">
          <ac:chgData name="Bethany Bolen" userId="8e338a04f9f07398" providerId="LiveId" clId="{377D07D3-EB1C-4897-BE82-213B1241B2EF}" dt="2021-06-29T18:57:59.550" v="639" actId="27614"/>
          <ac:picMkLst>
            <pc:docMk/>
            <pc:sldMk cId="3834838353" sldId="334"/>
            <ac:picMk id="7" creationId="{70EFA0AB-A9FB-4788-B8E4-FB2CFCBE712F}"/>
          </ac:picMkLst>
        </pc:picChg>
      </pc:sldChg>
      <pc:sldChg chg="addSp delSp modSp mod">
        <pc:chgData name="Bethany Bolen" userId="8e338a04f9f07398" providerId="LiveId" clId="{377D07D3-EB1C-4897-BE82-213B1241B2EF}" dt="2021-06-29T18:58:56.202" v="734" actId="478"/>
        <pc:sldMkLst>
          <pc:docMk/>
          <pc:sldMk cId="1477754276" sldId="335"/>
        </pc:sldMkLst>
        <pc:picChg chg="del">
          <ac:chgData name="Bethany Bolen" userId="8e338a04f9f07398" providerId="LiveId" clId="{377D07D3-EB1C-4897-BE82-213B1241B2EF}" dt="2021-06-29T18:58:56.202" v="734" actId="478"/>
          <ac:picMkLst>
            <pc:docMk/>
            <pc:sldMk cId="1477754276" sldId="335"/>
            <ac:picMk id="5" creationId="{00000000-0000-0000-0000-000000000000}"/>
          </ac:picMkLst>
        </pc:picChg>
        <pc:picChg chg="add mod ord">
          <ac:chgData name="Bethany Bolen" userId="8e338a04f9f07398" providerId="LiveId" clId="{377D07D3-EB1C-4897-BE82-213B1241B2EF}" dt="2021-06-29T18:58:55.092" v="733" actId="962"/>
          <ac:picMkLst>
            <pc:docMk/>
            <pc:sldMk cId="1477754276" sldId="335"/>
            <ac:picMk id="7" creationId="{8CB8A3A7-7372-4210-8B5E-E03ECF76A721}"/>
          </ac:picMkLst>
        </pc:picChg>
      </pc:sldChg>
      <pc:sldChg chg="addSp delSp modSp mod">
        <pc:chgData name="Bethany Bolen" userId="8e338a04f9f07398" providerId="LiveId" clId="{377D07D3-EB1C-4897-BE82-213B1241B2EF}" dt="2021-06-29T18:58:08.780" v="648" actId="478"/>
        <pc:sldMkLst>
          <pc:docMk/>
          <pc:sldMk cId="738516176" sldId="336"/>
        </pc:sldMkLst>
        <pc:picChg chg="add mod ord">
          <ac:chgData name="Bethany Bolen" userId="8e338a04f9f07398" providerId="LiveId" clId="{377D07D3-EB1C-4897-BE82-213B1241B2EF}" dt="2021-06-29T18:58:08.167" v="646" actId="27614"/>
          <ac:picMkLst>
            <pc:docMk/>
            <pc:sldMk cId="738516176" sldId="336"/>
            <ac:picMk id="6" creationId="{A6ECA6F8-CA30-4DC4-9F6D-12806C944C9F}"/>
          </ac:picMkLst>
        </pc:picChg>
        <pc:picChg chg="del mod">
          <ac:chgData name="Bethany Bolen" userId="8e338a04f9f07398" providerId="LiveId" clId="{377D07D3-EB1C-4897-BE82-213B1241B2EF}" dt="2021-06-29T18:58:08.780" v="648" actId="478"/>
          <ac:picMkLst>
            <pc:docMk/>
            <pc:sldMk cId="738516176" sldId="336"/>
            <ac:picMk id="7" creationId="{F8E6D246-E59C-40B0-8102-52824E836692}"/>
          </ac:picMkLst>
        </pc:picChg>
      </pc:sldChg>
      <pc:sldChg chg="addSp delSp modSp mod">
        <pc:chgData name="Bethany Bolen" userId="8e338a04f9f07398" providerId="LiveId" clId="{377D07D3-EB1C-4897-BE82-213B1241B2EF}" dt="2021-06-29T18:59:04.301" v="799" actId="20577"/>
        <pc:sldMkLst>
          <pc:docMk/>
          <pc:sldMk cId="1758686855" sldId="337"/>
        </pc:sldMkLst>
        <pc:spChg chg="add mod">
          <ac:chgData name="Bethany Bolen" userId="8e338a04f9f07398" providerId="LiveId" clId="{377D07D3-EB1C-4897-BE82-213B1241B2EF}" dt="2021-06-29T18:59:04.301" v="799" actId="20577"/>
          <ac:spMkLst>
            <pc:docMk/>
            <pc:sldMk cId="1758686855" sldId="337"/>
            <ac:spMk id="8" creationId="{034AAC66-4211-4B78-86C2-626409DE8853}"/>
          </ac:spMkLst>
        </pc:spChg>
        <pc:picChg chg="add del mod">
          <ac:chgData name="Bethany Bolen" userId="8e338a04f9f07398" providerId="LiveId" clId="{377D07D3-EB1C-4897-BE82-213B1241B2EF}" dt="2021-06-29T18:59:02.375" v="736" actId="478"/>
          <ac:picMkLst>
            <pc:docMk/>
            <pc:sldMk cId="1758686855" sldId="337"/>
            <ac:picMk id="7" creationId="{98AA71D1-CEA1-4615-9D8B-BE4A4FE4938B}"/>
          </ac:picMkLst>
        </pc:picChg>
      </pc:sldChg>
      <pc:sldChg chg="addSp delSp modSp mod">
        <pc:chgData name="Bethany Bolen" userId="8e338a04f9f07398" providerId="LiveId" clId="{377D07D3-EB1C-4897-BE82-213B1241B2EF}" dt="2021-06-29T18:59:18.015" v="806" actId="478"/>
        <pc:sldMkLst>
          <pc:docMk/>
          <pc:sldMk cId="3618279111" sldId="338"/>
        </pc:sldMkLst>
        <pc:picChg chg="del mod">
          <ac:chgData name="Bethany Bolen" userId="8e338a04f9f07398" providerId="LiveId" clId="{377D07D3-EB1C-4897-BE82-213B1241B2EF}" dt="2021-06-29T18:59:18.015" v="806" actId="478"/>
          <ac:picMkLst>
            <pc:docMk/>
            <pc:sldMk cId="3618279111" sldId="338"/>
            <ac:picMk id="5" creationId="{00000000-0000-0000-0000-000000000000}"/>
          </ac:picMkLst>
        </pc:picChg>
        <pc:picChg chg="add mod ord">
          <ac:chgData name="Bethany Bolen" userId="8e338a04f9f07398" providerId="LiveId" clId="{377D07D3-EB1C-4897-BE82-213B1241B2EF}" dt="2021-06-29T18:59:17.509" v="804" actId="27614"/>
          <ac:picMkLst>
            <pc:docMk/>
            <pc:sldMk cId="3618279111" sldId="338"/>
            <ac:picMk id="7" creationId="{87FD5C16-15E4-451D-BA74-1BFEC62B669E}"/>
          </ac:picMkLst>
        </pc:picChg>
      </pc:sldChg>
      <pc:sldChg chg="addSp delSp modSp mod">
        <pc:chgData name="Bethany Bolen" userId="8e338a04f9f07398" providerId="LiveId" clId="{377D07D3-EB1C-4897-BE82-213B1241B2EF}" dt="2021-06-29T18:59:34.946" v="818" actId="478"/>
        <pc:sldMkLst>
          <pc:docMk/>
          <pc:sldMk cId="2548224940" sldId="340"/>
        </pc:sldMkLst>
        <pc:picChg chg="add mod ord">
          <ac:chgData name="Bethany Bolen" userId="8e338a04f9f07398" providerId="LiveId" clId="{377D07D3-EB1C-4897-BE82-213B1241B2EF}" dt="2021-06-29T18:59:34.381" v="816" actId="27614"/>
          <ac:picMkLst>
            <pc:docMk/>
            <pc:sldMk cId="2548224940" sldId="340"/>
            <ac:picMk id="6" creationId="{131FD9BD-09ED-49FE-8C51-FB00F74B4E91}"/>
          </ac:picMkLst>
        </pc:picChg>
        <pc:picChg chg="del mod">
          <ac:chgData name="Bethany Bolen" userId="8e338a04f9f07398" providerId="LiveId" clId="{377D07D3-EB1C-4897-BE82-213B1241B2EF}" dt="2021-06-29T18:59:34.946" v="818" actId="478"/>
          <ac:picMkLst>
            <pc:docMk/>
            <pc:sldMk cId="2548224940" sldId="340"/>
            <ac:picMk id="1026" creationId="{00000000-0000-0000-0000-000000000000}"/>
          </ac:picMkLst>
        </pc:picChg>
      </pc:sldChg>
      <pc:sldChg chg="addSp delSp modSp mod">
        <pc:chgData name="Bethany Bolen" userId="8e338a04f9f07398" providerId="LiveId" clId="{377D07D3-EB1C-4897-BE82-213B1241B2EF}" dt="2021-06-29T18:59:42.076" v="825" actId="478"/>
        <pc:sldMkLst>
          <pc:docMk/>
          <pc:sldMk cId="4161198041" sldId="341"/>
        </pc:sldMkLst>
        <pc:picChg chg="del mod">
          <ac:chgData name="Bethany Bolen" userId="8e338a04f9f07398" providerId="LiveId" clId="{377D07D3-EB1C-4897-BE82-213B1241B2EF}" dt="2021-06-29T18:59:42.076" v="825" actId="478"/>
          <ac:picMkLst>
            <pc:docMk/>
            <pc:sldMk cId="4161198041" sldId="341"/>
            <ac:picMk id="5" creationId="{00000000-0000-0000-0000-000000000000}"/>
          </ac:picMkLst>
        </pc:picChg>
        <pc:picChg chg="add mod ord">
          <ac:chgData name="Bethany Bolen" userId="8e338a04f9f07398" providerId="LiveId" clId="{377D07D3-EB1C-4897-BE82-213B1241B2EF}" dt="2021-06-29T18:59:41.902" v="823" actId="27614"/>
          <ac:picMkLst>
            <pc:docMk/>
            <pc:sldMk cId="4161198041" sldId="341"/>
            <ac:picMk id="7" creationId="{169DF6F8-B5C8-4C8F-A829-BF0F5B0AD355}"/>
          </ac:picMkLst>
        </pc:picChg>
      </pc:sldChg>
      <pc:sldChg chg="addSp delSp modSp mod">
        <pc:chgData name="Bethany Bolen" userId="8e338a04f9f07398" providerId="LiveId" clId="{377D07D3-EB1C-4897-BE82-213B1241B2EF}" dt="2021-06-29T18:59:49.510" v="832" actId="478"/>
        <pc:sldMkLst>
          <pc:docMk/>
          <pc:sldMk cId="290127109" sldId="342"/>
        </pc:sldMkLst>
        <pc:picChg chg="del mod">
          <ac:chgData name="Bethany Bolen" userId="8e338a04f9f07398" providerId="LiveId" clId="{377D07D3-EB1C-4897-BE82-213B1241B2EF}" dt="2021-06-29T18:59:49.510" v="832" actId="478"/>
          <ac:picMkLst>
            <pc:docMk/>
            <pc:sldMk cId="290127109" sldId="342"/>
            <ac:picMk id="5" creationId="{00000000-0000-0000-0000-000000000000}"/>
          </ac:picMkLst>
        </pc:picChg>
        <pc:picChg chg="add mod ord">
          <ac:chgData name="Bethany Bolen" userId="8e338a04f9f07398" providerId="LiveId" clId="{377D07D3-EB1C-4897-BE82-213B1241B2EF}" dt="2021-06-29T18:59:49.090" v="830" actId="27614"/>
          <ac:picMkLst>
            <pc:docMk/>
            <pc:sldMk cId="290127109" sldId="342"/>
            <ac:picMk id="7" creationId="{8B2F13F9-8AF1-4D43-9F5A-D46999DDE05D}"/>
          </ac:picMkLst>
        </pc:picChg>
      </pc:sldChg>
      <pc:sldChg chg="addSp delSp modSp mod">
        <pc:chgData name="Bethany Bolen" userId="8e338a04f9f07398" providerId="LiveId" clId="{377D07D3-EB1C-4897-BE82-213B1241B2EF}" dt="2021-06-29T18:59:59.228" v="841" actId="478"/>
        <pc:sldMkLst>
          <pc:docMk/>
          <pc:sldMk cId="2169526700" sldId="343"/>
        </pc:sldMkLst>
        <pc:picChg chg="del mod">
          <ac:chgData name="Bethany Bolen" userId="8e338a04f9f07398" providerId="LiveId" clId="{377D07D3-EB1C-4897-BE82-213B1241B2EF}" dt="2021-06-29T18:59:59.228" v="841" actId="478"/>
          <ac:picMkLst>
            <pc:docMk/>
            <pc:sldMk cId="2169526700" sldId="343"/>
            <ac:picMk id="5" creationId="{00000000-0000-0000-0000-000000000000}"/>
          </ac:picMkLst>
        </pc:picChg>
        <pc:picChg chg="add del mod">
          <ac:chgData name="Bethany Bolen" userId="8e338a04f9f07398" providerId="LiveId" clId="{377D07D3-EB1C-4897-BE82-213B1241B2EF}" dt="2021-06-29T18:59:55.379" v="834" actId="478"/>
          <ac:picMkLst>
            <pc:docMk/>
            <pc:sldMk cId="2169526700" sldId="343"/>
            <ac:picMk id="7" creationId="{57BA471D-9D72-41AD-8F9E-822783204398}"/>
          </ac:picMkLst>
        </pc:picChg>
        <pc:picChg chg="add mod ord">
          <ac:chgData name="Bethany Bolen" userId="8e338a04f9f07398" providerId="LiveId" clId="{377D07D3-EB1C-4897-BE82-213B1241B2EF}" dt="2021-06-29T18:59:58.992" v="839" actId="27614"/>
          <ac:picMkLst>
            <pc:docMk/>
            <pc:sldMk cId="2169526700" sldId="343"/>
            <ac:picMk id="9" creationId="{B605BC68-7AAC-49B4-A210-366932E5E671}"/>
          </ac:picMkLst>
        </pc:picChg>
      </pc:sldChg>
      <pc:sldChg chg="addSp delSp modSp mod">
        <pc:chgData name="Bethany Bolen" userId="8e338a04f9f07398" providerId="LiveId" clId="{377D07D3-EB1C-4897-BE82-213B1241B2EF}" dt="2021-06-29T19:01:44.974" v="942" actId="478"/>
        <pc:sldMkLst>
          <pc:docMk/>
          <pc:sldMk cId="3062940293" sldId="344"/>
        </pc:sldMkLst>
        <pc:picChg chg="del mod">
          <ac:chgData name="Bethany Bolen" userId="8e338a04f9f07398" providerId="LiveId" clId="{377D07D3-EB1C-4897-BE82-213B1241B2EF}" dt="2021-06-29T19:01:44.974" v="942" actId="478"/>
          <ac:picMkLst>
            <pc:docMk/>
            <pc:sldMk cId="3062940293" sldId="344"/>
            <ac:picMk id="5" creationId="{00000000-0000-0000-0000-000000000000}"/>
          </ac:picMkLst>
        </pc:picChg>
        <pc:picChg chg="add mod ord">
          <ac:chgData name="Bethany Bolen" userId="8e338a04f9f07398" providerId="LiveId" clId="{377D07D3-EB1C-4897-BE82-213B1241B2EF}" dt="2021-06-29T19:01:44.424" v="940" actId="27614"/>
          <ac:picMkLst>
            <pc:docMk/>
            <pc:sldMk cId="3062940293" sldId="344"/>
            <ac:picMk id="7" creationId="{62E24305-C141-4766-892E-7A881583C5BF}"/>
          </ac:picMkLst>
        </pc:picChg>
      </pc:sldChg>
      <pc:sldChg chg="addSp delSp modSp mod">
        <pc:chgData name="Bethany Bolen" userId="8e338a04f9f07398" providerId="LiveId" clId="{377D07D3-EB1C-4897-BE82-213B1241B2EF}" dt="2021-06-29T19:02:57.722" v="969" actId="478"/>
        <pc:sldMkLst>
          <pc:docMk/>
          <pc:sldMk cId="3711862615" sldId="345"/>
        </pc:sldMkLst>
        <pc:picChg chg="del mod">
          <ac:chgData name="Bethany Bolen" userId="8e338a04f9f07398" providerId="LiveId" clId="{377D07D3-EB1C-4897-BE82-213B1241B2EF}" dt="2021-06-29T19:02:57.722" v="969" actId="478"/>
          <ac:picMkLst>
            <pc:docMk/>
            <pc:sldMk cId="3711862615" sldId="345"/>
            <ac:picMk id="5" creationId="{00000000-0000-0000-0000-000000000000}"/>
          </ac:picMkLst>
        </pc:picChg>
        <pc:picChg chg="add mod ord">
          <ac:chgData name="Bethany Bolen" userId="8e338a04f9f07398" providerId="LiveId" clId="{377D07D3-EB1C-4897-BE82-213B1241B2EF}" dt="2021-06-29T19:02:57.043" v="967" actId="27614"/>
          <ac:picMkLst>
            <pc:docMk/>
            <pc:sldMk cId="3711862615" sldId="345"/>
            <ac:picMk id="7" creationId="{7AF15452-9792-4C6E-9847-218DF6C40523}"/>
          </ac:picMkLst>
        </pc:picChg>
      </pc:sldChg>
      <pc:sldChg chg="addSp delSp modSp mod">
        <pc:chgData name="Bethany Bolen" userId="8e338a04f9f07398" providerId="LiveId" clId="{377D07D3-EB1C-4897-BE82-213B1241B2EF}" dt="2021-06-29T19:00:07.987" v="847" actId="27614"/>
        <pc:sldMkLst>
          <pc:docMk/>
          <pc:sldMk cId="1401606546" sldId="346"/>
        </pc:sldMkLst>
        <pc:picChg chg="del">
          <ac:chgData name="Bethany Bolen" userId="8e338a04f9f07398" providerId="LiveId" clId="{377D07D3-EB1C-4897-BE82-213B1241B2EF}" dt="2021-06-29T19:00:05.608" v="846" actId="478"/>
          <ac:picMkLst>
            <pc:docMk/>
            <pc:sldMk cId="1401606546" sldId="346"/>
            <ac:picMk id="5" creationId="{00000000-0000-0000-0000-000000000000}"/>
          </ac:picMkLst>
        </pc:picChg>
        <pc:picChg chg="add mod ord">
          <ac:chgData name="Bethany Bolen" userId="8e338a04f9f07398" providerId="LiveId" clId="{377D07D3-EB1C-4897-BE82-213B1241B2EF}" dt="2021-06-29T19:00:07.987" v="847" actId="27614"/>
          <ac:picMkLst>
            <pc:docMk/>
            <pc:sldMk cId="1401606546" sldId="346"/>
            <ac:picMk id="7" creationId="{1DBCBF0D-E59D-4FB0-A176-C1149D2CFE57}"/>
          </ac:picMkLst>
        </pc:picChg>
      </pc:sldChg>
      <pc:sldChg chg="addSp delSp modSp mod">
        <pc:chgData name="Bethany Bolen" userId="8e338a04f9f07398" providerId="LiveId" clId="{377D07D3-EB1C-4897-BE82-213B1241B2EF}" dt="2021-06-29T19:00:12.175" v="852" actId="478"/>
        <pc:sldMkLst>
          <pc:docMk/>
          <pc:sldMk cId="1328776948" sldId="347"/>
        </pc:sldMkLst>
        <pc:picChg chg="del">
          <ac:chgData name="Bethany Bolen" userId="8e338a04f9f07398" providerId="LiveId" clId="{377D07D3-EB1C-4897-BE82-213B1241B2EF}" dt="2021-06-29T19:00:12.175" v="852" actId="478"/>
          <ac:picMkLst>
            <pc:docMk/>
            <pc:sldMk cId="1328776948" sldId="347"/>
            <ac:picMk id="5" creationId="{00000000-0000-0000-0000-000000000000}"/>
          </ac:picMkLst>
        </pc:picChg>
        <pc:picChg chg="add mod ord">
          <ac:chgData name="Bethany Bolen" userId="8e338a04f9f07398" providerId="LiveId" clId="{377D07D3-EB1C-4897-BE82-213B1241B2EF}" dt="2021-06-29T19:00:11.379" v="851" actId="12789"/>
          <ac:picMkLst>
            <pc:docMk/>
            <pc:sldMk cId="1328776948" sldId="347"/>
            <ac:picMk id="7" creationId="{880432EE-7DF4-408D-8C6C-4CCB7DA82C69}"/>
          </ac:picMkLst>
        </pc:picChg>
      </pc:sldChg>
      <pc:sldChg chg="addSp delSp modSp mod">
        <pc:chgData name="Bethany Bolen" userId="8e338a04f9f07398" providerId="LiveId" clId="{377D07D3-EB1C-4897-BE82-213B1241B2EF}" dt="2021-06-29T19:00:19.483" v="859" actId="478"/>
        <pc:sldMkLst>
          <pc:docMk/>
          <pc:sldMk cId="2125850563" sldId="348"/>
        </pc:sldMkLst>
        <pc:picChg chg="del mod">
          <ac:chgData name="Bethany Bolen" userId="8e338a04f9f07398" providerId="LiveId" clId="{377D07D3-EB1C-4897-BE82-213B1241B2EF}" dt="2021-06-29T19:00:19.483" v="859" actId="478"/>
          <ac:picMkLst>
            <pc:docMk/>
            <pc:sldMk cId="2125850563" sldId="348"/>
            <ac:picMk id="5" creationId="{00000000-0000-0000-0000-000000000000}"/>
          </ac:picMkLst>
        </pc:picChg>
        <pc:picChg chg="add mod ord">
          <ac:chgData name="Bethany Bolen" userId="8e338a04f9f07398" providerId="LiveId" clId="{377D07D3-EB1C-4897-BE82-213B1241B2EF}" dt="2021-06-29T19:00:19.308" v="857" actId="27614"/>
          <ac:picMkLst>
            <pc:docMk/>
            <pc:sldMk cId="2125850563" sldId="348"/>
            <ac:picMk id="7" creationId="{464C2263-7415-4B29-AB06-900C76F9C297}"/>
          </ac:picMkLst>
        </pc:picChg>
      </pc:sldChg>
      <pc:sldChg chg="addSp delSp modSp mod">
        <pc:chgData name="Bethany Bolen" userId="8e338a04f9f07398" providerId="LiveId" clId="{377D07D3-EB1C-4897-BE82-213B1241B2EF}" dt="2021-06-29T19:00:25.967" v="866" actId="478"/>
        <pc:sldMkLst>
          <pc:docMk/>
          <pc:sldMk cId="49520135" sldId="349"/>
        </pc:sldMkLst>
        <pc:picChg chg="del mod">
          <ac:chgData name="Bethany Bolen" userId="8e338a04f9f07398" providerId="LiveId" clId="{377D07D3-EB1C-4897-BE82-213B1241B2EF}" dt="2021-06-29T19:00:25.967" v="866" actId="478"/>
          <ac:picMkLst>
            <pc:docMk/>
            <pc:sldMk cId="49520135" sldId="349"/>
            <ac:picMk id="5" creationId="{00000000-0000-0000-0000-000000000000}"/>
          </ac:picMkLst>
        </pc:picChg>
        <pc:picChg chg="add mod ord">
          <ac:chgData name="Bethany Bolen" userId="8e338a04f9f07398" providerId="LiveId" clId="{377D07D3-EB1C-4897-BE82-213B1241B2EF}" dt="2021-06-29T19:00:25.536" v="864" actId="27614"/>
          <ac:picMkLst>
            <pc:docMk/>
            <pc:sldMk cId="49520135" sldId="349"/>
            <ac:picMk id="7" creationId="{3001C872-534C-44D4-955B-2D403B0B8DF5}"/>
          </ac:picMkLst>
        </pc:picChg>
      </pc:sldChg>
      <pc:sldChg chg="addSp delSp modSp mod">
        <pc:chgData name="Bethany Bolen" userId="8e338a04f9f07398" providerId="LiveId" clId="{377D07D3-EB1C-4897-BE82-213B1241B2EF}" dt="2021-06-29T19:00:33.253" v="872" actId="27614"/>
        <pc:sldMkLst>
          <pc:docMk/>
          <pc:sldMk cId="3606700703" sldId="350"/>
        </pc:sldMkLst>
        <pc:picChg chg="del">
          <ac:chgData name="Bethany Bolen" userId="8e338a04f9f07398" providerId="LiveId" clId="{377D07D3-EB1C-4897-BE82-213B1241B2EF}" dt="2021-06-29T19:00:32.979" v="871" actId="478"/>
          <ac:picMkLst>
            <pc:docMk/>
            <pc:sldMk cId="3606700703" sldId="350"/>
            <ac:picMk id="5" creationId="{00000000-0000-0000-0000-000000000000}"/>
          </ac:picMkLst>
        </pc:picChg>
        <pc:picChg chg="add mod ord">
          <ac:chgData name="Bethany Bolen" userId="8e338a04f9f07398" providerId="LiveId" clId="{377D07D3-EB1C-4897-BE82-213B1241B2EF}" dt="2021-06-29T19:00:33.253" v="872" actId="27614"/>
          <ac:picMkLst>
            <pc:docMk/>
            <pc:sldMk cId="3606700703" sldId="350"/>
            <ac:picMk id="7" creationId="{B05D6661-4190-472C-8AE2-4439003D4410}"/>
          </ac:picMkLst>
        </pc:picChg>
      </pc:sldChg>
      <pc:sldChg chg="addSp delSp modSp mod">
        <pc:chgData name="Bethany Bolen" userId="8e338a04f9f07398" providerId="LiveId" clId="{377D07D3-EB1C-4897-BE82-213B1241B2EF}" dt="2021-06-29T19:12:49.516" v="1589" actId="27614"/>
        <pc:sldMkLst>
          <pc:docMk/>
          <pc:sldMk cId="779643727" sldId="352"/>
        </pc:sldMkLst>
        <pc:picChg chg="del">
          <ac:chgData name="Bethany Bolen" userId="8e338a04f9f07398" providerId="LiveId" clId="{377D07D3-EB1C-4897-BE82-213B1241B2EF}" dt="2021-06-29T19:12:48.603" v="1588" actId="478"/>
          <ac:picMkLst>
            <pc:docMk/>
            <pc:sldMk cId="779643727" sldId="352"/>
            <ac:picMk id="4" creationId="{76BB128A-2C39-4D94-BDC9-96DB3FE5F64C}"/>
          </ac:picMkLst>
        </pc:picChg>
        <pc:picChg chg="add mod ord">
          <ac:chgData name="Bethany Bolen" userId="8e338a04f9f07398" providerId="LiveId" clId="{377D07D3-EB1C-4897-BE82-213B1241B2EF}" dt="2021-06-29T19:12:49.516" v="1589" actId="27614"/>
          <ac:picMkLst>
            <pc:docMk/>
            <pc:sldMk cId="779643727" sldId="352"/>
            <ac:picMk id="5" creationId="{0D6118BD-9D3B-4DBF-9206-AFD0A19CEBA9}"/>
          </ac:picMkLst>
        </pc:picChg>
      </pc:sldChg>
      <pc:sldChg chg="addSp delSp modSp mod">
        <pc:chgData name="Bethany Bolen" userId="8e338a04f9f07398" providerId="LiveId" clId="{377D07D3-EB1C-4897-BE82-213B1241B2EF}" dt="2021-06-29T19:03:10.352" v="983" actId="478"/>
        <pc:sldMkLst>
          <pc:docMk/>
          <pc:sldMk cId="2413597938" sldId="353"/>
        </pc:sldMkLst>
        <pc:picChg chg="del mod">
          <ac:chgData name="Bethany Bolen" userId="8e338a04f9f07398" providerId="LiveId" clId="{377D07D3-EB1C-4897-BE82-213B1241B2EF}" dt="2021-06-29T19:03:05.522" v="976" actId="478"/>
          <ac:picMkLst>
            <pc:docMk/>
            <pc:sldMk cId="2413597938" sldId="353"/>
            <ac:picMk id="5" creationId="{00000000-0000-0000-0000-000000000000}"/>
          </ac:picMkLst>
        </pc:picChg>
        <pc:picChg chg="add del mod ord">
          <ac:chgData name="Bethany Bolen" userId="8e338a04f9f07398" providerId="LiveId" clId="{377D07D3-EB1C-4897-BE82-213B1241B2EF}" dt="2021-06-29T19:03:10.352" v="983" actId="478"/>
          <ac:picMkLst>
            <pc:docMk/>
            <pc:sldMk cId="2413597938" sldId="353"/>
            <ac:picMk id="7" creationId="{BE64C4EB-4C07-469A-B2FC-9AB56B7F0CEA}"/>
          </ac:picMkLst>
        </pc:picChg>
        <pc:picChg chg="add mod ord">
          <ac:chgData name="Bethany Bolen" userId="8e338a04f9f07398" providerId="LiveId" clId="{377D07D3-EB1C-4897-BE82-213B1241B2EF}" dt="2021-06-29T19:03:09.479" v="982" actId="962"/>
          <ac:picMkLst>
            <pc:docMk/>
            <pc:sldMk cId="2413597938" sldId="353"/>
            <ac:picMk id="9" creationId="{7D48F960-9F3A-4E50-ADC0-EB2B43C894ED}"/>
          </ac:picMkLst>
        </pc:picChg>
      </pc:sldChg>
      <pc:sldChg chg="addSp delSp modSp mod">
        <pc:chgData name="Bethany Bolen" userId="8e338a04f9f07398" providerId="LiveId" clId="{377D07D3-EB1C-4897-BE82-213B1241B2EF}" dt="2021-06-29T19:03:33.833" v="1004" actId="478"/>
        <pc:sldMkLst>
          <pc:docMk/>
          <pc:sldMk cId="2287770063" sldId="354"/>
        </pc:sldMkLst>
        <pc:picChg chg="del mod">
          <ac:chgData name="Bethany Bolen" userId="8e338a04f9f07398" providerId="LiveId" clId="{377D07D3-EB1C-4897-BE82-213B1241B2EF}" dt="2021-06-29T19:03:33.833" v="1004" actId="478"/>
          <ac:picMkLst>
            <pc:docMk/>
            <pc:sldMk cId="2287770063" sldId="354"/>
            <ac:picMk id="5" creationId="{00000000-0000-0000-0000-000000000000}"/>
          </ac:picMkLst>
        </pc:picChg>
        <pc:picChg chg="add mod ord">
          <ac:chgData name="Bethany Bolen" userId="8e338a04f9f07398" providerId="LiveId" clId="{377D07D3-EB1C-4897-BE82-213B1241B2EF}" dt="2021-06-29T19:03:33.278" v="1002" actId="27614"/>
          <ac:picMkLst>
            <pc:docMk/>
            <pc:sldMk cId="2287770063" sldId="354"/>
            <ac:picMk id="7" creationId="{61F23E27-4F12-417E-A6E9-6F71153FE987}"/>
          </ac:picMkLst>
        </pc:picChg>
      </pc:sldChg>
      <pc:sldChg chg="addSp delSp modSp mod">
        <pc:chgData name="Bethany Bolen" userId="8e338a04f9f07398" providerId="LiveId" clId="{377D07D3-EB1C-4897-BE82-213B1241B2EF}" dt="2021-06-29T19:03:41.088" v="1010" actId="27614"/>
        <pc:sldMkLst>
          <pc:docMk/>
          <pc:sldMk cId="1899927301" sldId="355"/>
        </pc:sldMkLst>
        <pc:picChg chg="del">
          <ac:chgData name="Bethany Bolen" userId="8e338a04f9f07398" providerId="LiveId" clId="{377D07D3-EB1C-4897-BE82-213B1241B2EF}" dt="2021-06-29T19:03:40.717" v="1009" actId="478"/>
          <ac:picMkLst>
            <pc:docMk/>
            <pc:sldMk cId="1899927301" sldId="355"/>
            <ac:picMk id="5" creationId="{00000000-0000-0000-0000-000000000000}"/>
          </ac:picMkLst>
        </pc:picChg>
        <pc:picChg chg="add mod ord">
          <ac:chgData name="Bethany Bolen" userId="8e338a04f9f07398" providerId="LiveId" clId="{377D07D3-EB1C-4897-BE82-213B1241B2EF}" dt="2021-06-29T19:03:41.088" v="1010" actId="27614"/>
          <ac:picMkLst>
            <pc:docMk/>
            <pc:sldMk cId="1899927301" sldId="355"/>
            <ac:picMk id="7" creationId="{AF9E07BF-8C7B-477D-99D7-C7C747F83887}"/>
          </ac:picMkLst>
        </pc:picChg>
      </pc:sldChg>
      <pc:sldChg chg="addSp delSp modSp mod">
        <pc:chgData name="Bethany Bolen" userId="8e338a04f9f07398" providerId="LiveId" clId="{377D07D3-EB1C-4897-BE82-213B1241B2EF}" dt="2021-06-29T19:05:31.401" v="1084" actId="27614"/>
        <pc:sldMkLst>
          <pc:docMk/>
          <pc:sldMk cId="2449010735" sldId="356"/>
        </pc:sldMkLst>
        <pc:picChg chg="add mod ord">
          <ac:chgData name="Bethany Bolen" userId="8e338a04f9f07398" providerId="LiveId" clId="{377D07D3-EB1C-4897-BE82-213B1241B2EF}" dt="2021-06-29T19:05:31.401" v="1084" actId="27614"/>
          <ac:picMkLst>
            <pc:docMk/>
            <pc:sldMk cId="2449010735" sldId="356"/>
            <ac:picMk id="6" creationId="{4842C468-C057-44EE-9DD8-4A8593F257A7}"/>
          </ac:picMkLst>
        </pc:picChg>
        <pc:picChg chg="del">
          <ac:chgData name="Bethany Bolen" userId="8e338a04f9f07398" providerId="LiveId" clId="{377D07D3-EB1C-4897-BE82-213B1241B2EF}" dt="2021-06-29T19:05:30.975" v="1083" actId="478"/>
          <ac:picMkLst>
            <pc:docMk/>
            <pc:sldMk cId="2449010735" sldId="356"/>
            <ac:picMk id="1026" creationId="{00000000-0000-0000-0000-000000000000}"/>
          </ac:picMkLst>
        </pc:picChg>
      </pc:sldChg>
      <pc:sldChg chg="addSp delSp modSp mod">
        <pc:chgData name="Bethany Bolen" userId="8e338a04f9f07398" providerId="LiveId" clId="{377D07D3-EB1C-4897-BE82-213B1241B2EF}" dt="2021-06-29T19:05:45.590" v="1098" actId="478"/>
        <pc:sldMkLst>
          <pc:docMk/>
          <pc:sldMk cId="3025397810" sldId="357"/>
        </pc:sldMkLst>
        <pc:picChg chg="del mod">
          <ac:chgData name="Bethany Bolen" userId="8e338a04f9f07398" providerId="LiveId" clId="{377D07D3-EB1C-4897-BE82-213B1241B2EF}" dt="2021-06-29T19:05:45.590" v="1098" actId="478"/>
          <ac:picMkLst>
            <pc:docMk/>
            <pc:sldMk cId="3025397810" sldId="357"/>
            <ac:picMk id="6" creationId="{00000000-0000-0000-0000-000000000000}"/>
          </ac:picMkLst>
        </pc:picChg>
        <pc:picChg chg="add mod ord">
          <ac:chgData name="Bethany Bolen" userId="8e338a04f9f07398" providerId="LiveId" clId="{377D07D3-EB1C-4897-BE82-213B1241B2EF}" dt="2021-06-29T19:05:45.389" v="1096" actId="27614"/>
          <ac:picMkLst>
            <pc:docMk/>
            <pc:sldMk cId="3025397810" sldId="357"/>
            <ac:picMk id="7" creationId="{7B98421B-114A-4D7D-B88C-E27DC19092AA}"/>
          </ac:picMkLst>
        </pc:picChg>
      </pc:sldChg>
      <pc:sldChg chg="addSp delSp modSp mod">
        <pc:chgData name="Bethany Bolen" userId="8e338a04f9f07398" providerId="LiveId" clId="{377D07D3-EB1C-4897-BE82-213B1241B2EF}" dt="2021-06-29T19:05:38.790" v="1091" actId="478"/>
        <pc:sldMkLst>
          <pc:docMk/>
          <pc:sldMk cId="2063052550" sldId="358"/>
        </pc:sldMkLst>
        <pc:picChg chg="del mod">
          <ac:chgData name="Bethany Bolen" userId="8e338a04f9f07398" providerId="LiveId" clId="{377D07D3-EB1C-4897-BE82-213B1241B2EF}" dt="2021-06-29T19:05:38.790" v="1091" actId="478"/>
          <ac:picMkLst>
            <pc:docMk/>
            <pc:sldMk cId="2063052550" sldId="358"/>
            <ac:picMk id="5" creationId="{00000000-0000-0000-0000-000000000000}"/>
          </ac:picMkLst>
        </pc:picChg>
        <pc:picChg chg="add mod ord">
          <ac:chgData name="Bethany Bolen" userId="8e338a04f9f07398" providerId="LiveId" clId="{377D07D3-EB1C-4897-BE82-213B1241B2EF}" dt="2021-06-29T19:05:38.210" v="1089" actId="27614"/>
          <ac:picMkLst>
            <pc:docMk/>
            <pc:sldMk cId="2063052550" sldId="358"/>
            <ac:picMk id="7" creationId="{444B24C9-84B3-48E6-8230-BDD643E3943E}"/>
          </ac:picMkLst>
        </pc:picChg>
      </pc:sldChg>
      <pc:sldChg chg="addSp delSp modSp mod">
        <pc:chgData name="Bethany Bolen" userId="8e338a04f9f07398" providerId="LiveId" clId="{377D07D3-EB1C-4897-BE82-213B1241B2EF}" dt="2021-06-29T19:05:52.784" v="1105" actId="478"/>
        <pc:sldMkLst>
          <pc:docMk/>
          <pc:sldMk cId="820578960" sldId="359"/>
        </pc:sldMkLst>
        <pc:picChg chg="add mod ord">
          <ac:chgData name="Bethany Bolen" userId="8e338a04f9f07398" providerId="LiveId" clId="{377D07D3-EB1C-4897-BE82-213B1241B2EF}" dt="2021-06-29T19:05:52.498" v="1103" actId="27614"/>
          <ac:picMkLst>
            <pc:docMk/>
            <pc:sldMk cId="820578960" sldId="359"/>
            <ac:picMk id="6" creationId="{9DFA892C-AC85-4BEB-A59A-04FE2B0B1286}"/>
          </ac:picMkLst>
        </pc:picChg>
        <pc:picChg chg="del mod">
          <ac:chgData name="Bethany Bolen" userId="8e338a04f9f07398" providerId="LiveId" clId="{377D07D3-EB1C-4897-BE82-213B1241B2EF}" dt="2021-06-29T19:05:52.784" v="1105" actId="478"/>
          <ac:picMkLst>
            <pc:docMk/>
            <pc:sldMk cId="820578960" sldId="359"/>
            <ac:picMk id="7" creationId="{F7054B3C-847F-4D20-89DC-8B90F080F003}"/>
          </ac:picMkLst>
        </pc:picChg>
      </pc:sldChg>
      <pc:sldChg chg="addSp delSp modSp mod">
        <pc:chgData name="Bethany Bolen" userId="8e338a04f9f07398" providerId="LiveId" clId="{377D07D3-EB1C-4897-BE82-213B1241B2EF}" dt="2021-06-29T19:07:10.472" v="1176" actId="27614"/>
        <pc:sldMkLst>
          <pc:docMk/>
          <pc:sldMk cId="2769004119" sldId="360"/>
        </pc:sldMkLst>
        <pc:picChg chg="add mod ord">
          <ac:chgData name="Bethany Bolen" userId="8e338a04f9f07398" providerId="LiveId" clId="{377D07D3-EB1C-4897-BE82-213B1241B2EF}" dt="2021-06-29T19:07:10.472" v="1176" actId="27614"/>
          <ac:picMkLst>
            <pc:docMk/>
            <pc:sldMk cId="2769004119" sldId="360"/>
            <ac:picMk id="6" creationId="{86BF3D5F-5EA6-454A-B4C0-3E16523EEF55}"/>
          </ac:picMkLst>
        </pc:picChg>
        <pc:picChg chg="del">
          <ac:chgData name="Bethany Bolen" userId="8e338a04f9f07398" providerId="LiveId" clId="{377D07D3-EB1C-4897-BE82-213B1241B2EF}" dt="2021-06-29T19:07:10.246" v="1175" actId="478"/>
          <ac:picMkLst>
            <pc:docMk/>
            <pc:sldMk cId="2769004119" sldId="360"/>
            <ac:picMk id="1026" creationId="{00000000-0000-0000-0000-000000000000}"/>
          </ac:picMkLst>
        </pc:picChg>
      </pc:sldChg>
      <pc:sldChg chg="addSp delSp modSp mod">
        <pc:chgData name="Bethany Bolen" userId="8e338a04f9f07398" providerId="LiveId" clId="{377D07D3-EB1C-4897-BE82-213B1241B2EF}" dt="2021-06-29T19:07:19.075" v="1183" actId="478"/>
        <pc:sldMkLst>
          <pc:docMk/>
          <pc:sldMk cId="918671972" sldId="361"/>
        </pc:sldMkLst>
        <pc:picChg chg="add mod ord">
          <ac:chgData name="Bethany Bolen" userId="8e338a04f9f07398" providerId="LiveId" clId="{377D07D3-EB1C-4897-BE82-213B1241B2EF}" dt="2021-06-29T19:07:18.199" v="1182" actId="12789"/>
          <ac:picMkLst>
            <pc:docMk/>
            <pc:sldMk cId="918671972" sldId="361"/>
            <ac:picMk id="6" creationId="{1EBA6AAB-BF41-4F5C-89B0-39A59502D68A}"/>
          </ac:picMkLst>
        </pc:picChg>
        <pc:picChg chg="del">
          <ac:chgData name="Bethany Bolen" userId="8e338a04f9f07398" providerId="LiveId" clId="{377D07D3-EB1C-4897-BE82-213B1241B2EF}" dt="2021-06-29T19:07:19.075" v="1183" actId="478"/>
          <ac:picMkLst>
            <pc:docMk/>
            <pc:sldMk cId="918671972" sldId="361"/>
            <ac:picMk id="2050" creationId="{00000000-0000-0000-0000-000000000000}"/>
          </ac:picMkLst>
        </pc:picChg>
      </pc:sldChg>
      <pc:sldChg chg="addSp delSp modSp mod">
        <pc:chgData name="Bethany Bolen" userId="8e338a04f9f07398" providerId="LiveId" clId="{377D07D3-EB1C-4897-BE82-213B1241B2EF}" dt="2021-06-29T19:07:51.570" v="1320" actId="478"/>
        <pc:sldMkLst>
          <pc:docMk/>
          <pc:sldMk cId="167416794" sldId="362"/>
        </pc:sldMkLst>
        <pc:picChg chg="del mod">
          <ac:chgData name="Bethany Bolen" userId="8e338a04f9f07398" providerId="LiveId" clId="{377D07D3-EB1C-4897-BE82-213B1241B2EF}" dt="2021-06-29T19:07:51.570" v="1320" actId="478"/>
          <ac:picMkLst>
            <pc:docMk/>
            <pc:sldMk cId="167416794" sldId="362"/>
            <ac:picMk id="5" creationId="{00000000-0000-0000-0000-000000000000}"/>
          </ac:picMkLst>
        </pc:picChg>
        <pc:picChg chg="add mod ord">
          <ac:chgData name="Bethany Bolen" userId="8e338a04f9f07398" providerId="LiveId" clId="{377D07D3-EB1C-4897-BE82-213B1241B2EF}" dt="2021-06-29T19:07:51.186" v="1318" actId="27614"/>
          <ac:picMkLst>
            <pc:docMk/>
            <pc:sldMk cId="167416794" sldId="362"/>
            <ac:picMk id="7" creationId="{766481DC-070D-4C6D-A082-3F1885CE82BB}"/>
          </ac:picMkLst>
        </pc:picChg>
      </pc:sldChg>
      <pc:sldChg chg="addSp delSp modSp mod">
        <pc:chgData name="Bethany Bolen" userId="8e338a04f9f07398" providerId="LiveId" clId="{377D07D3-EB1C-4897-BE82-213B1241B2EF}" dt="2021-06-29T19:08:12.309" v="1340" actId="478"/>
        <pc:sldMkLst>
          <pc:docMk/>
          <pc:sldMk cId="3857301946" sldId="363"/>
        </pc:sldMkLst>
        <pc:picChg chg="del">
          <ac:chgData name="Bethany Bolen" userId="8e338a04f9f07398" providerId="LiveId" clId="{377D07D3-EB1C-4897-BE82-213B1241B2EF}" dt="2021-06-29T19:08:12.309" v="1340" actId="478"/>
          <ac:picMkLst>
            <pc:docMk/>
            <pc:sldMk cId="3857301946" sldId="363"/>
            <ac:picMk id="5" creationId="{00000000-0000-0000-0000-000000000000}"/>
          </ac:picMkLst>
        </pc:picChg>
        <pc:picChg chg="add mod ord">
          <ac:chgData name="Bethany Bolen" userId="8e338a04f9f07398" providerId="LiveId" clId="{377D07D3-EB1C-4897-BE82-213B1241B2EF}" dt="2021-06-29T19:08:11.556" v="1339" actId="12789"/>
          <ac:picMkLst>
            <pc:docMk/>
            <pc:sldMk cId="3857301946" sldId="363"/>
            <ac:picMk id="7" creationId="{59993E4A-2418-44E4-A480-B17772BAFE18}"/>
          </ac:picMkLst>
        </pc:picChg>
        <pc:picChg chg="add del mod">
          <ac:chgData name="Bethany Bolen" userId="8e338a04f9f07398" providerId="LiveId" clId="{377D07D3-EB1C-4897-BE82-213B1241B2EF}" dt="2021-06-29T19:08:09.609" v="1336" actId="478"/>
          <ac:picMkLst>
            <pc:docMk/>
            <pc:sldMk cId="3857301946" sldId="363"/>
            <ac:picMk id="9" creationId="{C6E8E913-4FB5-4B12-83BC-0CFF878E44B5}"/>
          </ac:picMkLst>
        </pc:picChg>
        <pc:picChg chg="add del mod">
          <ac:chgData name="Bethany Bolen" userId="8e338a04f9f07398" providerId="LiveId" clId="{377D07D3-EB1C-4897-BE82-213B1241B2EF}" dt="2021-06-29T19:08:08.940" v="1333" actId="478"/>
          <ac:picMkLst>
            <pc:docMk/>
            <pc:sldMk cId="3857301946" sldId="363"/>
            <ac:picMk id="11" creationId="{CAA0276B-FBF8-49B2-B322-CA870B48B1F4}"/>
          </ac:picMkLst>
        </pc:picChg>
      </pc:sldChg>
      <pc:sldChg chg="del">
        <pc:chgData name="Bethany Bolen" userId="8e338a04f9f07398" providerId="LiveId" clId="{377D07D3-EB1C-4897-BE82-213B1241B2EF}" dt="2021-06-29T19:08:50.157" v="1380" actId="47"/>
        <pc:sldMkLst>
          <pc:docMk/>
          <pc:sldMk cId="4227764556" sldId="365"/>
        </pc:sldMkLst>
      </pc:sldChg>
      <pc:sldChg chg="addSp delSp modSp mod">
        <pc:chgData name="Bethany Bolen" userId="8e338a04f9f07398" providerId="LiveId" clId="{377D07D3-EB1C-4897-BE82-213B1241B2EF}" dt="2021-06-29T19:08:57.406" v="1387" actId="478"/>
        <pc:sldMkLst>
          <pc:docMk/>
          <pc:sldMk cId="3165804481" sldId="366"/>
        </pc:sldMkLst>
        <pc:picChg chg="del">
          <ac:chgData name="Bethany Bolen" userId="8e338a04f9f07398" providerId="LiveId" clId="{377D07D3-EB1C-4897-BE82-213B1241B2EF}" dt="2021-06-29T19:08:57.406" v="1387" actId="478"/>
          <ac:picMkLst>
            <pc:docMk/>
            <pc:sldMk cId="3165804481" sldId="366"/>
            <ac:picMk id="5" creationId="{00000000-0000-0000-0000-000000000000}"/>
          </ac:picMkLst>
        </pc:picChg>
        <pc:picChg chg="add mod ord">
          <ac:chgData name="Bethany Bolen" userId="8e338a04f9f07398" providerId="LiveId" clId="{377D07D3-EB1C-4897-BE82-213B1241B2EF}" dt="2021-06-29T19:08:56.788" v="1386" actId="962"/>
          <ac:picMkLst>
            <pc:docMk/>
            <pc:sldMk cId="3165804481" sldId="366"/>
            <ac:picMk id="7" creationId="{D8F1E385-B76A-4D0E-BA7B-E6DEDF385CB4}"/>
          </ac:picMkLst>
        </pc:picChg>
      </pc:sldChg>
      <pc:sldChg chg="addSp delSp modSp mod">
        <pc:chgData name="Bethany Bolen" userId="8e338a04f9f07398" providerId="LiveId" clId="{377D07D3-EB1C-4897-BE82-213B1241B2EF}" dt="2021-06-29T19:09:31.273" v="1416" actId="27614"/>
        <pc:sldMkLst>
          <pc:docMk/>
          <pc:sldMk cId="1340364528" sldId="368"/>
        </pc:sldMkLst>
        <pc:picChg chg="del">
          <ac:chgData name="Bethany Bolen" userId="8e338a04f9f07398" providerId="LiveId" clId="{377D07D3-EB1C-4897-BE82-213B1241B2EF}" dt="2021-06-29T19:09:31.038" v="1415" actId="478"/>
          <ac:picMkLst>
            <pc:docMk/>
            <pc:sldMk cId="1340364528" sldId="368"/>
            <ac:picMk id="5" creationId="{00000000-0000-0000-0000-000000000000}"/>
          </ac:picMkLst>
        </pc:picChg>
        <pc:picChg chg="add mod ord">
          <ac:chgData name="Bethany Bolen" userId="8e338a04f9f07398" providerId="LiveId" clId="{377D07D3-EB1C-4897-BE82-213B1241B2EF}" dt="2021-06-29T19:09:31.273" v="1416" actId="27614"/>
          <ac:picMkLst>
            <pc:docMk/>
            <pc:sldMk cId="1340364528" sldId="368"/>
            <ac:picMk id="7" creationId="{83D5BAB8-4BB5-46B2-985D-C3628859D1CC}"/>
          </ac:picMkLst>
        </pc:picChg>
      </pc:sldChg>
      <pc:sldChg chg="addSp delSp modSp mod">
        <pc:chgData name="Bethany Bolen" userId="8e338a04f9f07398" providerId="LiveId" clId="{377D07D3-EB1C-4897-BE82-213B1241B2EF}" dt="2021-06-29T19:09:05.071" v="1394" actId="478"/>
        <pc:sldMkLst>
          <pc:docMk/>
          <pc:sldMk cId="2581043008" sldId="370"/>
        </pc:sldMkLst>
        <pc:picChg chg="del mod">
          <ac:chgData name="Bethany Bolen" userId="8e338a04f9f07398" providerId="LiveId" clId="{377D07D3-EB1C-4897-BE82-213B1241B2EF}" dt="2021-06-29T19:09:05.071" v="1394" actId="478"/>
          <ac:picMkLst>
            <pc:docMk/>
            <pc:sldMk cId="2581043008" sldId="370"/>
            <ac:picMk id="5" creationId="{00000000-0000-0000-0000-000000000000}"/>
          </ac:picMkLst>
        </pc:picChg>
        <pc:picChg chg="add mod ord">
          <ac:chgData name="Bethany Bolen" userId="8e338a04f9f07398" providerId="LiveId" clId="{377D07D3-EB1C-4897-BE82-213B1241B2EF}" dt="2021-06-29T19:09:04.831" v="1392" actId="27614"/>
          <ac:picMkLst>
            <pc:docMk/>
            <pc:sldMk cId="2581043008" sldId="370"/>
            <ac:picMk id="7" creationId="{DB26314F-3744-487D-BBBF-555B50C044DF}"/>
          </ac:picMkLst>
        </pc:picChg>
      </pc:sldChg>
      <pc:sldChg chg="addSp delSp modSp mod">
        <pc:chgData name="Bethany Bolen" userId="8e338a04f9f07398" providerId="LiveId" clId="{377D07D3-EB1C-4897-BE82-213B1241B2EF}" dt="2021-06-29T19:09:23.843" v="1410" actId="478"/>
        <pc:sldMkLst>
          <pc:docMk/>
          <pc:sldMk cId="4120790920" sldId="371"/>
        </pc:sldMkLst>
        <pc:picChg chg="del mod">
          <ac:chgData name="Bethany Bolen" userId="8e338a04f9f07398" providerId="LiveId" clId="{377D07D3-EB1C-4897-BE82-213B1241B2EF}" dt="2021-06-29T19:09:23.843" v="1410" actId="478"/>
          <ac:picMkLst>
            <pc:docMk/>
            <pc:sldMk cId="4120790920" sldId="371"/>
            <ac:picMk id="5" creationId="{00000000-0000-0000-0000-000000000000}"/>
          </ac:picMkLst>
        </pc:picChg>
        <pc:picChg chg="add mod ord">
          <ac:chgData name="Bethany Bolen" userId="8e338a04f9f07398" providerId="LiveId" clId="{377D07D3-EB1C-4897-BE82-213B1241B2EF}" dt="2021-06-29T19:09:23.570" v="1408" actId="27614"/>
          <ac:picMkLst>
            <pc:docMk/>
            <pc:sldMk cId="4120790920" sldId="371"/>
            <ac:picMk id="7" creationId="{934ACC47-6434-426B-A0BA-4D07D1DD537C}"/>
          </ac:picMkLst>
        </pc:picChg>
      </pc:sldChg>
      <pc:sldChg chg="addSp delSp modSp mod">
        <pc:chgData name="Bethany Bolen" userId="8e338a04f9f07398" providerId="LiveId" clId="{377D07D3-EB1C-4897-BE82-213B1241B2EF}" dt="2021-06-29T19:12:14.261" v="1558" actId="27614"/>
        <pc:sldMkLst>
          <pc:docMk/>
          <pc:sldMk cId="1202472176" sldId="372"/>
        </pc:sldMkLst>
        <pc:picChg chg="del">
          <ac:chgData name="Bethany Bolen" userId="8e338a04f9f07398" providerId="LiveId" clId="{377D07D3-EB1C-4897-BE82-213B1241B2EF}" dt="2021-06-29T19:12:13.742" v="1557" actId="478"/>
          <ac:picMkLst>
            <pc:docMk/>
            <pc:sldMk cId="1202472176" sldId="372"/>
            <ac:picMk id="5" creationId="{00000000-0000-0000-0000-000000000000}"/>
          </ac:picMkLst>
        </pc:picChg>
        <pc:picChg chg="add mod ord">
          <ac:chgData name="Bethany Bolen" userId="8e338a04f9f07398" providerId="LiveId" clId="{377D07D3-EB1C-4897-BE82-213B1241B2EF}" dt="2021-06-29T19:12:14.261" v="1558" actId="27614"/>
          <ac:picMkLst>
            <pc:docMk/>
            <pc:sldMk cId="1202472176" sldId="372"/>
            <ac:picMk id="7" creationId="{B0C581FD-B62C-4D04-A8C4-4A4F92C685EF}"/>
          </ac:picMkLst>
        </pc:picChg>
      </pc:sldChg>
      <pc:sldChg chg="addSp delSp modSp mod">
        <pc:chgData name="Bethany Bolen" userId="8e338a04f9f07398" providerId="LiveId" clId="{377D07D3-EB1C-4897-BE82-213B1241B2EF}" dt="2021-06-29T19:12:21.022" v="1564" actId="27614"/>
        <pc:sldMkLst>
          <pc:docMk/>
          <pc:sldMk cId="4261330330" sldId="373"/>
        </pc:sldMkLst>
        <pc:picChg chg="del">
          <ac:chgData name="Bethany Bolen" userId="8e338a04f9f07398" providerId="LiveId" clId="{377D07D3-EB1C-4897-BE82-213B1241B2EF}" dt="2021-06-29T19:12:20.839" v="1563" actId="478"/>
          <ac:picMkLst>
            <pc:docMk/>
            <pc:sldMk cId="4261330330" sldId="373"/>
            <ac:picMk id="5" creationId="{00000000-0000-0000-0000-000000000000}"/>
          </ac:picMkLst>
        </pc:picChg>
        <pc:picChg chg="add mod ord">
          <ac:chgData name="Bethany Bolen" userId="8e338a04f9f07398" providerId="LiveId" clId="{377D07D3-EB1C-4897-BE82-213B1241B2EF}" dt="2021-06-29T19:12:21.022" v="1564" actId="27614"/>
          <ac:picMkLst>
            <pc:docMk/>
            <pc:sldMk cId="4261330330" sldId="373"/>
            <ac:picMk id="7" creationId="{271434E0-0CBB-44A1-B52D-7ABF886826B9}"/>
          </ac:picMkLst>
        </pc:picChg>
      </pc:sldChg>
      <pc:sldChg chg="addSp delSp modSp mod">
        <pc:chgData name="Bethany Bolen" userId="8e338a04f9f07398" providerId="LiveId" clId="{377D07D3-EB1C-4897-BE82-213B1241B2EF}" dt="2021-06-29T19:12:30.543" v="1570" actId="27614"/>
        <pc:sldMkLst>
          <pc:docMk/>
          <pc:sldMk cId="1081925954" sldId="374"/>
        </pc:sldMkLst>
        <pc:picChg chg="del">
          <ac:chgData name="Bethany Bolen" userId="8e338a04f9f07398" providerId="LiveId" clId="{377D07D3-EB1C-4897-BE82-213B1241B2EF}" dt="2021-06-29T19:12:27.671" v="1569" actId="478"/>
          <ac:picMkLst>
            <pc:docMk/>
            <pc:sldMk cId="1081925954" sldId="374"/>
            <ac:picMk id="5" creationId="{00000000-0000-0000-0000-000000000000}"/>
          </ac:picMkLst>
        </pc:picChg>
        <pc:picChg chg="add mod ord">
          <ac:chgData name="Bethany Bolen" userId="8e338a04f9f07398" providerId="LiveId" clId="{377D07D3-EB1C-4897-BE82-213B1241B2EF}" dt="2021-06-29T19:12:30.543" v="1570" actId="27614"/>
          <ac:picMkLst>
            <pc:docMk/>
            <pc:sldMk cId="1081925954" sldId="374"/>
            <ac:picMk id="7" creationId="{8D2B6ACE-570B-4A7F-92AF-880A72CB623E}"/>
          </ac:picMkLst>
        </pc:picChg>
      </pc:sldChg>
      <pc:sldChg chg="addSp delSp modSp mod">
        <pc:chgData name="Bethany Bolen" userId="8e338a04f9f07398" providerId="LiveId" clId="{377D07D3-EB1C-4897-BE82-213B1241B2EF}" dt="2021-06-29T19:12:36.209" v="1576" actId="27614"/>
        <pc:sldMkLst>
          <pc:docMk/>
          <pc:sldMk cId="3723782420" sldId="376"/>
        </pc:sldMkLst>
        <pc:picChg chg="add mod ord">
          <ac:chgData name="Bethany Bolen" userId="8e338a04f9f07398" providerId="LiveId" clId="{377D07D3-EB1C-4897-BE82-213B1241B2EF}" dt="2021-06-29T19:12:36.209" v="1576" actId="27614"/>
          <ac:picMkLst>
            <pc:docMk/>
            <pc:sldMk cId="3723782420" sldId="376"/>
            <ac:picMk id="6" creationId="{69A8A755-725F-4098-8D74-9D917956DCCB}"/>
          </ac:picMkLst>
        </pc:picChg>
        <pc:picChg chg="del">
          <ac:chgData name="Bethany Bolen" userId="8e338a04f9f07398" providerId="LiveId" clId="{377D07D3-EB1C-4897-BE82-213B1241B2EF}" dt="2021-06-29T19:12:34.745" v="1575" actId="478"/>
          <ac:picMkLst>
            <pc:docMk/>
            <pc:sldMk cId="3723782420" sldId="376"/>
            <ac:picMk id="1026" creationId="{00000000-0000-0000-0000-000000000000}"/>
          </ac:picMkLst>
        </pc:picChg>
      </pc:sldChg>
      <pc:sldChg chg="addSp delSp modSp mod">
        <pc:chgData name="Bethany Bolen" userId="8e338a04f9f07398" providerId="LiveId" clId="{377D07D3-EB1C-4897-BE82-213B1241B2EF}" dt="2021-06-29T19:14:06.162" v="1660" actId="478"/>
        <pc:sldMkLst>
          <pc:docMk/>
          <pc:sldMk cId="3146620067" sldId="378"/>
        </pc:sldMkLst>
        <pc:picChg chg="add mod ord">
          <ac:chgData name="Bethany Bolen" userId="8e338a04f9f07398" providerId="LiveId" clId="{377D07D3-EB1C-4897-BE82-213B1241B2EF}" dt="2021-06-29T19:14:05.791" v="1658" actId="27614"/>
          <ac:picMkLst>
            <pc:docMk/>
            <pc:sldMk cId="3146620067" sldId="378"/>
            <ac:picMk id="6" creationId="{5B8CDB85-A6ED-439A-A247-4140F6E48EEB}"/>
          </ac:picMkLst>
        </pc:picChg>
        <pc:picChg chg="del mod">
          <ac:chgData name="Bethany Bolen" userId="8e338a04f9f07398" providerId="LiveId" clId="{377D07D3-EB1C-4897-BE82-213B1241B2EF}" dt="2021-06-29T19:14:06.162" v="1660" actId="478"/>
          <ac:picMkLst>
            <pc:docMk/>
            <pc:sldMk cId="3146620067" sldId="378"/>
            <ac:picMk id="1026" creationId="{00000000-0000-0000-0000-000000000000}"/>
          </ac:picMkLst>
        </pc:picChg>
      </pc:sldChg>
      <pc:sldChg chg="addSp delSp modSp mod">
        <pc:chgData name="Bethany Bolen" userId="8e338a04f9f07398" providerId="LiveId" clId="{377D07D3-EB1C-4897-BE82-213B1241B2EF}" dt="2021-06-29T19:14:13.497" v="1666" actId="27614"/>
        <pc:sldMkLst>
          <pc:docMk/>
          <pc:sldMk cId="1558409203" sldId="379"/>
        </pc:sldMkLst>
        <pc:picChg chg="add mod ord">
          <ac:chgData name="Bethany Bolen" userId="8e338a04f9f07398" providerId="LiveId" clId="{377D07D3-EB1C-4897-BE82-213B1241B2EF}" dt="2021-06-29T19:14:13.497" v="1666" actId="27614"/>
          <ac:picMkLst>
            <pc:docMk/>
            <pc:sldMk cId="1558409203" sldId="379"/>
            <ac:picMk id="6" creationId="{20932250-A27A-4ACE-8776-4BE797A58875}"/>
          </ac:picMkLst>
        </pc:picChg>
        <pc:picChg chg="del">
          <ac:chgData name="Bethany Bolen" userId="8e338a04f9f07398" providerId="LiveId" clId="{377D07D3-EB1C-4897-BE82-213B1241B2EF}" dt="2021-06-29T19:14:13.211" v="1665" actId="478"/>
          <ac:picMkLst>
            <pc:docMk/>
            <pc:sldMk cId="1558409203" sldId="379"/>
            <ac:picMk id="2050" creationId="{00000000-0000-0000-0000-000000000000}"/>
          </ac:picMkLst>
        </pc:picChg>
      </pc:sldChg>
      <pc:sldChg chg="addSp delSp modSp mod">
        <pc:chgData name="Bethany Bolen" userId="8e338a04f9f07398" providerId="LiveId" clId="{377D07D3-EB1C-4897-BE82-213B1241B2EF}" dt="2021-06-29T19:14:42.516" v="1736" actId="478"/>
        <pc:sldMkLst>
          <pc:docMk/>
          <pc:sldMk cId="3866902428" sldId="380"/>
        </pc:sldMkLst>
        <pc:picChg chg="del mod">
          <ac:chgData name="Bethany Bolen" userId="8e338a04f9f07398" providerId="LiveId" clId="{377D07D3-EB1C-4897-BE82-213B1241B2EF}" dt="2021-06-29T19:14:42.516" v="1736" actId="478"/>
          <ac:picMkLst>
            <pc:docMk/>
            <pc:sldMk cId="3866902428" sldId="380"/>
            <ac:picMk id="5" creationId="{00000000-0000-0000-0000-000000000000}"/>
          </ac:picMkLst>
        </pc:picChg>
        <pc:picChg chg="add mod ord">
          <ac:chgData name="Bethany Bolen" userId="8e338a04f9f07398" providerId="LiveId" clId="{377D07D3-EB1C-4897-BE82-213B1241B2EF}" dt="2021-06-29T19:14:42.310" v="1734" actId="27614"/>
          <ac:picMkLst>
            <pc:docMk/>
            <pc:sldMk cId="3866902428" sldId="380"/>
            <ac:picMk id="7" creationId="{1D05DB7B-2400-4402-9E70-1FEC7B8DFE8B}"/>
          </ac:picMkLst>
        </pc:picChg>
      </pc:sldChg>
      <pc:sldChg chg="addSp delSp modSp mod">
        <pc:chgData name="Bethany Bolen" userId="8e338a04f9f07398" providerId="LiveId" clId="{377D07D3-EB1C-4897-BE82-213B1241B2EF}" dt="2021-06-29T19:14:55.832" v="1749" actId="27614"/>
        <pc:sldMkLst>
          <pc:docMk/>
          <pc:sldMk cId="826171895" sldId="381"/>
        </pc:sldMkLst>
        <pc:picChg chg="del">
          <ac:chgData name="Bethany Bolen" userId="8e338a04f9f07398" providerId="LiveId" clId="{377D07D3-EB1C-4897-BE82-213B1241B2EF}" dt="2021-06-29T19:14:55.585" v="1748" actId="478"/>
          <ac:picMkLst>
            <pc:docMk/>
            <pc:sldMk cId="826171895" sldId="381"/>
            <ac:picMk id="5" creationId="{00000000-0000-0000-0000-000000000000}"/>
          </ac:picMkLst>
        </pc:picChg>
        <pc:picChg chg="add mod ord">
          <ac:chgData name="Bethany Bolen" userId="8e338a04f9f07398" providerId="LiveId" clId="{377D07D3-EB1C-4897-BE82-213B1241B2EF}" dt="2021-06-29T19:14:55.832" v="1749" actId="27614"/>
          <ac:picMkLst>
            <pc:docMk/>
            <pc:sldMk cId="826171895" sldId="381"/>
            <ac:picMk id="7" creationId="{E911CA1B-552F-4D45-AD12-C0B733AC2E8E}"/>
          </ac:picMkLst>
        </pc:picChg>
      </pc:sldChg>
      <pc:sldChg chg="addSp delSp modSp mod">
        <pc:chgData name="Bethany Bolen" userId="8e338a04f9f07398" providerId="LiveId" clId="{377D07D3-EB1C-4897-BE82-213B1241B2EF}" dt="2021-06-29T19:15:16.099" v="1766" actId="27614"/>
        <pc:sldMkLst>
          <pc:docMk/>
          <pc:sldMk cId="1752145833" sldId="383"/>
        </pc:sldMkLst>
        <pc:picChg chg="del">
          <ac:chgData name="Bethany Bolen" userId="8e338a04f9f07398" providerId="LiveId" clId="{377D07D3-EB1C-4897-BE82-213B1241B2EF}" dt="2021-06-29T19:15:15.742" v="1765" actId="478"/>
          <ac:picMkLst>
            <pc:docMk/>
            <pc:sldMk cId="1752145833" sldId="383"/>
            <ac:picMk id="6" creationId="{00000000-0000-0000-0000-000000000000}"/>
          </ac:picMkLst>
        </pc:picChg>
        <pc:picChg chg="add mod ord">
          <ac:chgData name="Bethany Bolen" userId="8e338a04f9f07398" providerId="LiveId" clId="{377D07D3-EB1C-4897-BE82-213B1241B2EF}" dt="2021-06-29T19:15:16.099" v="1766" actId="27614"/>
          <ac:picMkLst>
            <pc:docMk/>
            <pc:sldMk cId="1752145833" sldId="383"/>
            <ac:picMk id="7" creationId="{4A00A1D9-5DF5-410A-868D-3A1557823BE8}"/>
          </ac:picMkLst>
        </pc:picChg>
      </pc:sldChg>
      <pc:sldChg chg="addSp delSp modSp mod">
        <pc:chgData name="Bethany Bolen" userId="8e338a04f9f07398" providerId="LiveId" clId="{377D07D3-EB1C-4897-BE82-213B1241B2EF}" dt="2021-06-29T19:17:37.062" v="2051" actId="478"/>
        <pc:sldMkLst>
          <pc:docMk/>
          <pc:sldMk cId="3298638963" sldId="384"/>
        </pc:sldMkLst>
        <pc:picChg chg="del mod">
          <ac:chgData name="Bethany Bolen" userId="8e338a04f9f07398" providerId="LiveId" clId="{377D07D3-EB1C-4897-BE82-213B1241B2EF}" dt="2021-06-29T19:17:37.062" v="2051" actId="478"/>
          <ac:picMkLst>
            <pc:docMk/>
            <pc:sldMk cId="3298638963" sldId="384"/>
            <ac:picMk id="5" creationId="{00000000-0000-0000-0000-000000000000}"/>
          </ac:picMkLst>
        </pc:picChg>
        <pc:picChg chg="add mod ord">
          <ac:chgData name="Bethany Bolen" userId="8e338a04f9f07398" providerId="LiveId" clId="{377D07D3-EB1C-4897-BE82-213B1241B2EF}" dt="2021-06-29T19:17:36.838" v="2049" actId="27614"/>
          <ac:picMkLst>
            <pc:docMk/>
            <pc:sldMk cId="3298638963" sldId="384"/>
            <ac:picMk id="7" creationId="{00C31372-229E-4434-8289-6F07B4A65A9B}"/>
          </ac:picMkLst>
        </pc:picChg>
      </pc:sldChg>
      <pc:sldChg chg="addSp delSp modSp mod">
        <pc:chgData name="Bethany Bolen" userId="8e338a04f9f07398" providerId="LiveId" clId="{377D07D3-EB1C-4897-BE82-213B1241B2EF}" dt="2021-06-29T19:15:42.201" v="1794" actId="478"/>
        <pc:sldMkLst>
          <pc:docMk/>
          <pc:sldMk cId="2356818986" sldId="385"/>
        </pc:sldMkLst>
        <pc:picChg chg="add mod ord">
          <ac:chgData name="Bethany Bolen" userId="8e338a04f9f07398" providerId="LiveId" clId="{377D07D3-EB1C-4897-BE82-213B1241B2EF}" dt="2021-06-29T19:15:42.100" v="1792" actId="27614"/>
          <ac:picMkLst>
            <pc:docMk/>
            <pc:sldMk cId="2356818986" sldId="385"/>
            <ac:picMk id="6" creationId="{A66A0916-0737-4739-A1DC-3FFD6EE62BFB}"/>
          </ac:picMkLst>
        </pc:picChg>
        <pc:picChg chg="del mod">
          <ac:chgData name="Bethany Bolen" userId="8e338a04f9f07398" providerId="LiveId" clId="{377D07D3-EB1C-4897-BE82-213B1241B2EF}" dt="2021-06-29T19:15:42.201" v="1794" actId="478"/>
          <ac:picMkLst>
            <pc:docMk/>
            <pc:sldMk cId="2356818986" sldId="385"/>
            <ac:picMk id="1026" creationId="{00000000-0000-0000-0000-000000000000}"/>
          </ac:picMkLst>
        </pc:picChg>
      </pc:sldChg>
      <pc:sldChg chg="addSp delSp modSp mod">
        <pc:chgData name="Bethany Bolen" userId="8e338a04f9f07398" providerId="LiveId" clId="{377D07D3-EB1C-4897-BE82-213B1241B2EF}" dt="2021-06-29T19:15:49.764" v="1801" actId="478"/>
        <pc:sldMkLst>
          <pc:docMk/>
          <pc:sldMk cId="4210776442" sldId="386"/>
        </pc:sldMkLst>
        <pc:picChg chg="add mod ord">
          <ac:chgData name="Bethany Bolen" userId="8e338a04f9f07398" providerId="LiveId" clId="{377D07D3-EB1C-4897-BE82-213B1241B2EF}" dt="2021-06-29T19:15:48.981" v="1800" actId="12789"/>
          <ac:picMkLst>
            <pc:docMk/>
            <pc:sldMk cId="4210776442" sldId="386"/>
            <ac:picMk id="4" creationId="{8D556740-731C-4BA5-9814-F800A5EA6387}"/>
          </ac:picMkLst>
        </pc:picChg>
        <pc:picChg chg="del">
          <ac:chgData name="Bethany Bolen" userId="8e338a04f9f07398" providerId="LiveId" clId="{377D07D3-EB1C-4897-BE82-213B1241B2EF}" dt="2021-06-29T19:15:49.764" v="1801" actId="478"/>
          <ac:picMkLst>
            <pc:docMk/>
            <pc:sldMk cId="4210776442" sldId="386"/>
            <ac:picMk id="7" creationId="{00000000-0000-0000-0000-000000000000}"/>
          </ac:picMkLst>
        </pc:picChg>
      </pc:sldChg>
      <pc:sldChg chg="addSp delSp modSp mod">
        <pc:chgData name="Bethany Bolen" userId="8e338a04f9f07398" providerId="LiveId" clId="{377D07D3-EB1C-4897-BE82-213B1241B2EF}" dt="2021-06-29T19:16:07.566" v="1820" actId="478"/>
        <pc:sldMkLst>
          <pc:docMk/>
          <pc:sldMk cId="3803962307" sldId="387"/>
        </pc:sldMkLst>
        <pc:picChg chg="del mod">
          <ac:chgData name="Bethany Bolen" userId="8e338a04f9f07398" providerId="LiveId" clId="{377D07D3-EB1C-4897-BE82-213B1241B2EF}" dt="2021-06-29T19:16:07.566" v="1820" actId="478"/>
          <ac:picMkLst>
            <pc:docMk/>
            <pc:sldMk cId="3803962307" sldId="387"/>
            <ac:picMk id="5" creationId="{00000000-0000-0000-0000-000000000000}"/>
          </ac:picMkLst>
        </pc:picChg>
        <pc:picChg chg="add mod ord">
          <ac:chgData name="Bethany Bolen" userId="8e338a04f9f07398" providerId="LiveId" clId="{377D07D3-EB1C-4897-BE82-213B1241B2EF}" dt="2021-06-29T19:16:07.276" v="1818" actId="27614"/>
          <ac:picMkLst>
            <pc:docMk/>
            <pc:sldMk cId="3803962307" sldId="387"/>
            <ac:picMk id="7" creationId="{3FCEB538-B5A2-4352-91A3-AB5270BE64E8}"/>
          </ac:picMkLst>
        </pc:picChg>
      </pc:sldChg>
      <pc:sldChg chg="addSp delSp modSp mod">
        <pc:chgData name="Bethany Bolen" userId="8e338a04f9f07398" providerId="LiveId" clId="{377D07D3-EB1C-4897-BE82-213B1241B2EF}" dt="2021-06-29T19:18:20.551" v="2093" actId="478"/>
        <pc:sldMkLst>
          <pc:docMk/>
          <pc:sldMk cId="2170633804" sldId="388"/>
        </pc:sldMkLst>
        <pc:picChg chg="del">
          <ac:chgData name="Bethany Bolen" userId="8e338a04f9f07398" providerId="LiveId" clId="{377D07D3-EB1C-4897-BE82-213B1241B2EF}" dt="2021-06-29T19:18:06.491" v="2080" actId="478"/>
          <ac:picMkLst>
            <pc:docMk/>
            <pc:sldMk cId="2170633804" sldId="388"/>
            <ac:picMk id="5" creationId="{00000000-0000-0000-0000-000000000000}"/>
          </ac:picMkLst>
        </pc:picChg>
        <pc:picChg chg="add del mod ord">
          <ac:chgData name="Bethany Bolen" userId="8e338a04f9f07398" providerId="LiveId" clId="{377D07D3-EB1C-4897-BE82-213B1241B2EF}" dt="2021-06-29T19:18:20.551" v="2093" actId="478"/>
          <ac:picMkLst>
            <pc:docMk/>
            <pc:sldMk cId="2170633804" sldId="388"/>
            <ac:picMk id="7" creationId="{6D3870AA-2293-4F04-B66A-B9D8C05900AB}"/>
          </ac:picMkLst>
        </pc:picChg>
        <pc:picChg chg="add mod ord">
          <ac:chgData name="Bethany Bolen" userId="8e338a04f9f07398" providerId="LiveId" clId="{377D07D3-EB1C-4897-BE82-213B1241B2EF}" dt="2021-06-29T19:18:19.900" v="2092" actId="962"/>
          <ac:picMkLst>
            <pc:docMk/>
            <pc:sldMk cId="2170633804" sldId="388"/>
            <ac:picMk id="9" creationId="{FE95E48C-51D9-40B7-B66C-D0170C3EE8E2}"/>
          </ac:picMkLst>
        </pc:picChg>
      </pc:sldChg>
      <pc:sldChg chg="addSp delSp modSp mod">
        <pc:chgData name="Bethany Bolen" userId="8e338a04f9f07398" providerId="LiveId" clId="{377D07D3-EB1C-4897-BE82-213B1241B2EF}" dt="2021-06-29T18:48:47.263" v="47" actId="478"/>
        <pc:sldMkLst>
          <pc:docMk/>
          <pc:sldMk cId="274406513" sldId="389"/>
        </pc:sldMkLst>
        <pc:picChg chg="add mod ord">
          <ac:chgData name="Bethany Bolen" userId="8e338a04f9f07398" providerId="LiveId" clId="{377D07D3-EB1C-4897-BE82-213B1241B2EF}" dt="2021-06-29T18:48:47.052" v="45" actId="27614"/>
          <ac:picMkLst>
            <pc:docMk/>
            <pc:sldMk cId="274406513" sldId="389"/>
            <ac:picMk id="4" creationId="{A76FD3C0-EA82-4A98-847A-4B228B9F9E63}"/>
          </ac:picMkLst>
        </pc:picChg>
        <pc:picChg chg="del mod">
          <ac:chgData name="Bethany Bolen" userId="8e338a04f9f07398" providerId="LiveId" clId="{377D07D3-EB1C-4897-BE82-213B1241B2EF}" dt="2021-06-29T18:48:47.263" v="47" actId="478"/>
          <ac:picMkLst>
            <pc:docMk/>
            <pc:sldMk cId="274406513" sldId="389"/>
            <ac:picMk id="4098" creationId="{00000000-0000-0000-0000-000000000000}"/>
          </ac:picMkLst>
        </pc:picChg>
      </pc:sldChg>
      <pc:sldChg chg="addSp delSp modSp mod">
        <pc:chgData name="Bethany Bolen" userId="8e338a04f9f07398" providerId="LiveId" clId="{377D07D3-EB1C-4897-BE82-213B1241B2EF}" dt="2021-06-29T18:48:15.438" v="20" actId="478"/>
        <pc:sldMkLst>
          <pc:docMk/>
          <pc:sldMk cId="1547210849" sldId="390"/>
        </pc:sldMkLst>
        <pc:picChg chg="del mod">
          <ac:chgData name="Bethany Bolen" userId="8e338a04f9f07398" providerId="LiveId" clId="{377D07D3-EB1C-4897-BE82-213B1241B2EF}" dt="2021-06-29T18:48:15.438" v="20" actId="478"/>
          <ac:picMkLst>
            <pc:docMk/>
            <pc:sldMk cId="1547210849" sldId="390"/>
            <ac:picMk id="4" creationId="{AFE3231F-ED74-4EC4-A9C2-8F0E7E229F81}"/>
          </ac:picMkLst>
        </pc:picChg>
        <pc:picChg chg="add mod ord">
          <ac:chgData name="Bethany Bolen" userId="8e338a04f9f07398" providerId="LiveId" clId="{377D07D3-EB1C-4897-BE82-213B1241B2EF}" dt="2021-06-29T18:48:15.107" v="18" actId="27614"/>
          <ac:picMkLst>
            <pc:docMk/>
            <pc:sldMk cId="1547210849" sldId="390"/>
            <ac:picMk id="5" creationId="{541904BA-DE12-4840-B79E-B1E18FAE95D9}"/>
          </ac:picMkLst>
        </pc:picChg>
      </pc:sldChg>
      <pc:sldChg chg="addSp delSp modSp mod">
        <pc:chgData name="Bethany Bolen" userId="8e338a04f9f07398" providerId="LiveId" clId="{377D07D3-EB1C-4897-BE82-213B1241B2EF}" dt="2021-06-29T19:09:15.940" v="1403" actId="478"/>
        <pc:sldMkLst>
          <pc:docMk/>
          <pc:sldMk cId="168091067" sldId="391"/>
        </pc:sldMkLst>
        <pc:picChg chg="add del mod">
          <ac:chgData name="Bethany Bolen" userId="8e338a04f9f07398" providerId="LiveId" clId="{377D07D3-EB1C-4897-BE82-213B1241B2EF}" dt="2021-06-29T19:09:10.190" v="1396" actId="478"/>
          <ac:picMkLst>
            <pc:docMk/>
            <pc:sldMk cId="168091067" sldId="391"/>
            <ac:picMk id="4" creationId="{7C54D377-F64B-43D5-A1EE-51A60816CDEA}"/>
          </ac:picMkLst>
        </pc:picChg>
        <pc:picChg chg="del">
          <ac:chgData name="Bethany Bolen" userId="8e338a04f9f07398" providerId="LiveId" clId="{377D07D3-EB1C-4897-BE82-213B1241B2EF}" dt="2021-06-29T19:09:15.940" v="1403" actId="478"/>
          <ac:picMkLst>
            <pc:docMk/>
            <pc:sldMk cId="168091067" sldId="391"/>
            <ac:picMk id="8" creationId="{00000000-0000-0000-0000-000000000000}"/>
          </ac:picMkLst>
        </pc:picChg>
        <pc:picChg chg="add mod ord">
          <ac:chgData name="Bethany Bolen" userId="8e338a04f9f07398" providerId="LiveId" clId="{377D07D3-EB1C-4897-BE82-213B1241B2EF}" dt="2021-06-29T19:09:14.789" v="1402" actId="12789"/>
          <ac:picMkLst>
            <pc:docMk/>
            <pc:sldMk cId="168091067" sldId="391"/>
            <ac:picMk id="9" creationId="{414ACAF7-2DF5-4F2E-B874-00230041D2A1}"/>
          </ac:picMkLst>
        </pc:picChg>
      </pc:sldChg>
      <pc:sldChg chg="addSp delSp modSp mod">
        <pc:chgData name="Bethany Bolen" userId="8e338a04f9f07398" providerId="LiveId" clId="{377D07D3-EB1C-4897-BE82-213B1241B2EF}" dt="2021-06-29T19:15:02.809" v="1755" actId="27614"/>
        <pc:sldMkLst>
          <pc:docMk/>
          <pc:sldMk cId="1840632781" sldId="392"/>
        </pc:sldMkLst>
        <pc:picChg chg="del">
          <ac:chgData name="Bethany Bolen" userId="8e338a04f9f07398" providerId="LiveId" clId="{377D07D3-EB1C-4897-BE82-213B1241B2EF}" dt="2021-06-29T19:15:02.541" v="1754" actId="478"/>
          <ac:picMkLst>
            <pc:docMk/>
            <pc:sldMk cId="1840632781" sldId="392"/>
            <ac:picMk id="4" creationId="{64E45879-680A-4DF9-99BF-54FBA6A9663E}"/>
          </ac:picMkLst>
        </pc:picChg>
        <pc:picChg chg="add mod ord">
          <ac:chgData name="Bethany Bolen" userId="8e338a04f9f07398" providerId="LiveId" clId="{377D07D3-EB1C-4897-BE82-213B1241B2EF}" dt="2021-06-29T19:15:02.809" v="1755" actId="27614"/>
          <ac:picMkLst>
            <pc:docMk/>
            <pc:sldMk cId="1840632781" sldId="392"/>
            <ac:picMk id="5" creationId="{8CD5AD76-6CF2-4E62-857E-63F5A23945FA}"/>
          </ac:picMkLst>
        </pc:picChg>
      </pc:sldChg>
      <pc:sldChg chg="addSp delSp modSp mod">
        <pc:chgData name="Bethany Bolen" userId="8e338a04f9f07398" providerId="LiveId" clId="{377D07D3-EB1C-4897-BE82-213B1241B2EF}" dt="2021-06-29T18:50:58.073" v="196" actId="478"/>
        <pc:sldMkLst>
          <pc:docMk/>
          <pc:sldMk cId="2464616762" sldId="395"/>
        </pc:sldMkLst>
        <pc:picChg chg="add mod ord">
          <ac:chgData name="Bethany Bolen" userId="8e338a04f9f07398" providerId="LiveId" clId="{377D07D3-EB1C-4897-BE82-213B1241B2EF}" dt="2021-06-29T18:50:58.068" v="194" actId="27614"/>
          <ac:picMkLst>
            <pc:docMk/>
            <pc:sldMk cId="2464616762" sldId="395"/>
            <ac:picMk id="6" creationId="{D4A454C1-733D-47F4-AED8-85AC20F0656A}"/>
          </ac:picMkLst>
        </pc:picChg>
        <pc:picChg chg="del mod">
          <ac:chgData name="Bethany Bolen" userId="8e338a04f9f07398" providerId="LiveId" clId="{377D07D3-EB1C-4897-BE82-213B1241B2EF}" dt="2021-06-29T18:50:58.073" v="196" actId="478"/>
          <ac:picMkLst>
            <pc:docMk/>
            <pc:sldMk cId="2464616762" sldId="395"/>
            <ac:picMk id="1026" creationId="{00000000-0000-0000-0000-000000000000}"/>
          </ac:picMkLst>
        </pc:picChg>
      </pc:sldChg>
      <pc:sldChg chg="addSp delSp modSp mod">
        <pc:chgData name="Bethany Bolen" userId="8e338a04f9f07398" providerId="LiveId" clId="{377D07D3-EB1C-4897-BE82-213B1241B2EF}" dt="2021-06-29T18:51:13.982" v="210" actId="478"/>
        <pc:sldMkLst>
          <pc:docMk/>
          <pc:sldMk cId="2550281667" sldId="396"/>
        </pc:sldMkLst>
        <pc:picChg chg="del mod">
          <ac:chgData name="Bethany Bolen" userId="8e338a04f9f07398" providerId="LiveId" clId="{377D07D3-EB1C-4897-BE82-213B1241B2EF}" dt="2021-06-29T18:51:13.982" v="210" actId="478"/>
          <ac:picMkLst>
            <pc:docMk/>
            <pc:sldMk cId="2550281667" sldId="396"/>
            <ac:picMk id="5" creationId="{00000000-0000-0000-0000-000000000000}"/>
          </ac:picMkLst>
        </pc:picChg>
        <pc:picChg chg="add mod ord">
          <ac:chgData name="Bethany Bolen" userId="8e338a04f9f07398" providerId="LiveId" clId="{377D07D3-EB1C-4897-BE82-213B1241B2EF}" dt="2021-06-29T18:51:11.970" v="208" actId="27614"/>
          <ac:picMkLst>
            <pc:docMk/>
            <pc:sldMk cId="2550281667" sldId="396"/>
            <ac:picMk id="7" creationId="{6D46D7F3-FA1F-40BD-876E-EA218937B989}"/>
          </ac:picMkLst>
        </pc:picChg>
      </pc:sldChg>
      <pc:sldChg chg="addSp delSp modSp mod">
        <pc:chgData name="Bethany Bolen" userId="8e338a04f9f07398" providerId="LiveId" clId="{377D07D3-EB1C-4897-BE82-213B1241B2EF}" dt="2021-06-29T18:50:35.762" v="175" actId="478"/>
        <pc:sldMkLst>
          <pc:docMk/>
          <pc:sldMk cId="435657963" sldId="441"/>
        </pc:sldMkLst>
        <pc:picChg chg="add mod ord">
          <ac:chgData name="Bethany Bolen" userId="8e338a04f9f07398" providerId="LiveId" clId="{377D07D3-EB1C-4897-BE82-213B1241B2EF}" dt="2021-06-29T18:50:22.390" v="141" actId="167"/>
          <ac:picMkLst>
            <pc:docMk/>
            <pc:sldMk cId="435657963" sldId="441"/>
            <ac:picMk id="6" creationId="{315B2CCC-7AC4-4EED-80FA-B5FEAF08F894}"/>
          </ac:picMkLst>
        </pc:picChg>
        <pc:picChg chg="del">
          <ac:chgData name="Bethany Bolen" userId="8e338a04f9f07398" providerId="LiveId" clId="{377D07D3-EB1C-4897-BE82-213B1241B2EF}" dt="2021-06-29T18:50:35.762" v="175" actId="478"/>
          <ac:picMkLst>
            <pc:docMk/>
            <pc:sldMk cId="435657963" sldId="441"/>
            <ac:picMk id="7" creationId="{00000000-0000-0000-0000-000000000000}"/>
          </ac:picMkLst>
        </pc:picChg>
        <pc:picChg chg="del">
          <ac:chgData name="Bethany Bolen" userId="8e338a04f9f07398" providerId="LiveId" clId="{377D07D3-EB1C-4897-BE82-213B1241B2EF}" dt="2021-06-29T18:50:24.886" v="142" actId="478"/>
          <ac:picMkLst>
            <pc:docMk/>
            <pc:sldMk cId="435657963" sldId="441"/>
            <ac:picMk id="8" creationId="{00000000-0000-0000-0000-000000000000}"/>
          </ac:picMkLst>
        </pc:picChg>
        <pc:picChg chg="add mod ord">
          <ac:chgData name="Bethany Bolen" userId="8e338a04f9f07398" providerId="LiveId" clId="{377D07D3-EB1C-4897-BE82-213B1241B2EF}" dt="2021-06-29T18:50:34.133" v="174" actId="167"/>
          <ac:picMkLst>
            <pc:docMk/>
            <pc:sldMk cId="435657963" sldId="441"/>
            <ac:picMk id="10" creationId="{6B1BE4ED-5497-4A1B-A460-3062FEB11C72}"/>
          </ac:picMkLst>
        </pc:picChg>
      </pc:sldChg>
      <pc:sldChg chg="addSp delSp modSp mod">
        <pc:chgData name="Bethany Bolen" userId="8e338a04f9f07398" providerId="LiveId" clId="{377D07D3-EB1C-4897-BE82-213B1241B2EF}" dt="2021-06-29T18:50:43.901" v="182" actId="478"/>
        <pc:sldMkLst>
          <pc:docMk/>
          <pc:sldMk cId="4248585117" sldId="442"/>
        </pc:sldMkLst>
        <pc:picChg chg="add mod ord">
          <ac:chgData name="Bethany Bolen" userId="8e338a04f9f07398" providerId="LiveId" clId="{377D07D3-EB1C-4897-BE82-213B1241B2EF}" dt="2021-06-29T18:50:43.330" v="180" actId="27614"/>
          <ac:picMkLst>
            <pc:docMk/>
            <pc:sldMk cId="4248585117" sldId="442"/>
            <ac:picMk id="6" creationId="{0E3A760C-725D-4B51-87B1-3AE0342DA210}"/>
          </ac:picMkLst>
        </pc:picChg>
        <pc:picChg chg="del mod">
          <ac:chgData name="Bethany Bolen" userId="8e338a04f9f07398" providerId="LiveId" clId="{377D07D3-EB1C-4897-BE82-213B1241B2EF}" dt="2021-06-29T18:50:43.901" v="182" actId="478"/>
          <ac:picMkLst>
            <pc:docMk/>
            <pc:sldMk cId="4248585117" sldId="442"/>
            <ac:picMk id="14338" creationId="{00000000-0000-0000-0000-000000000000}"/>
          </ac:picMkLst>
        </pc:picChg>
      </pc:sldChg>
      <pc:sldChg chg="addSp delSp modSp mod">
        <pc:chgData name="Bethany Bolen" userId="8e338a04f9f07398" providerId="LiveId" clId="{377D07D3-EB1C-4897-BE82-213B1241B2EF}" dt="2021-06-29T18:50:51.680" v="189" actId="478"/>
        <pc:sldMkLst>
          <pc:docMk/>
          <pc:sldMk cId="3312544049" sldId="443"/>
        </pc:sldMkLst>
        <pc:picChg chg="add mod ord">
          <ac:chgData name="Bethany Bolen" userId="8e338a04f9f07398" providerId="LiveId" clId="{377D07D3-EB1C-4897-BE82-213B1241B2EF}" dt="2021-06-29T18:50:51.542" v="187" actId="27614"/>
          <ac:picMkLst>
            <pc:docMk/>
            <pc:sldMk cId="3312544049" sldId="443"/>
            <ac:picMk id="6" creationId="{C64B48AC-0FFB-46E6-9AB2-F800DE4B9E83}"/>
          </ac:picMkLst>
        </pc:picChg>
        <pc:picChg chg="del mod">
          <ac:chgData name="Bethany Bolen" userId="8e338a04f9f07398" providerId="LiveId" clId="{377D07D3-EB1C-4897-BE82-213B1241B2EF}" dt="2021-06-29T18:50:51.680" v="189" actId="478"/>
          <ac:picMkLst>
            <pc:docMk/>
            <pc:sldMk cId="3312544049" sldId="443"/>
            <ac:picMk id="15362" creationId="{00000000-0000-0000-0000-000000000000}"/>
          </ac:picMkLst>
        </pc:picChg>
      </pc:sldChg>
      <pc:sldChg chg="addSp delSp modSp mod">
        <pc:chgData name="Bethany Bolen" userId="8e338a04f9f07398" providerId="LiveId" clId="{377D07D3-EB1C-4897-BE82-213B1241B2EF}" dt="2021-06-29T18:55:45.816" v="467" actId="27614"/>
        <pc:sldMkLst>
          <pc:docMk/>
          <pc:sldMk cId="2807841570" sldId="444"/>
        </pc:sldMkLst>
        <pc:picChg chg="add mod ord">
          <ac:chgData name="Bethany Bolen" userId="8e338a04f9f07398" providerId="LiveId" clId="{377D07D3-EB1C-4897-BE82-213B1241B2EF}" dt="2021-06-29T18:55:45.816" v="467" actId="27614"/>
          <ac:picMkLst>
            <pc:docMk/>
            <pc:sldMk cId="2807841570" sldId="444"/>
            <ac:picMk id="6" creationId="{DB86BCF7-8C6C-42A3-A88A-D0ACAFFABF12}"/>
          </ac:picMkLst>
        </pc:picChg>
        <pc:picChg chg="del">
          <ac:chgData name="Bethany Bolen" userId="8e338a04f9f07398" providerId="LiveId" clId="{377D07D3-EB1C-4897-BE82-213B1241B2EF}" dt="2021-06-29T18:55:41.026" v="466" actId="478"/>
          <ac:picMkLst>
            <pc:docMk/>
            <pc:sldMk cId="2807841570" sldId="444"/>
            <ac:picMk id="8194" creationId="{00000000-0000-0000-0000-000000000000}"/>
          </ac:picMkLst>
        </pc:picChg>
      </pc:sldChg>
      <pc:sldChg chg="addSp delSp modSp mod">
        <pc:chgData name="Bethany Bolen" userId="8e338a04f9f07398" providerId="LiveId" clId="{377D07D3-EB1C-4897-BE82-213B1241B2EF}" dt="2021-06-29T18:55:51.552" v="473" actId="27614"/>
        <pc:sldMkLst>
          <pc:docMk/>
          <pc:sldMk cId="2515670885" sldId="445"/>
        </pc:sldMkLst>
        <pc:picChg chg="add mod ord">
          <ac:chgData name="Bethany Bolen" userId="8e338a04f9f07398" providerId="LiveId" clId="{377D07D3-EB1C-4897-BE82-213B1241B2EF}" dt="2021-06-29T18:55:51.552" v="473" actId="27614"/>
          <ac:picMkLst>
            <pc:docMk/>
            <pc:sldMk cId="2515670885" sldId="445"/>
            <ac:picMk id="6" creationId="{2ED8DBBB-07A5-4FF1-A672-73E9A6DECEE8}"/>
          </ac:picMkLst>
        </pc:picChg>
        <pc:picChg chg="del">
          <ac:chgData name="Bethany Bolen" userId="8e338a04f9f07398" providerId="LiveId" clId="{377D07D3-EB1C-4897-BE82-213B1241B2EF}" dt="2021-06-29T18:55:48.455" v="472" actId="478"/>
          <ac:picMkLst>
            <pc:docMk/>
            <pc:sldMk cId="2515670885" sldId="445"/>
            <ac:picMk id="7170" creationId="{00000000-0000-0000-0000-000000000000}"/>
          </ac:picMkLst>
        </pc:picChg>
      </pc:sldChg>
      <pc:sldChg chg="addSp delSp modSp mod">
        <pc:chgData name="Bethany Bolen" userId="8e338a04f9f07398" providerId="LiveId" clId="{377D07D3-EB1C-4897-BE82-213B1241B2EF}" dt="2021-06-29T18:56:36.463" v="560" actId="478"/>
        <pc:sldMkLst>
          <pc:docMk/>
          <pc:sldMk cId="3221296684" sldId="446"/>
        </pc:sldMkLst>
        <pc:picChg chg="add mod ord">
          <ac:chgData name="Bethany Bolen" userId="8e338a04f9f07398" providerId="LiveId" clId="{377D07D3-EB1C-4897-BE82-213B1241B2EF}" dt="2021-06-29T18:56:35.847" v="559" actId="962"/>
          <ac:picMkLst>
            <pc:docMk/>
            <pc:sldMk cId="3221296684" sldId="446"/>
            <ac:picMk id="6" creationId="{D94C8467-666F-49B6-AD27-92F9EBF72097}"/>
          </ac:picMkLst>
        </pc:picChg>
        <pc:picChg chg="del">
          <ac:chgData name="Bethany Bolen" userId="8e338a04f9f07398" providerId="LiveId" clId="{377D07D3-EB1C-4897-BE82-213B1241B2EF}" dt="2021-06-29T18:56:36.463" v="560" actId="478"/>
          <ac:picMkLst>
            <pc:docMk/>
            <pc:sldMk cId="3221296684" sldId="446"/>
            <ac:picMk id="16386" creationId="{00000000-0000-0000-0000-000000000000}"/>
          </ac:picMkLst>
        </pc:picChg>
      </pc:sldChg>
      <pc:sldChg chg="addSp delSp modSp mod">
        <pc:chgData name="Bethany Bolen" userId="8e338a04f9f07398" providerId="LiveId" clId="{377D07D3-EB1C-4897-BE82-213B1241B2EF}" dt="2021-06-29T18:57:31.146" v="613" actId="478"/>
        <pc:sldMkLst>
          <pc:docMk/>
          <pc:sldMk cId="1644407551" sldId="447"/>
        </pc:sldMkLst>
        <pc:picChg chg="add mod ord">
          <ac:chgData name="Bethany Bolen" userId="8e338a04f9f07398" providerId="LiveId" clId="{377D07D3-EB1C-4897-BE82-213B1241B2EF}" dt="2021-06-29T18:57:30.821" v="611" actId="27614"/>
          <ac:picMkLst>
            <pc:docMk/>
            <pc:sldMk cId="1644407551" sldId="447"/>
            <ac:picMk id="6" creationId="{A3C72153-88AF-4813-B894-12B6A0C5B9BE}"/>
          </ac:picMkLst>
        </pc:picChg>
        <pc:picChg chg="del mod">
          <ac:chgData name="Bethany Bolen" userId="8e338a04f9f07398" providerId="LiveId" clId="{377D07D3-EB1C-4897-BE82-213B1241B2EF}" dt="2021-06-29T18:57:31.146" v="613" actId="478"/>
          <ac:picMkLst>
            <pc:docMk/>
            <pc:sldMk cId="1644407551" sldId="447"/>
            <ac:picMk id="22530" creationId="{00000000-0000-0000-0000-000000000000}"/>
          </ac:picMkLst>
        </pc:picChg>
      </pc:sldChg>
      <pc:sldChg chg="addSp delSp modSp mod">
        <pc:chgData name="Bethany Bolen" userId="8e338a04f9f07398" providerId="LiveId" clId="{377D07D3-EB1C-4897-BE82-213B1241B2EF}" dt="2021-06-29T18:58:20.286" v="713" actId="20577"/>
        <pc:sldMkLst>
          <pc:docMk/>
          <pc:sldMk cId="1514820931" sldId="448"/>
        </pc:sldMkLst>
        <pc:spChg chg="add mod">
          <ac:chgData name="Bethany Bolen" userId="8e338a04f9f07398" providerId="LiveId" clId="{377D07D3-EB1C-4897-BE82-213B1241B2EF}" dt="2021-06-29T18:58:20.286" v="713" actId="20577"/>
          <ac:spMkLst>
            <pc:docMk/>
            <pc:sldMk cId="1514820931" sldId="448"/>
            <ac:spMk id="7" creationId="{BD776A7D-2561-4402-B2CE-E4C3C1465B4F}"/>
          </ac:spMkLst>
        </pc:spChg>
        <pc:picChg chg="add del mod">
          <ac:chgData name="Bethany Bolen" userId="8e338a04f9f07398" providerId="LiveId" clId="{377D07D3-EB1C-4897-BE82-213B1241B2EF}" dt="2021-06-29T18:58:17.106" v="650" actId="478"/>
          <ac:picMkLst>
            <pc:docMk/>
            <pc:sldMk cId="1514820931" sldId="448"/>
            <ac:picMk id="6" creationId="{B0681D44-1C5F-4FA7-83E9-FFA3A8724F47}"/>
          </ac:picMkLst>
        </pc:picChg>
      </pc:sldChg>
      <pc:sldChg chg="addSp delSp modSp mod">
        <pc:chgData name="Bethany Bolen" userId="8e338a04f9f07398" providerId="LiveId" clId="{377D07D3-EB1C-4897-BE82-213B1241B2EF}" dt="2021-06-29T18:58:38.041" v="720" actId="478"/>
        <pc:sldMkLst>
          <pc:docMk/>
          <pc:sldMk cId="3530268005" sldId="449"/>
        </pc:sldMkLst>
        <pc:picChg chg="add mod ord">
          <ac:chgData name="Bethany Bolen" userId="8e338a04f9f07398" providerId="LiveId" clId="{377D07D3-EB1C-4897-BE82-213B1241B2EF}" dt="2021-06-29T18:58:37.852" v="718" actId="27614"/>
          <ac:picMkLst>
            <pc:docMk/>
            <pc:sldMk cId="3530268005" sldId="449"/>
            <ac:picMk id="6" creationId="{B2CECA4C-4393-4DBD-8467-610251729E08}"/>
          </ac:picMkLst>
        </pc:picChg>
        <pc:picChg chg="del mod">
          <ac:chgData name="Bethany Bolen" userId="8e338a04f9f07398" providerId="LiveId" clId="{377D07D3-EB1C-4897-BE82-213B1241B2EF}" dt="2021-06-29T18:58:38.041" v="720" actId="478"/>
          <ac:picMkLst>
            <pc:docMk/>
            <pc:sldMk cId="3530268005" sldId="449"/>
            <ac:picMk id="3074" creationId="{00000000-0000-0000-0000-000000000000}"/>
          </ac:picMkLst>
        </pc:picChg>
      </pc:sldChg>
      <pc:sldChg chg="addSp delSp modSp mod">
        <pc:chgData name="Bethany Bolen" userId="8e338a04f9f07398" providerId="LiveId" clId="{377D07D3-EB1C-4897-BE82-213B1241B2EF}" dt="2021-06-29T19:03:48.026" v="1017" actId="478"/>
        <pc:sldMkLst>
          <pc:docMk/>
          <pc:sldMk cId="1397139039" sldId="450"/>
        </pc:sldMkLst>
        <pc:picChg chg="add mod ord">
          <ac:chgData name="Bethany Bolen" userId="8e338a04f9f07398" providerId="LiveId" clId="{377D07D3-EB1C-4897-BE82-213B1241B2EF}" dt="2021-06-29T19:03:47.670" v="1015" actId="27614"/>
          <ac:picMkLst>
            <pc:docMk/>
            <pc:sldMk cId="1397139039" sldId="450"/>
            <ac:picMk id="6" creationId="{6086756E-AD00-4263-A337-AACB2D22765B}"/>
          </ac:picMkLst>
        </pc:picChg>
        <pc:picChg chg="del mod">
          <ac:chgData name="Bethany Bolen" userId="8e338a04f9f07398" providerId="LiveId" clId="{377D07D3-EB1C-4897-BE82-213B1241B2EF}" dt="2021-06-29T19:03:48.026" v="1017" actId="478"/>
          <ac:picMkLst>
            <pc:docMk/>
            <pc:sldMk cId="1397139039" sldId="450"/>
            <ac:picMk id="19458" creationId="{00000000-0000-0000-0000-000000000000}"/>
          </ac:picMkLst>
        </pc:picChg>
      </pc:sldChg>
      <pc:sldChg chg="addSp delSp modSp mod">
        <pc:chgData name="Bethany Bolen" userId="8e338a04f9f07398" providerId="LiveId" clId="{377D07D3-EB1C-4897-BE82-213B1241B2EF}" dt="2021-06-29T19:06:24.632" v="1133" actId="14100"/>
        <pc:sldMkLst>
          <pc:docMk/>
          <pc:sldMk cId="2161927441" sldId="451"/>
        </pc:sldMkLst>
        <pc:spChg chg="mod">
          <ac:chgData name="Bethany Bolen" userId="8e338a04f9f07398" providerId="LiveId" clId="{377D07D3-EB1C-4897-BE82-213B1241B2EF}" dt="2021-06-29T19:06:24.632" v="1133" actId="14100"/>
          <ac:spMkLst>
            <pc:docMk/>
            <pc:sldMk cId="2161927441" sldId="451"/>
            <ac:spMk id="5" creationId="{00000000-0000-0000-0000-000000000000}"/>
          </ac:spMkLst>
        </pc:spChg>
        <pc:picChg chg="add mod ord">
          <ac:chgData name="Bethany Bolen" userId="8e338a04f9f07398" providerId="LiveId" clId="{377D07D3-EB1C-4897-BE82-213B1241B2EF}" dt="2021-06-29T19:06:20.451" v="1130" actId="27614"/>
          <ac:picMkLst>
            <pc:docMk/>
            <pc:sldMk cId="2161927441" sldId="451"/>
            <ac:picMk id="7" creationId="{42BFDBA3-078F-49A6-B079-3C1DD5E6FB44}"/>
          </ac:picMkLst>
        </pc:picChg>
        <pc:picChg chg="del mod">
          <ac:chgData name="Bethany Bolen" userId="8e338a04f9f07398" providerId="LiveId" clId="{377D07D3-EB1C-4897-BE82-213B1241B2EF}" dt="2021-06-29T19:06:21.099" v="1132" actId="478"/>
          <ac:picMkLst>
            <pc:docMk/>
            <pc:sldMk cId="2161927441" sldId="451"/>
            <ac:picMk id="2050" creationId="{00000000-0000-0000-0000-000000000000}"/>
          </ac:picMkLst>
        </pc:picChg>
      </pc:sldChg>
      <pc:sldChg chg="addSp delSp modSp mod">
        <pc:chgData name="Bethany Bolen" userId="8e338a04f9f07398" providerId="LiveId" clId="{377D07D3-EB1C-4897-BE82-213B1241B2EF}" dt="2021-06-29T19:06:31.641" v="1140" actId="478"/>
        <pc:sldMkLst>
          <pc:docMk/>
          <pc:sldMk cId="722989297" sldId="452"/>
        </pc:sldMkLst>
        <pc:picChg chg="add mod ord">
          <ac:chgData name="Bethany Bolen" userId="8e338a04f9f07398" providerId="LiveId" clId="{377D07D3-EB1C-4897-BE82-213B1241B2EF}" dt="2021-06-29T19:06:31.450" v="1138" actId="27614"/>
          <ac:picMkLst>
            <pc:docMk/>
            <pc:sldMk cId="722989297" sldId="452"/>
            <ac:picMk id="7" creationId="{DF1C9AAB-5A69-46B0-9D2A-796C7B28705E}"/>
          </ac:picMkLst>
        </pc:picChg>
        <pc:picChg chg="del mod">
          <ac:chgData name="Bethany Bolen" userId="8e338a04f9f07398" providerId="LiveId" clId="{377D07D3-EB1C-4897-BE82-213B1241B2EF}" dt="2021-06-29T19:06:31.641" v="1140" actId="478"/>
          <ac:picMkLst>
            <pc:docMk/>
            <pc:sldMk cId="722989297" sldId="452"/>
            <ac:picMk id="6146" creationId="{00000000-0000-0000-0000-000000000000}"/>
          </ac:picMkLst>
        </pc:picChg>
      </pc:sldChg>
      <pc:sldChg chg="addSp delSp modSp mod">
        <pc:chgData name="Bethany Bolen" userId="8e338a04f9f07398" providerId="LiveId" clId="{377D07D3-EB1C-4897-BE82-213B1241B2EF}" dt="2021-06-29T19:06:46.054" v="1154" actId="478"/>
        <pc:sldMkLst>
          <pc:docMk/>
          <pc:sldMk cId="1048833814" sldId="453"/>
        </pc:sldMkLst>
        <pc:picChg chg="add mod ord">
          <ac:chgData name="Bethany Bolen" userId="8e338a04f9f07398" providerId="LiveId" clId="{377D07D3-EB1C-4897-BE82-213B1241B2EF}" dt="2021-06-29T19:06:45.631" v="1152" actId="27614"/>
          <ac:picMkLst>
            <pc:docMk/>
            <pc:sldMk cId="1048833814" sldId="453"/>
            <ac:picMk id="6" creationId="{7F7CC4FD-F6EA-493A-B504-018CDF5C511D}"/>
          </ac:picMkLst>
        </pc:picChg>
        <pc:picChg chg="del mod">
          <ac:chgData name="Bethany Bolen" userId="8e338a04f9f07398" providerId="LiveId" clId="{377D07D3-EB1C-4897-BE82-213B1241B2EF}" dt="2021-06-29T19:06:46.054" v="1154" actId="478"/>
          <ac:picMkLst>
            <pc:docMk/>
            <pc:sldMk cId="1048833814" sldId="453"/>
            <ac:picMk id="17410" creationId="{00000000-0000-0000-0000-000000000000}"/>
          </ac:picMkLst>
        </pc:picChg>
      </pc:sldChg>
      <pc:sldChg chg="addSp delSp modSp mod">
        <pc:chgData name="Bethany Bolen" userId="8e338a04f9f07398" providerId="LiveId" clId="{377D07D3-EB1C-4897-BE82-213B1241B2EF}" dt="2021-06-29T19:12:40.804" v="1583" actId="478"/>
        <pc:sldMkLst>
          <pc:docMk/>
          <pc:sldMk cId="3777217389" sldId="454"/>
        </pc:sldMkLst>
        <pc:picChg chg="add mod ord">
          <ac:chgData name="Bethany Bolen" userId="8e338a04f9f07398" providerId="LiveId" clId="{377D07D3-EB1C-4897-BE82-213B1241B2EF}" dt="2021-06-29T19:12:40.591" v="1581" actId="27614"/>
          <ac:picMkLst>
            <pc:docMk/>
            <pc:sldMk cId="3777217389" sldId="454"/>
            <ac:picMk id="6" creationId="{8314B7B1-C998-4A11-9509-7A3BF3DDE770}"/>
          </ac:picMkLst>
        </pc:picChg>
        <pc:picChg chg="del mod">
          <ac:chgData name="Bethany Bolen" userId="8e338a04f9f07398" providerId="LiveId" clId="{377D07D3-EB1C-4897-BE82-213B1241B2EF}" dt="2021-06-29T19:12:40.804" v="1583" actId="478"/>
          <ac:picMkLst>
            <pc:docMk/>
            <pc:sldMk cId="3777217389" sldId="454"/>
            <ac:picMk id="10242" creationId="{00000000-0000-0000-0000-000000000000}"/>
          </ac:picMkLst>
        </pc:picChg>
      </pc:sldChg>
      <pc:sldChg chg="addSp delSp modSp mod">
        <pc:chgData name="Bethany Bolen" userId="8e338a04f9f07398" providerId="LiveId" clId="{377D07D3-EB1C-4897-BE82-213B1241B2EF}" dt="2021-06-29T19:15:28.064" v="1780" actId="478"/>
        <pc:sldMkLst>
          <pc:docMk/>
          <pc:sldMk cId="3802822232" sldId="457"/>
        </pc:sldMkLst>
        <pc:picChg chg="add mod ord">
          <ac:chgData name="Bethany Bolen" userId="8e338a04f9f07398" providerId="LiveId" clId="{377D07D3-EB1C-4897-BE82-213B1241B2EF}" dt="2021-06-29T19:15:27.183" v="1779" actId="962"/>
          <ac:picMkLst>
            <pc:docMk/>
            <pc:sldMk cId="3802822232" sldId="457"/>
            <ac:picMk id="6" creationId="{D3B3628C-7702-433F-B643-AC7A7872B4EA}"/>
          </ac:picMkLst>
        </pc:picChg>
        <pc:picChg chg="del">
          <ac:chgData name="Bethany Bolen" userId="8e338a04f9f07398" providerId="LiveId" clId="{377D07D3-EB1C-4897-BE82-213B1241B2EF}" dt="2021-06-29T19:15:28.064" v="1780" actId="478"/>
          <ac:picMkLst>
            <pc:docMk/>
            <pc:sldMk cId="3802822232" sldId="457"/>
            <ac:picMk id="23554" creationId="{00000000-0000-0000-0000-000000000000}"/>
          </ac:picMkLst>
        </pc:picChg>
      </pc:sldChg>
      <pc:sldChg chg="addSp delSp modSp mod">
        <pc:chgData name="Bethany Bolen" userId="8e338a04f9f07398" providerId="LiveId" clId="{377D07D3-EB1C-4897-BE82-213B1241B2EF}" dt="2021-06-29T19:17:44.361" v="2058" actId="478"/>
        <pc:sldMkLst>
          <pc:docMk/>
          <pc:sldMk cId="1612150619" sldId="459"/>
        </pc:sldMkLst>
        <pc:picChg chg="add mod ord">
          <ac:chgData name="Bethany Bolen" userId="8e338a04f9f07398" providerId="LiveId" clId="{377D07D3-EB1C-4897-BE82-213B1241B2EF}" dt="2021-06-29T19:17:44.031" v="2056" actId="27614"/>
          <ac:picMkLst>
            <pc:docMk/>
            <pc:sldMk cId="1612150619" sldId="459"/>
            <ac:picMk id="6" creationId="{63792B2C-0189-40A2-B37D-6D3029CBE94B}"/>
          </ac:picMkLst>
        </pc:picChg>
        <pc:picChg chg="del mod">
          <ac:chgData name="Bethany Bolen" userId="8e338a04f9f07398" providerId="LiveId" clId="{377D07D3-EB1C-4897-BE82-213B1241B2EF}" dt="2021-06-29T19:17:44.361" v="2058" actId="478"/>
          <ac:picMkLst>
            <pc:docMk/>
            <pc:sldMk cId="1612150619" sldId="459"/>
            <ac:picMk id="4098" creationId="{00000000-0000-0000-0000-000000000000}"/>
          </ac:picMkLst>
        </pc:picChg>
      </pc:sldChg>
      <pc:sldChg chg="addSp delSp modSp mod">
        <pc:chgData name="Bethany Bolen" userId="8e338a04f9f07398" providerId="LiveId" clId="{377D07D3-EB1C-4897-BE82-213B1241B2EF}" dt="2021-06-29T19:18:13.795" v="2086" actId="27614"/>
        <pc:sldMkLst>
          <pc:docMk/>
          <pc:sldMk cId="4164555625" sldId="461"/>
        </pc:sldMkLst>
        <pc:picChg chg="del mod">
          <ac:chgData name="Bethany Bolen" userId="8e338a04f9f07398" providerId="LiveId" clId="{377D07D3-EB1C-4897-BE82-213B1241B2EF}" dt="2021-06-29T19:17:57.818" v="2072" actId="478"/>
          <ac:picMkLst>
            <pc:docMk/>
            <pc:sldMk cId="4164555625" sldId="461"/>
            <ac:picMk id="6" creationId="{00000000-0000-0000-0000-000000000000}"/>
          </ac:picMkLst>
        </pc:picChg>
        <pc:picChg chg="add del mod ord">
          <ac:chgData name="Bethany Bolen" userId="8e338a04f9f07398" providerId="LiveId" clId="{377D07D3-EB1C-4897-BE82-213B1241B2EF}" dt="2021-06-29T19:18:13.537" v="2085" actId="478"/>
          <ac:picMkLst>
            <pc:docMk/>
            <pc:sldMk cId="4164555625" sldId="461"/>
            <ac:picMk id="7" creationId="{558F2BE4-8302-4F4C-8B75-F78803812862}"/>
          </ac:picMkLst>
        </pc:picChg>
        <pc:picChg chg="add mod ord">
          <ac:chgData name="Bethany Bolen" userId="8e338a04f9f07398" providerId="LiveId" clId="{377D07D3-EB1C-4897-BE82-213B1241B2EF}" dt="2021-06-29T19:18:13.795" v="2086" actId="27614"/>
          <ac:picMkLst>
            <pc:docMk/>
            <pc:sldMk cId="4164555625" sldId="461"/>
            <ac:picMk id="9" creationId="{0BB430D3-9475-4A34-AC9F-0DD998299468}"/>
          </ac:picMkLst>
        </pc:picChg>
      </pc:sldChg>
      <pc:sldChg chg="addSp delSp modSp mod">
        <pc:chgData name="Bethany Bolen" userId="8e338a04f9f07398" providerId="LiveId" clId="{377D07D3-EB1C-4897-BE82-213B1241B2EF}" dt="2021-06-29T19:18:28.820" v="2102" actId="478"/>
        <pc:sldMkLst>
          <pc:docMk/>
          <pc:sldMk cId="905635185" sldId="462"/>
        </pc:sldMkLst>
        <pc:picChg chg="add del mod">
          <ac:chgData name="Bethany Bolen" userId="8e338a04f9f07398" providerId="LiveId" clId="{377D07D3-EB1C-4897-BE82-213B1241B2EF}" dt="2021-06-29T19:18:25.660" v="2095" actId="478"/>
          <ac:picMkLst>
            <pc:docMk/>
            <pc:sldMk cId="905635185" sldId="462"/>
            <ac:picMk id="6" creationId="{D9A10A62-39B5-4945-9AD7-85152FBA734B}"/>
          </ac:picMkLst>
        </pc:picChg>
        <pc:picChg chg="add mod ord">
          <ac:chgData name="Bethany Bolen" userId="8e338a04f9f07398" providerId="LiveId" clId="{377D07D3-EB1C-4897-BE82-213B1241B2EF}" dt="2021-06-29T19:18:28.171" v="2101" actId="962"/>
          <ac:picMkLst>
            <pc:docMk/>
            <pc:sldMk cId="905635185" sldId="462"/>
            <ac:picMk id="8" creationId="{28FEDA7E-5324-4C22-8690-9CADC72DE494}"/>
          </ac:picMkLst>
        </pc:picChg>
        <pc:picChg chg="del">
          <ac:chgData name="Bethany Bolen" userId="8e338a04f9f07398" providerId="LiveId" clId="{377D07D3-EB1C-4897-BE82-213B1241B2EF}" dt="2021-06-29T19:18:28.820" v="2102" actId="478"/>
          <ac:picMkLst>
            <pc:docMk/>
            <pc:sldMk cId="905635185" sldId="462"/>
            <ac:picMk id="18434" creationId="{00000000-0000-0000-0000-000000000000}"/>
          </ac:picMkLst>
        </pc:picChg>
      </pc:sldChg>
      <pc:sldChg chg="addSp delSp modSp mod">
        <pc:chgData name="Bethany Bolen" userId="8e338a04f9f07398" providerId="LiveId" clId="{377D07D3-EB1C-4897-BE82-213B1241B2EF}" dt="2021-06-29T19:18:54.796" v="2124" actId="478"/>
        <pc:sldMkLst>
          <pc:docMk/>
          <pc:sldMk cId="3370197360" sldId="463"/>
        </pc:sldMkLst>
        <pc:picChg chg="add mod ord">
          <ac:chgData name="Bethany Bolen" userId="8e338a04f9f07398" providerId="LiveId" clId="{377D07D3-EB1C-4897-BE82-213B1241B2EF}" dt="2021-06-29T19:18:53.813" v="2123" actId="12789"/>
          <ac:picMkLst>
            <pc:docMk/>
            <pc:sldMk cId="3370197360" sldId="463"/>
            <ac:picMk id="6" creationId="{199B4F7B-1E45-4B83-A8D2-AE3967718C94}"/>
          </ac:picMkLst>
        </pc:picChg>
        <pc:picChg chg="del">
          <ac:chgData name="Bethany Bolen" userId="8e338a04f9f07398" providerId="LiveId" clId="{377D07D3-EB1C-4897-BE82-213B1241B2EF}" dt="2021-06-29T19:18:54.796" v="2124" actId="478"/>
          <ac:picMkLst>
            <pc:docMk/>
            <pc:sldMk cId="3370197360" sldId="463"/>
            <ac:picMk id="11266" creationId="{00000000-0000-0000-0000-000000000000}"/>
          </ac:picMkLst>
        </pc:picChg>
      </pc:sldChg>
      <pc:sldChg chg="del">
        <pc:chgData name="Bethany Bolen" userId="8e338a04f9f07398" providerId="LiveId" clId="{377D07D3-EB1C-4897-BE82-213B1241B2EF}" dt="2021-06-29T19:02:49.385" v="962" actId="47"/>
        <pc:sldMkLst>
          <pc:docMk/>
          <pc:sldMk cId="2294717314" sldId="465"/>
        </pc:sldMkLst>
      </pc:sldChg>
      <pc:sldChg chg="addSp delSp modSp mod">
        <pc:chgData name="Bethany Bolen" userId="8e338a04f9f07398" providerId="LiveId" clId="{377D07D3-EB1C-4897-BE82-213B1241B2EF}" dt="2021-06-29T18:54:56.080" v="461" actId="20577"/>
        <pc:sldMkLst>
          <pc:docMk/>
          <pc:sldMk cId="3762871282" sldId="466"/>
        </pc:sldMkLst>
        <pc:spChg chg="add mod">
          <ac:chgData name="Bethany Bolen" userId="8e338a04f9f07398" providerId="LiveId" clId="{377D07D3-EB1C-4897-BE82-213B1241B2EF}" dt="2021-06-29T18:54:56.080" v="461" actId="20577"/>
          <ac:spMkLst>
            <pc:docMk/>
            <pc:sldMk cId="3762871282" sldId="466"/>
            <ac:spMk id="9" creationId="{86E8C172-491C-4567-909C-F7E0FCB24DFB}"/>
          </ac:spMkLst>
        </pc:spChg>
        <pc:picChg chg="add del mod">
          <ac:chgData name="Bethany Bolen" userId="8e338a04f9f07398" providerId="LiveId" clId="{377D07D3-EB1C-4897-BE82-213B1241B2EF}" dt="2021-06-29T18:54:50.027" v="396" actId="478"/>
          <ac:picMkLst>
            <pc:docMk/>
            <pc:sldMk cId="3762871282" sldId="466"/>
            <ac:picMk id="6" creationId="{76414FD2-4558-4936-89C6-E602CF62649F}"/>
          </ac:picMkLst>
        </pc:picChg>
        <pc:picChg chg="add del mod">
          <ac:chgData name="Bethany Bolen" userId="8e338a04f9f07398" providerId="LiveId" clId="{377D07D3-EB1C-4897-BE82-213B1241B2EF}" dt="2021-06-29T18:54:53.623" v="398" actId="478"/>
          <ac:picMkLst>
            <pc:docMk/>
            <pc:sldMk cId="3762871282" sldId="466"/>
            <ac:picMk id="8" creationId="{251F80CB-A20B-4ED4-B23F-A40ECD843B81}"/>
          </ac:picMkLst>
        </pc:picChg>
      </pc:sldChg>
      <pc:sldChg chg="addSp delSp modSp mod">
        <pc:chgData name="Bethany Bolen" userId="8e338a04f9f07398" providerId="LiveId" clId="{377D07D3-EB1C-4897-BE82-213B1241B2EF}" dt="2021-06-29T19:00:46.358" v="885" actId="478"/>
        <pc:sldMkLst>
          <pc:docMk/>
          <pc:sldMk cId="3926621695" sldId="467"/>
        </pc:sldMkLst>
        <pc:picChg chg="del">
          <ac:chgData name="Bethany Bolen" userId="8e338a04f9f07398" providerId="LiveId" clId="{377D07D3-EB1C-4897-BE82-213B1241B2EF}" dt="2021-06-29T19:00:41.812" v="879" actId="478"/>
          <ac:picMkLst>
            <pc:docMk/>
            <pc:sldMk cId="3926621695" sldId="467"/>
            <ac:picMk id="5" creationId="{00000000-0000-0000-0000-000000000000}"/>
          </ac:picMkLst>
        </pc:picChg>
        <pc:picChg chg="add mod ord">
          <ac:chgData name="Bethany Bolen" userId="8e338a04f9f07398" providerId="LiveId" clId="{377D07D3-EB1C-4897-BE82-213B1241B2EF}" dt="2021-06-29T19:00:40.926" v="878" actId="12789"/>
          <ac:picMkLst>
            <pc:docMk/>
            <pc:sldMk cId="3926621695" sldId="467"/>
            <ac:picMk id="7" creationId="{911B4A68-1960-4AF2-8659-496F46BEC842}"/>
          </ac:picMkLst>
        </pc:picChg>
        <pc:picChg chg="add del mod">
          <ac:chgData name="Bethany Bolen" userId="8e338a04f9f07398" providerId="LiveId" clId="{377D07D3-EB1C-4897-BE82-213B1241B2EF}" dt="2021-06-29T19:00:46.358" v="885" actId="478"/>
          <ac:picMkLst>
            <pc:docMk/>
            <pc:sldMk cId="3926621695" sldId="467"/>
            <ac:picMk id="9" creationId="{A2DF7772-BFB4-4C84-B907-578C17624594}"/>
          </ac:picMkLst>
        </pc:picChg>
        <pc:picChg chg="add del mod">
          <ac:chgData name="Bethany Bolen" userId="8e338a04f9f07398" providerId="LiveId" clId="{377D07D3-EB1C-4897-BE82-213B1241B2EF}" dt="2021-06-29T19:00:45.870" v="884" actId="478"/>
          <ac:picMkLst>
            <pc:docMk/>
            <pc:sldMk cId="3926621695" sldId="467"/>
            <ac:picMk id="11" creationId="{676ACF6D-898E-4C28-BD08-E2D16A139BAE}"/>
          </ac:picMkLst>
        </pc:picChg>
      </pc:sldChg>
      <pc:sldChg chg="addSp delSp modSp mod">
        <pc:chgData name="Bethany Bolen" userId="8e338a04f9f07398" providerId="LiveId" clId="{377D07D3-EB1C-4897-BE82-213B1241B2EF}" dt="2021-06-29T19:00:52.015" v="892" actId="478"/>
        <pc:sldMkLst>
          <pc:docMk/>
          <pc:sldMk cId="1438763531" sldId="468"/>
        </pc:sldMkLst>
        <pc:picChg chg="del">
          <ac:chgData name="Bethany Bolen" userId="8e338a04f9f07398" providerId="LiveId" clId="{377D07D3-EB1C-4897-BE82-213B1241B2EF}" dt="2021-06-29T19:00:52.015" v="892" actId="478"/>
          <ac:picMkLst>
            <pc:docMk/>
            <pc:sldMk cId="1438763531" sldId="468"/>
            <ac:picMk id="5" creationId="{00000000-0000-0000-0000-000000000000}"/>
          </ac:picMkLst>
        </pc:picChg>
        <pc:picChg chg="add mod ord">
          <ac:chgData name="Bethany Bolen" userId="8e338a04f9f07398" providerId="LiveId" clId="{377D07D3-EB1C-4897-BE82-213B1241B2EF}" dt="2021-06-29T19:00:50.217" v="891" actId="12789"/>
          <ac:picMkLst>
            <pc:docMk/>
            <pc:sldMk cId="1438763531" sldId="468"/>
            <ac:picMk id="8" creationId="{88B53D86-4912-4876-9870-F9090EA9BF41}"/>
          </ac:picMkLst>
        </pc:picChg>
      </pc:sldChg>
      <pc:sldChg chg="addSp delSp modSp mod">
        <pc:chgData name="Bethany Bolen" userId="8e338a04f9f07398" providerId="LiveId" clId="{377D07D3-EB1C-4897-BE82-213B1241B2EF}" dt="2021-06-29T19:00:59.788" v="899" actId="478"/>
        <pc:sldMkLst>
          <pc:docMk/>
          <pc:sldMk cId="4241107086" sldId="469"/>
        </pc:sldMkLst>
        <pc:picChg chg="del mod">
          <ac:chgData name="Bethany Bolen" userId="8e338a04f9f07398" providerId="LiveId" clId="{377D07D3-EB1C-4897-BE82-213B1241B2EF}" dt="2021-06-29T19:00:59.788" v="899" actId="478"/>
          <ac:picMkLst>
            <pc:docMk/>
            <pc:sldMk cId="4241107086" sldId="469"/>
            <ac:picMk id="5" creationId="{00000000-0000-0000-0000-000000000000}"/>
          </ac:picMkLst>
        </pc:picChg>
        <pc:picChg chg="add mod ord">
          <ac:chgData name="Bethany Bolen" userId="8e338a04f9f07398" providerId="LiveId" clId="{377D07D3-EB1C-4897-BE82-213B1241B2EF}" dt="2021-06-29T19:00:59.515" v="897" actId="27614"/>
          <ac:picMkLst>
            <pc:docMk/>
            <pc:sldMk cId="4241107086" sldId="469"/>
            <ac:picMk id="7" creationId="{C56B8E83-AF38-4951-A039-FB92922FEA8B}"/>
          </ac:picMkLst>
        </pc:picChg>
      </pc:sldChg>
      <pc:sldChg chg="del">
        <pc:chgData name="Bethany Bolen" userId="8e338a04f9f07398" providerId="LiveId" clId="{377D07D3-EB1C-4897-BE82-213B1241B2EF}" dt="2021-06-29T19:01:36.933" v="935" actId="47"/>
        <pc:sldMkLst>
          <pc:docMk/>
          <pc:sldMk cId="3981645816" sldId="470"/>
        </pc:sldMkLst>
      </pc:sldChg>
      <pc:sldChg chg="addSp delSp modSp mod">
        <pc:chgData name="Bethany Bolen" userId="8e338a04f9f07398" providerId="LiveId" clId="{377D07D3-EB1C-4897-BE82-213B1241B2EF}" dt="2021-06-29T19:13:06.621" v="1602" actId="27614"/>
        <pc:sldMkLst>
          <pc:docMk/>
          <pc:sldMk cId="1099279258" sldId="471"/>
        </pc:sldMkLst>
        <pc:picChg chg="del">
          <ac:chgData name="Bethany Bolen" userId="8e338a04f9f07398" providerId="LiveId" clId="{377D07D3-EB1C-4897-BE82-213B1241B2EF}" dt="2021-06-29T19:13:05.925" v="1601" actId="478"/>
          <ac:picMkLst>
            <pc:docMk/>
            <pc:sldMk cId="1099279258" sldId="471"/>
            <ac:picMk id="5" creationId="{00000000-0000-0000-0000-000000000000}"/>
          </ac:picMkLst>
        </pc:picChg>
        <pc:picChg chg="add mod ord">
          <ac:chgData name="Bethany Bolen" userId="8e338a04f9f07398" providerId="LiveId" clId="{377D07D3-EB1C-4897-BE82-213B1241B2EF}" dt="2021-06-29T19:13:06.621" v="1602" actId="27614"/>
          <ac:picMkLst>
            <pc:docMk/>
            <pc:sldMk cId="1099279258" sldId="471"/>
            <ac:picMk id="7" creationId="{08FD8D30-98CA-42B5-BA23-F38BF42CEFD0}"/>
          </ac:picMkLst>
        </pc:picChg>
      </pc:sldChg>
      <pc:sldChg chg="addSp delSp modSp mod">
        <pc:chgData name="Bethany Bolen" userId="8e338a04f9f07398" providerId="LiveId" clId="{377D07D3-EB1C-4897-BE82-213B1241B2EF}" dt="2021-06-29T19:13:11.350" v="1609" actId="478"/>
        <pc:sldMkLst>
          <pc:docMk/>
          <pc:sldMk cId="2478644456" sldId="472"/>
        </pc:sldMkLst>
        <pc:picChg chg="del mod">
          <ac:chgData name="Bethany Bolen" userId="8e338a04f9f07398" providerId="LiveId" clId="{377D07D3-EB1C-4897-BE82-213B1241B2EF}" dt="2021-06-29T19:13:11.350" v="1609" actId="478"/>
          <ac:picMkLst>
            <pc:docMk/>
            <pc:sldMk cId="2478644456" sldId="472"/>
            <ac:picMk id="5" creationId="{00000000-0000-0000-0000-000000000000}"/>
          </ac:picMkLst>
        </pc:picChg>
        <pc:picChg chg="add mod ord">
          <ac:chgData name="Bethany Bolen" userId="8e338a04f9f07398" providerId="LiveId" clId="{377D07D3-EB1C-4897-BE82-213B1241B2EF}" dt="2021-06-29T19:13:10.564" v="1607" actId="27614"/>
          <ac:picMkLst>
            <pc:docMk/>
            <pc:sldMk cId="2478644456" sldId="472"/>
            <ac:picMk id="7" creationId="{FF37346F-BFDB-43EF-BC2C-FB806C7741C3}"/>
          </ac:picMkLst>
        </pc:picChg>
      </pc:sldChg>
      <pc:sldChg chg="addSp delSp modSp mod">
        <pc:chgData name="Bethany Bolen" userId="8e338a04f9f07398" providerId="LiveId" clId="{377D07D3-EB1C-4897-BE82-213B1241B2EF}" dt="2021-06-29T19:13:20.080" v="1615" actId="27614"/>
        <pc:sldMkLst>
          <pc:docMk/>
          <pc:sldMk cId="3055653219" sldId="473"/>
        </pc:sldMkLst>
        <pc:picChg chg="del">
          <ac:chgData name="Bethany Bolen" userId="8e338a04f9f07398" providerId="LiveId" clId="{377D07D3-EB1C-4897-BE82-213B1241B2EF}" dt="2021-06-29T19:13:19.083" v="1614" actId="478"/>
          <ac:picMkLst>
            <pc:docMk/>
            <pc:sldMk cId="3055653219" sldId="473"/>
            <ac:picMk id="5" creationId="{00000000-0000-0000-0000-000000000000}"/>
          </ac:picMkLst>
        </pc:picChg>
        <pc:picChg chg="add mod ord">
          <ac:chgData name="Bethany Bolen" userId="8e338a04f9f07398" providerId="LiveId" clId="{377D07D3-EB1C-4897-BE82-213B1241B2EF}" dt="2021-06-29T19:13:20.080" v="1615" actId="27614"/>
          <ac:picMkLst>
            <pc:docMk/>
            <pc:sldMk cId="3055653219" sldId="473"/>
            <ac:picMk id="7" creationId="{ED975AE0-293B-4A48-B1FA-446ECC69F55D}"/>
          </ac:picMkLst>
        </pc:picChg>
      </pc:sldChg>
      <pc:sldChg chg="del">
        <pc:chgData name="Bethany Bolen" userId="8e338a04f9f07398" providerId="LiveId" clId="{377D07D3-EB1C-4897-BE82-213B1241B2EF}" dt="2021-06-29T19:13:59.019" v="1653" actId="47"/>
        <pc:sldMkLst>
          <pc:docMk/>
          <pc:sldMk cId="1876780695" sldId="474"/>
        </pc:sldMkLst>
      </pc:sldChg>
      <pc:sldChg chg="addSp delSp modSp mod">
        <pc:chgData name="Bethany Bolen" userId="8e338a04f9f07398" providerId="LiveId" clId="{377D07D3-EB1C-4897-BE82-213B1241B2EF}" dt="2021-06-29T18:51:29.219" v="222" actId="27614"/>
        <pc:sldMkLst>
          <pc:docMk/>
          <pc:sldMk cId="2129072222" sldId="475"/>
        </pc:sldMkLst>
        <pc:picChg chg="add mod ord">
          <ac:chgData name="Bethany Bolen" userId="8e338a04f9f07398" providerId="LiveId" clId="{377D07D3-EB1C-4897-BE82-213B1241B2EF}" dt="2021-06-29T18:51:29.219" v="222" actId="27614"/>
          <ac:picMkLst>
            <pc:docMk/>
            <pc:sldMk cId="2129072222" sldId="475"/>
            <ac:picMk id="6" creationId="{16683DBE-2046-44BA-A5F0-2FE916DC5E9D}"/>
          </ac:picMkLst>
        </pc:picChg>
        <pc:picChg chg="del">
          <ac:chgData name="Bethany Bolen" userId="8e338a04f9f07398" providerId="LiveId" clId="{377D07D3-EB1C-4897-BE82-213B1241B2EF}" dt="2021-06-29T18:51:28.557" v="221" actId="478"/>
          <ac:picMkLst>
            <pc:docMk/>
            <pc:sldMk cId="2129072222" sldId="475"/>
            <ac:picMk id="12290" creationId="{00000000-0000-0000-0000-000000000000}"/>
          </ac:picMkLst>
        </pc:picChg>
      </pc:sldChg>
      <pc:sldChg chg="addSp delSp modSp mod">
        <pc:chgData name="Bethany Bolen" userId="8e338a04f9f07398" providerId="LiveId" clId="{377D07D3-EB1C-4897-BE82-213B1241B2EF}" dt="2021-06-29T19:14:49.063" v="1743" actId="478"/>
        <pc:sldMkLst>
          <pc:docMk/>
          <pc:sldMk cId="830042752" sldId="476"/>
        </pc:sldMkLst>
        <pc:picChg chg="add mod ord">
          <ac:chgData name="Bethany Bolen" userId="8e338a04f9f07398" providerId="LiveId" clId="{377D07D3-EB1C-4897-BE82-213B1241B2EF}" dt="2021-06-29T19:14:48.760" v="1741" actId="27614"/>
          <ac:picMkLst>
            <pc:docMk/>
            <pc:sldMk cId="830042752" sldId="476"/>
            <ac:picMk id="6" creationId="{2378EDFE-8209-4DDB-A286-3B8B82D95C33}"/>
          </ac:picMkLst>
        </pc:picChg>
        <pc:picChg chg="del mod">
          <ac:chgData name="Bethany Bolen" userId="8e338a04f9f07398" providerId="LiveId" clId="{377D07D3-EB1C-4897-BE82-213B1241B2EF}" dt="2021-06-29T19:14:49.063" v="1743" actId="478"/>
          <ac:picMkLst>
            <pc:docMk/>
            <pc:sldMk cId="830042752" sldId="476"/>
            <ac:picMk id="11266" creationId="{00000000-0000-0000-0000-000000000000}"/>
          </ac:picMkLst>
        </pc:picChg>
      </pc:sldChg>
      <pc:sldChg chg="addSp delSp modSp mod">
        <pc:chgData name="Bethany Bolen" userId="8e338a04f9f07398" providerId="LiveId" clId="{377D07D3-EB1C-4897-BE82-213B1241B2EF}" dt="2021-06-29T19:15:35.375" v="1787" actId="478"/>
        <pc:sldMkLst>
          <pc:docMk/>
          <pc:sldMk cId="1468469054" sldId="477"/>
        </pc:sldMkLst>
        <pc:picChg chg="add mod ord">
          <ac:chgData name="Bethany Bolen" userId="8e338a04f9f07398" providerId="LiveId" clId="{377D07D3-EB1C-4897-BE82-213B1241B2EF}" dt="2021-06-29T19:15:35.291" v="1785" actId="27614"/>
          <ac:picMkLst>
            <pc:docMk/>
            <pc:sldMk cId="1468469054" sldId="477"/>
            <ac:picMk id="6" creationId="{51642744-8DE1-42B5-8566-CB1DADA4AFB0}"/>
          </ac:picMkLst>
        </pc:picChg>
        <pc:picChg chg="del mod">
          <ac:chgData name="Bethany Bolen" userId="8e338a04f9f07398" providerId="LiveId" clId="{377D07D3-EB1C-4897-BE82-213B1241B2EF}" dt="2021-06-29T19:15:35.375" v="1787" actId="478"/>
          <ac:picMkLst>
            <pc:docMk/>
            <pc:sldMk cId="1468469054" sldId="477"/>
            <ac:picMk id="10242" creationId="{00000000-0000-0000-0000-000000000000}"/>
          </ac:picMkLst>
        </pc:picChg>
      </pc:sldChg>
      <pc:sldChg chg="del">
        <pc:chgData name="Bethany Bolen" userId="8e338a04f9f07398" providerId="LiveId" clId="{377D07D3-EB1C-4897-BE82-213B1241B2EF}" dt="2021-06-29T18:50:10.745" v="106" actId="47"/>
        <pc:sldMkLst>
          <pc:docMk/>
          <pc:sldMk cId="3558219112" sldId="478"/>
        </pc:sldMkLst>
      </pc:sldChg>
      <pc:sldChg chg="addSp delSp modSp mod">
        <pc:chgData name="Bethany Bolen" userId="8e338a04f9f07398" providerId="LiveId" clId="{377D07D3-EB1C-4897-BE82-213B1241B2EF}" dt="2021-06-29T18:52:45.682" v="288" actId="478"/>
        <pc:sldMkLst>
          <pc:docMk/>
          <pc:sldMk cId="1946670196" sldId="479"/>
        </pc:sldMkLst>
        <pc:picChg chg="del">
          <ac:chgData name="Bethany Bolen" userId="8e338a04f9f07398" providerId="LiveId" clId="{377D07D3-EB1C-4897-BE82-213B1241B2EF}" dt="2021-06-29T18:52:45.682" v="288" actId="478"/>
          <ac:picMkLst>
            <pc:docMk/>
            <pc:sldMk cId="1946670196" sldId="479"/>
            <ac:picMk id="5" creationId="{00000000-0000-0000-0000-000000000000}"/>
          </ac:picMkLst>
        </pc:picChg>
        <pc:picChg chg="add mod ord">
          <ac:chgData name="Bethany Bolen" userId="8e338a04f9f07398" providerId="LiveId" clId="{377D07D3-EB1C-4897-BE82-213B1241B2EF}" dt="2021-06-29T18:52:44.881" v="287" actId="12789"/>
          <ac:picMkLst>
            <pc:docMk/>
            <pc:sldMk cId="1946670196" sldId="479"/>
            <ac:picMk id="7" creationId="{AF234491-F46F-41EE-A404-D6C9A288FDF3}"/>
          </ac:picMkLst>
        </pc:picChg>
      </pc:sldChg>
      <pc:sldChg chg="addSp delSp modSp mod">
        <pc:chgData name="Bethany Bolen" userId="8e338a04f9f07398" providerId="LiveId" clId="{377D07D3-EB1C-4897-BE82-213B1241B2EF}" dt="2021-06-29T18:59:26.347" v="811" actId="478"/>
        <pc:sldMkLst>
          <pc:docMk/>
          <pc:sldMk cId="2499605605" sldId="480"/>
        </pc:sldMkLst>
        <pc:picChg chg="del">
          <ac:chgData name="Bethany Bolen" userId="8e338a04f9f07398" providerId="LiveId" clId="{377D07D3-EB1C-4897-BE82-213B1241B2EF}" dt="2021-06-29T18:59:26.347" v="811" actId="478"/>
          <ac:picMkLst>
            <pc:docMk/>
            <pc:sldMk cId="2499605605" sldId="480"/>
            <ac:picMk id="5" creationId="{00000000-0000-0000-0000-000000000000}"/>
          </ac:picMkLst>
        </pc:picChg>
        <pc:picChg chg="add mod ord">
          <ac:chgData name="Bethany Bolen" userId="8e338a04f9f07398" providerId="LiveId" clId="{377D07D3-EB1C-4897-BE82-213B1241B2EF}" dt="2021-06-29T18:59:25.526" v="810" actId="12789"/>
          <ac:picMkLst>
            <pc:docMk/>
            <pc:sldMk cId="2499605605" sldId="480"/>
            <ac:picMk id="7" creationId="{2BA86221-762A-4F13-8703-CF667A988CE5}"/>
          </ac:picMkLst>
        </pc:picChg>
      </pc:sldChg>
      <pc:sldChg chg="addSp delSp modSp mod">
        <pc:chgData name="Bethany Bolen" userId="8e338a04f9f07398" providerId="LiveId" clId="{377D07D3-EB1C-4897-BE82-213B1241B2EF}" dt="2021-06-29T19:07:58.677" v="1327" actId="478"/>
        <pc:sldMkLst>
          <pc:docMk/>
          <pc:sldMk cId="1105246047" sldId="481"/>
        </pc:sldMkLst>
        <pc:picChg chg="add mod ord">
          <ac:chgData name="Bethany Bolen" userId="8e338a04f9f07398" providerId="LiveId" clId="{377D07D3-EB1C-4897-BE82-213B1241B2EF}" dt="2021-06-29T19:07:58.178" v="1325" actId="27614"/>
          <ac:picMkLst>
            <pc:docMk/>
            <pc:sldMk cId="1105246047" sldId="481"/>
            <ac:picMk id="6" creationId="{ED9C332F-6737-4104-BA0D-4AFD66A5B46F}"/>
          </ac:picMkLst>
        </pc:picChg>
        <pc:picChg chg="del mod">
          <ac:chgData name="Bethany Bolen" userId="8e338a04f9f07398" providerId="LiveId" clId="{377D07D3-EB1C-4897-BE82-213B1241B2EF}" dt="2021-06-29T19:07:58.677" v="1327" actId="478"/>
          <ac:picMkLst>
            <pc:docMk/>
            <pc:sldMk cId="1105246047" sldId="481"/>
            <ac:picMk id="1026" creationId="{00000000-0000-0000-0000-000000000000}"/>
          </ac:picMkLst>
        </pc:picChg>
      </pc:sldChg>
      <pc:sldChg chg="addSp delSp modSp mod">
        <pc:chgData name="Bethany Bolen" userId="8e338a04f9f07398" providerId="LiveId" clId="{377D07D3-EB1C-4897-BE82-213B1241B2EF}" dt="2021-06-29T19:16:24.799" v="1831" actId="27614"/>
        <pc:sldMkLst>
          <pc:docMk/>
          <pc:sldMk cId="3908522781" sldId="482"/>
        </pc:sldMkLst>
        <pc:picChg chg="del">
          <ac:chgData name="Bethany Bolen" userId="8e338a04f9f07398" providerId="LiveId" clId="{377D07D3-EB1C-4897-BE82-213B1241B2EF}" dt="2021-06-29T19:16:24.532" v="1830" actId="478"/>
          <ac:picMkLst>
            <pc:docMk/>
            <pc:sldMk cId="3908522781" sldId="482"/>
            <ac:picMk id="6" creationId="{00000000-0000-0000-0000-000000000000}"/>
          </ac:picMkLst>
        </pc:picChg>
        <pc:picChg chg="add mod ord">
          <ac:chgData name="Bethany Bolen" userId="8e338a04f9f07398" providerId="LiveId" clId="{377D07D3-EB1C-4897-BE82-213B1241B2EF}" dt="2021-06-29T19:16:24.799" v="1831" actId="27614"/>
          <ac:picMkLst>
            <pc:docMk/>
            <pc:sldMk cId="3908522781" sldId="482"/>
            <ac:picMk id="7" creationId="{9CF882CD-B454-4F31-91EB-9CA6756D6648}"/>
          </ac:picMkLst>
        </pc:picChg>
      </pc:sldChg>
      <pc:sldChg chg="addSp delSp modSp mod">
        <pc:chgData name="Bethany Bolen" userId="8e338a04f9f07398" providerId="LiveId" clId="{377D07D3-EB1C-4897-BE82-213B1241B2EF}" dt="2021-06-29T19:17:14.862" v="2037" actId="20577"/>
        <pc:sldMkLst>
          <pc:docMk/>
          <pc:sldMk cId="742412410" sldId="483"/>
        </pc:sldMkLst>
        <pc:spChg chg="add mod">
          <ac:chgData name="Bethany Bolen" userId="8e338a04f9f07398" providerId="LiveId" clId="{377D07D3-EB1C-4897-BE82-213B1241B2EF}" dt="2021-06-29T19:17:14.862" v="2037" actId="20577"/>
          <ac:spMkLst>
            <pc:docMk/>
            <pc:sldMk cId="742412410" sldId="483"/>
            <ac:spMk id="8" creationId="{357F772A-089C-49A9-9753-A2FB8913B8C6}"/>
          </ac:spMkLst>
        </pc:spChg>
        <pc:picChg chg="add del mod">
          <ac:chgData name="Bethany Bolen" userId="8e338a04f9f07398" providerId="LiveId" clId="{377D07D3-EB1C-4897-BE82-213B1241B2EF}" dt="2021-06-29T19:17:10.905" v="1974" actId="478"/>
          <ac:picMkLst>
            <pc:docMk/>
            <pc:sldMk cId="742412410" sldId="483"/>
            <ac:picMk id="7" creationId="{FEFA8B57-ECD4-4C01-89D7-B9F416DB5FB1}"/>
          </ac:picMkLst>
        </pc:picChg>
      </pc:sldChg>
      <pc:sldChg chg="addSp delSp modSp mod">
        <pc:chgData name="Bethany Bolen" userId="8e338a04f9f07398" providerId="LiveId" clId="{377D07D3-EB1C-4897-BE82-213B1241B2EF}" dt="2021-06-29T19:18:46.764" v="2116" actId="478"/>
        <pc:sldMkLst>
          <pc:docMk/>
          <pc:sldMk cId="3019641712" sldId="484"/>
        </pc:sldMkLst>
        <pc:picChg chg="del mod">
          <ac:chgData name="Bethany Bolen" userId="8e338a04f9f07398" providerId="LiveId" clId="{377D07D3-EB1C-4897-BE82-213B1241B2EF}" dt="2021-06-29T19:18:46.764" v="2116" actId="478"/>
          <ac:picMkLst>
            <pc:docMk/>
            <pc:sldMk cId="3019641712" sldId="484"/>
            <ac:picMk id="5" creationId="{00000000-0000-0000-0000-000000000000}"/>
          </ac:picMkLst>
        </pc:picChg>
        <pc:picChg chg="add mod ord">
          <ac:chgData name="Bethany Bolen" userId="8e338a04f9f07398" providerId="LiveId" clId="{377D07D3-EB1C-4897-BE82-213B1241B2EF}" dt="2021-06-29T19:18:46.405" v="2114" actId="27614"/>
          <ac:picMkLst>
            <pc:docMk/>
            <pc:sldMk cId="3019641712" sldId="484"/>
            <ac:picMk id="7" creationId="{3D19DEEF-F5F8-47E9-BD12-93FD105CE2D4}"/>
          </ac:picMkLst>
        </pc:picChg>
      </pc:sldChg>
      <pc:sldChg chg="addSp delSp modSp mod">
        <pc:chgData name="Bethany Bolen" userId="8e338a04f9f07398" providerId="LiveId" clId="{377D07D3-EB1C-4897-BE82-213B1241B2EF}" dt="2021-06-29T19:06:38.894" v="1147" actId="478"/>
        <pc:sldMkLst>
          <pc:docMk/>
          <pc:sldMk cId="1599239119" sldId="485"/>
        </pc:sldMkLst>
        <pc:picChg chg="del">
          <ac:chgData name="Bethany Bolen" userId="8e338a04f9f07398" providerId="LiveId" clId="{377D07D3-EB1C-4897-BE82-213B1241B2EF}" dt="2021-06-29T19:06:38.894" v="1147" actId="478"/>
          <ac:picMkLst>
            <pc:docMk/>
            <pc:sldMk cId="1599239119" sldId="485"/>
            <ac:picMk id="5" creationId="{00000000-0000-0000-0000-000000000000}"/>
          </ac:picMkLst>
        </pc:picChg>
        <pc:picChg chg="add mod ord">
          <ac:chgData name="Bethany Bolen" userId="8e338a04f9f07398" providerId="LiveId" clId="{377D07D3-EB1C-4897-BE82-213B1241B2EF}" dt="2021-06-29T19:06:38.023" v="1146" actId="962"/>
          <ac:picMkLst>
            <pc:docMk/>
            <pc:sldMk cId="1599239119" sldId="485"/>
            <ac:picMk id="7" creationId="{42025D48-6112-4EC4-827A-46787726525B}"/>
          </ac:picMkLst>
        </pc:picChg>
      </pc:sldChg>
      <pc:sldChg chg="addSp delSp modSp mod">
        <pc:chgData name="Bethany Bolen" userId="8e338a04f9f07398" providerId="LiveId" clId="{377D07D3-EB1C-4897-BE82-213B1241B2EF}" dt="2021-06-29T19:17:30.142" v="2044" actId="478"/>
        <pc:sldMkLst>
          <pc:docMk/>
          <pc:sldMk cId="1006396922" sldId="486"/>
        </pc:sldMkLst>
        <pc:picChg chg="del mod">
          <ac:chgData name="Bethany Bolen" userId="8e338a04f9f07398" providerId="LiveId" clId="{377D07D3-EB1C-4897-BE82-213B1241B2EF}" dt="2021-06-29T19:17:30.142" v="2044" actId="478"/>
          <ac:picMkLst>
            <pc:docMk/>
            <pc:sldMk cId="1006396922" sldId="486"/>
            <ac:picMk id="5" creationId="{00000000-0000-0000-0000-000000000000}"/>
          </ac:picMkLst>
        </pc:picChg>
        <pc:picChg chg="add mod ord">
          <ac:chgData name="Bethany Bolen" userId="8e338a04f9f07398" providerId="LiveId" clId="{377D07D3-EB1C-4897-BE82-213B1241B2EF}" dt="2021-06-29T19:17:30.061" v="2042" actId="27614"/>
          <ac:picMkLst>
            <pc:docMk/>
            <pc:sldMk cId="1006396922" sldId="486"/>
            <ac:picMk id="7" creationId="{19D253EE-2B69-4494-B67B-574F0C353280}"/>
          </ac:picMkLst>
        </pc:picChg>
      </pc:sldChg>
      <pc:sldChg chg="addSp delSp modSp mod">
        <pc:chgData name="Bethany Bolen" userId="8e338a04f9f07398" providerId="LiveId" clId="{377D07D3-EB1C-4897-BE82-213B1241B2EF}" dt="2021-06-29T19:16:15.605" v="1825" actId="478"/>
        <pc:sldMkLst>
          <pc:docMk/>
          <pc:sldMk cId="21740173" sldId="487"/>
        </pc:sldMkLst>
        <pc:picChg chg="del">
          <ac:chgData name="Bethany Bolen" userId="8e338a04f9f07398" providerId="LiveId" clId="{377D07D3-EB1C-4897-BE82-213B1241B2EF}" dt="2021-06-29T19:16:15.605" v="1825" actId="478"/>
          <ac:picMkLst>
            <pc:docMk/>
            <pc:sldMk cId="21740173" sldId="487"/>
            <ac:picMk id="5" creationId="{00000000-0000-0000-0000-000000000000}"/>
          </ac:picMkLst>
        </pc:picChg>
        <pc:picChg chg="add mod ord">
          <ac:chgData name="Bethany Bolen" userId="8e338a04f9f07398" providerId="LiveId" clId="{377D07D3-EB1C-4897-BE82-213B1241B2EF}" dt="2021-06-29T19:16:14.665" v="1824" actId="12789"/>
          <ac:picMkLst>
            <pc:docMk/>
            <pc:sldMk cId="21740173" sldId="487"/>
            <ac:picMk id="7" creationId="{C2783DAF-833B-4A1C-9A86-D82C1FC893C1}"/>
          </ac:picMkLst>
        </pc:picChg>
      </pc:sldChg>
      <pc:sldChg chg="addSp delSp modSp mod">
        <pc:chgData name="Bethany Bolen" userId="8e338a04f9f07398" providerId="LiveId" clId="{377D07D3-EB1C-4897-BE82-213B1241B2EF}" dt="2021-06-29T19:17:50.655" v="2065" actId="478"/>
        <pc:sldMkLst>
          <pc:docMk/>
          <pc:sldMk cId="829732044" sldId="488"/>
        </pc:sldMkLst>
        <pc:picChg chg="del mod">
          <ac:chgData name="Bethany Bolen" userId="8e338a04f9f07398" providerId="LiveId" clId="{377D07D3-EB1C-4897-BE82-213B1241B2EF}" dt="2021-06-29T19:17:50.655" v="2065" actId="478"/>
          <ac:picMkLst>
            <pc:docMk/>
            <pc:sldMk cId="829732044" sldId="488"/>
            <ac:picMk id="5" creationId="{00000000-0000-0000-0000-000000000000}"/>
          </ac:picMkLst>
        </pc:picChg>
        <pc:picChg chg="add mod ord">
          <ac:chgData name="Bethany Bolen" userId="8e338a04f9f07398" providerId="LiveId" clId="{377D07D3-EB1C-4897-BE82-213B1241B2EF}" dt="2021-06-29T19:17:50.299" v="2063" actId="27614"/>
          <ac:picMkLst>
            <pc:docMk/>
            <pc:sldMk cId="829732044" sldId="488"/>
            <ac:picMk id="7" creationId="{597E7D39-086E-404C-898E-B426C41A4B5A}"/>
          </ac:picMkLst>
        </pc:picChg>
      </pc:sldChg>
      <pc:sldChg chg="addSp delSp modSp mod">
        <pc:chgData name="Bethany Bolen" userId="8e338a04f9f07398" providerId="LiveId" clId="{377D07D3-EB1C-4897-BE82-213B1241B2EF}" dt="2021-06-29T19:03:56.706" v="1024" actId="478"/>
        <pc:sldMkLst>
          <pc:docMk/>
          <pc:sldMk cId="2099917942" sldId="489"/>
        </pc:sldMkLst>
        <pc:picChg chg="del">
          <ac:chgData name="Bethany Bolen" userId="8e338a04f9f07398" providerId="LiveId" clId="{377D07D3-EB1C-4897-BE82-213B1241B2EF}" dt="2021-06-29T19:03:56.706" v="1024" actId="478"/>
          <ac:picMkLst>
            <pc:docMk/>
            <pc:sldMk cId="2099917942" sldId="489"/>
            <ac:picMk id="5" creationId="{00000000-0000-0000-0000-000000000000}"/>
          </ac:picMkLst>
        </pc:picChg>
        <pc:picChg chg="add mod ord">
          <ac:chgData name="Bethany Bolen" userId="8e338a04f9f07398" providerId="LiveId" clId="{377D07D3-EB1C-4897-BE82-213B1241B2EF}" dt="2021-06-29T19:03:55.940" v="1023" actId="12789"/>
          <ac:picMkLst>
            <pc:docMk/>
            <pc:sldMk cId="2099917942" sldId="489"/>
            <ac:picMk id="7" creationId="{DDBA0048-057A-4EAE-B123-B60527D7C275}"/>
          </ac:picMkLst>
        </pc:picChg>
      </pc:sldChg>
      <pc:sldChg chg="del">
        <pc:chgData name="Bethany Bolen" userId="8e338a04f9f07398" providerId="LiveId" clId="{377D07D3-EB1C-4897-BE82-213B1241B2EF}" dt="2021-06-29T19:05:22.711" v="1078" actId="47"/>
        <pc:sldMkLst>
          <pc:docMk/>
          <pc:sldMk cId="727595928" sldId="490"/>
        </pc:sldMkLst>
      </pc:sldChg>
      <pc:sldChg chg="addSp delSp modSp mod">
        <pc:chgData name="Bethany Bolen" userId="8e338a04f9f07398" providerId="LiveId" clId="{377D07D3-EB1C-4897-BE82-213B1241B2EF}" dt="2021-06-29T19:10:45.631" v="1474" actId="478"/>
        <pc:sldMkLst>
          <pc:docMk/>
          <pc:sldMk cId="4149597121" sldId="491"/>
        </pc:sldMkLst>
        <pc:picChg chg="del">
          <ac:chgData name="Bethany Bolen" userId="8e338a04f9f07398" providerId="LiveId" clId="{377D07D3-EB1C-4897-BE82-213B1241B2EF}" dt="2021-06-29T19:10:45.631" v="1474" actId="478"/>
          <ac:picMkLst>
            <pc:docMk/>
            <pc:sldMk cId="4149597121" sldId="491"/>
            <ac:picMk id="5" creationId="{00000000-0000-0000-0000-000000000000}"/>
          </ac:picMkLst>
        </pc:picChg>
        <pc:picChg chg="add mod ord">
          <ac:chgData name="Bethany Bolen" userId="8e338a04f9f07398" providerId="LiveId" clId="{377D07D3-EB1C-4897-BE82-213B1241B2EF}" dt="2021-06-29T19:10:44.745" v="1473" actId="962"/>
          <ac:picMkLst>
            <pc:docMk/>
            <pc:sldMk cId="4149597121" sldId="491"/>
            <ac:picMk id="7" creationId="{1A59ED0B-B1E3-4E74-AD05-E6B0C9638C9B}"/>
          </ac:picMkLst>
        </pc:picChg>
      </pc:sldChg>
      <pc:sldChg chg="del">
        <pc:chgData name="Bethany Bolen" userId="8e338a04f9f07398" providerId="LiveId" clId="{377D07D3-EB1C-4897-BE82-213B1241B2EF}" dt="2021-06-29T19:11:53.010" v="1546" actId="47"/>
        <pc:sldMkLst>
          <pc:docMk/>
          <pc:sldMk cId="3429593212" sldId="492"/>
        </pc:sldMkLst>
      </pc:sldChg>
      <pc:sldChg chg="addSp delSp modSp mod">
        <pc:chgData name="Bethany Bolen" userId="8e338a04f9f07398" providerId="LiveId" clId="{377D07D3-EB1C-4897-BE82-213B1241B2EF}" dt="2021-06-29T19:09:56.535" v="1437" actId="478"/>
        <pc:sldMkLst>
          <pc:docMk/>
          <pc:sldMk cId="200889230" sldId="493"/>
        </pc:sldMkLst>
        <pc:picChg chg="del mod">
          <ac:chgData name="Bethany Bolen" userId="8e338a04f9f07398" providerId="LiveId" clId="{377D07D3-EB1C-4897-BE82-213B1241B2EF}" dt="2021-06-29T19:09:56.535" v="1437" actId="478"/>
          <ac:picMkLst>
            <pc:docMk/>
            <pc:sldMk cId="200889230" sldId="493"/>
            <ac:picMk id="5" creationId="{00000000-0000-0000-0000-000000000000}"/>
          </ac:picMkLst>
        </pc:picChg>
        <pc:picChg chg="add mod ord">
          <ac:chgData name="Bethany Bolen" userId="8e338a04f9f07398" providerId="LiveId" clId="{377D07D3-EB1C-4897-BE82-213B1241B2EF}" dt="2021-06-29T19:09:56.389" v="1435" actId="27614"/>
          <ac:picMkLst>
            <pc:docMk/>
            <pc:sldMk cId="200889230" sldId="493"/>
            <ac:picMk id="7" creationId="{ADB0F81D-7AB8-4AF3-8BBA-FF8D7F9406E3}"/>
          </ac:picMkLst>
        </pc:picChg>
      </pc:sldChg>
      <pc:sldChg chg="del">
        <pc:chgData name="Bethany Bolen" userId="8e338a04f9f07398" providerId="LiveId" clId="{377D07D3-EB1C-4897-BE82-213B1241B2EF}" dt="2021-06-29T19:10:31.637" v="1467" actId="47"/>
        <pc:sldMkLst>
          <pc:docMk/>
          <pc:sldMk cId="2759829783" sldId="494"/>
        </pc:sldMkLst>
      </pc:sldChg>
      <pc:sldChg chg="addSp delSp modSp mod">
        <pc:chgData name="Bethany Bolen" userId="8e338a04f9f07398" providerId="LiveId" clId="{377D07D3-EB1C-4897-BE82-213B1241B2EF}" dt="2021-06-29T19:15:09.462" v="1760" actId="478"/>
        <pc:sldMkLst>
          <pc:docMk/>
          <pc:sldMk cId="1252507049" sldId="495"/>
        </pc:sldMkLst>
        <pc:picChg chg="del">
          <ac:chgData name="Bethany Bolen" userId="8e338a04f9f07398" providerId="LiveId" clId="{377D07D3-EB1C-4897-BE82-213B1241B2EF}" dt="2021-06-29T19:15:09.462" v="1760" actId="478"/>
          <ac:picMkLst>
            <pc:docMk/>
            <pc:sldMk cId="1252507049" sldId="495"/>
            <ac:picMk id="5" creationId="{00000000-0000-0000-0000-000000000000}"/>
          </ac:picMkLst>
        </pc:picChg>
        <pc:picChg chg="add mod ord">
          <ac:chgData name="Bethany Bolen" userId="8e338a04f9f07398" providerId="LiveId" clId="{377D07D3-EB1C-4897-BE82-213B1241B2EF}" dt="2021-06-29T19:15:08.647" v="1759" actId="12789"/>
          <ac:picMkLst>
            <pc:docMk/>
            <pc:sldMk cId="1252507049" sldId="495"/>
            <ac:picMk id="7" creationId="{E1AA0F11-5B5D-47D7-9984-94AC62E7D324}"/>
          </ac:picMkLst>
        </pc:picChg>
      </pc:sldChg>
      <pc:sldChg chg="addSp delSp modSp mod">
        <pc:chgData name="Bethany Bolen" userId="8e338a04f9f07398" providerId="LiveId" clId="{377D07D3-EB1C-4897-BE82-213B1241B2EF}" dt="2021-06-29T18:51:05.454" v="203" actId="478"/>
        <pc:sldMkLst>
          <pc:docMk/>
          <pc:sldMk cId="3386501111" sldId="496"/>
        </pc:sldMkLst>
        <pc:picChg chg="del mod">
          <ac:chgData name="Bethany Bolen" userId="8e338a04f9f07398" providerId="LiveId" clId="{377D07D3-EB1C-4897-BE82-213B1241B2EF}" dt="2021-06-29T18:51:05.454" v="203" actId="478"/>
          <ac:picMkLst>
            <pc:docMk/>
            <pc:sldMk cId="3386501111" sldId="496"/>
            <ac:picMk id="5" creationId="{00000000-0000-0000-0000-000000000000}"/>
          </ac:picMkLst>
        </pc:picChg>
        <pc:picChg chg="add mod ord">
          <ac:chgData name="Bethany Bolen" userId="8e338a04f9f07398" providerId="LiveId" clId="{377D07D3-EB1C-4897-BE82-213B1241B2EF}" dt="2021-06-29T18:51:05.087" v="201" actId="27614"/>
          <ac:picMkLst>
            <pc:docMk/>
            <pc:sldMk cId="3386501111" sldId="496"/>
            <ac:picMk id="7" creationId="{20B64C07-FC36-4475-BD29-FAFE439BA48D}"/>
          </ac:picMkLst>
        </pc:picChg>
      </pc:sldChg>
      <pc:sldChg chg="addSp delSp modSp mod">
        <pc:chgData name="Bethany Bolen" userId="8e338a04f9f07398" providerId="LiveId" clId="{377D07D3-EB1C-4897-BE82-213B1241B2EF}" dt="2021-06-29T18:52:38.815" v="283" actId="478"/>
        <pc:sldMkLst>
          <pc:docMk/>
          <pc:sldMk cId="519985750" sldId="497"/>
        </pc:sldMkLst>
        <pc:picChg chg="del mod">
          <ac:chgData name="Bethany Bolen" userId="8e338a04f9f07398" providerId="LiveId" clId="{377D07D3-EB1C-4897-BE82-213B1241B2EF}" dt="2021-06-29T18:52:38.815" v="283" actId="478"/>
          <ac:picMkLst>
            <pc:docMk/>
            <pc:sldMk cId="519985750" sldId="497"/>
            <ac:picMk id="6" creationId="{00000000-0000-0000-0000-000000000000}"/>
          </ac:picMkLst>
        </pc:picChg>
        <pc:picChg chg="add mod ord">
          <ac:chgData name="Bethany Bolen" userId="8e338a04f9f07398" providerId="LiveId" clId="{377D07D3-EB1C-4897-BE82-213B1241B2EF}" dt="2021-06-29T18:52:38.751" v="281" actId="27614"/>
          <ac:picMkLst>
            <pc:docMk/>
            <pc:sldMk cId="519985750" sldId="497"/>
            <ac:picMk id="7" creationId="{36963230-8376-4451-8944-65F1EF09C6B7}"/>
          </ac:picMkLst>
        </pc:picChg>
      </pc:sldChg>
      <pc:sldChg chg="addSp delSp modSp mod">
        <pc:chgData name="Bethany Bolen" userId="8e338a04f9f07398" providerId="LiveId" clId="{377D07D3-EB1C-4897-BE82-213B1241B2EF}" dt="2021-06-29T19:09:48.641" v="1430" actId="478"/>
        <pc:sldMkLst>
          <pc:docMk/>
          <pc:sldMk cId="2913749374" sldId="498"/>
        </pc:sldMkLst>
        <pc:picChg chg="del mod">
          <ac:chgData name="Bethany Bolen" userId="8e338a04f9f07398" providerId="LiveId" clId="{377D07D3-EB1C-4897-BE82-213B1241B2EF}" dt="2021-06-29T19:09:48.641" v="1430" actId="478"/>
          <ac:picMkLst>
            <pc:docMk/>
            <pc:sldMk cId="2913749374" sldId="498"/>
            <ac:picMk id="5" creationId="{00000000-0000-0000-0000-000000000000}"/>
          </ac:picMkLst>
        </pc:picChg>
        <pc:picChg chg="add mod ord">
          <ac:chgData name="Bethany Bolen" userId="8e338a04f9f07398" providerId="LiveId" clId="{377D07D3-EB1C-4897-BE82-213B1241B2EF}" dt="2021-06-29T19:09:48.151" v="1428" actId="27614"/>
          <ac:picMkLst>
            <pc:docMk/>
            <pc:sldMk cId="2913749374" sldId="498"/>
            <ac:picMk id="7" creationId="{9A6DD6F3-A370-4A89-8690-E620552B0839}"/>
          </ac:picMkLst>
        </pc:picChg>
      </pc:sldChg>
      <pc:sldChg chg="addSp delSp modSp mod">
        <pc:chgData name="Bethany Bolen" userId="8e338a04f9f07398" providerId="LiveId" clId="{377D07D3-EB1C-4897-BE82-213B1241B2EF}" dt="2021-06-29T19:12:58.642" v="1596" actId="478"/>
        <pc:sldMkLst>
          <pc:docMk/>
          <pc:sldMk cId="688790343" sldId="499"/>
        </pc:sldMkLst>
        <pc:picChg chg="add mod ord">
          <ac:chgData name="Bethany Bolen" userId="8e338a04f9f07398" providerId="LiveId" clId="{377D07D3-EB1C-4897-BE82-213B1241B2EF}" dt="2021-06-29T19:12:57.951" v="1595" actId="962"/>
          <ac:picMkLst>
            <pc:docMk/>
            <pc:sldMk cId="688790343" sldId="499"/>
            <ac:picMk id="6" creationId="{26196FDE-1CF7-4101-8A13-A02011BCF15E}"/>
          </ac:picMkLst>
        </pc:picChg>
        <pc:picChg chg="del">
          <ac:chgData name="Bethany Bolen" userId="8e338a04f9f07398" providerId="LiveId" clId="{377D07D3-EB1C-4897-BE82-213B1241B2EF}" dt="2021-06-29T19:12:58.642" v="1596" actId="478"/>
          <ac:picMkLst>
            <pc:docMk/>
            <pc:sldMk cId="688790343" sldId="499"/>
            <ac:picMk id="26626" creationId="{00000000-0000-0000-0000-000000000000}"/>
          </ac:picMkLst>
        </pc:picChg>
      </pc:sldChg>
      <pc:sldChg chg="addSp delSp modSp mod">
        <pc:chgData name="Bethany Bolen" userId="8e338a04f9f07398" providerId="LiveId" clId="{377D07D3-EB1C-4897-BE82-213B1241B2EF}" dt="2021-06-29T19:03:18.454" v="990" actId="478"/>
        <pc:sldMkLst>
          <pc:docMk/>
          <pc:sldMk cId="1147311554" sldId="500"/>
        </pc:sldMkLst>
        <pc:picChg chg="add mod ord">
          <ac:chgData name="Bethany Bolen" userId="8e338a04f9f07398" providerId="LiveId" clId="{377D07D3-EB1C-4897-BE82-213B1241B2EF}" dt="2021-06-29T19:03:17.646" v="989" actId="962"/>
          <ac:picMkLst>
            <pc:docMk/>
            <pc:sldMk cId="1147311554" sldId="500"/>
            <ac:picMk id="6" creationId="{D0986F7C-BB1F-4BF4-B295-A22D7BB5692B}"/>
          </ac:picMkLst>
        </pc:picChg>
        <pc:picChg chg="del">
          <ac:chgData name="Bethany Bolen" userId="8e338a04f9f07398" providerId="LiveId" clId="{377D07D3-EB1C-4897-BE82-213B1241B2EF}" dt="2021-06-29T19:03:18.454" v="990" actId="478"/>
          <ac:picMkLst>
            <pc:docMk/>
            <pc:sldMk cId="1147311554" sldId="500"/>
            <ac:picMk id="20482" creationId="{00000000-0000-0000-0000-000000000000}"/>
          </ac:picMkLst>
        </pc:picChg>
      </pc:sldChg>
      <pc:sldChg chg="addSp delSp modSp mod">
        <pc:chgData name="Bethany Bolen" userId="8e338a04f9f07398" providerId="LiveId" clId="{377D07D3-EB1C-4897-BE82-213B1241B2EF}" dt="2021-06-29T19:03:27.315" v="997" actId="478"/>
        <pc:sldMkLst>
          <pc:docMk/>
          <pc:sldMk cId="1847916499" sldId="501"/>
        </pc:sldMkLst>
        <pc:picChg chg="add mod ord">
          <ac:chgData name="Bethany Bolen" userId="8e338a04f9f07398" providerId="LiveId" clId="{377D07D3-EB1C-4897-BE82-213B1241B2EF}" dt="2021-06-29T19:03:26.456" v="996" actId="12789"/>
          <ac:picMkLst>
            <pc:docMk/>
            <pc:sldMk cId="1847916499" sldId="501"/>
            <ac:picMk id="6" creationId="{7D9F0288-BBC3-4091-A6AE-FE4BC87FCE3D}"/>
          </ac:picMkLst>
        </pc:picChg>
        <pc:picChg chg="del">
          <ac:chgData name="Bethany Bolen" userId="8e338a04f9f07398" providerId="LiveId" clId="{377D07D3-EB1C-4897-BE82-213B1241B2EF}" dt="2021-06-29T19:03:27.315" v="997" actId="478"/>
          <ac:picMkLst>
            <pc:docMk/>
            <pc:sldMk cId="1847916499" sldId="501"/>
            <ac:picMk id="21506" creationId="{00000000-0000-0000-0000-000000000000}"/>
          </ac:picMkLst>
        </pc:picChg>
      </pc:sldChg>
      <pc:sldChg chg="addSp delSp modSp mod">
        <pc:chgData name="Bethany Bolen" userId="8e338a04f9f07398" providerId="LiveId" clId="{377D07D3-EB1C-4897-BE82-213B1241B2EF}" dt="2021-06-29T18:53:38.741" v="336" actId="478"/>
        <pc:sldMkLst>
          <pc:docMk/>
          <pc:sldMk cId="2753704966" sldId="502"/>
        </pc:sldMkLst>
        <pc:picChg chg="del mod">
          <ac:chgData name="Bethany Bolen" userId="8e338a04f9f07398" providerId="LiveId" clId="{377D07D3-EB1C-4897-BE82-213B1241B2EF}" dt="2021-06-29T18:53:38.741" v="336" actId="478"/>
          <ac:picMkLst>
            <pc:docMk/>
            <pc:sldMk cId="2753704966" sldId="502"/>
            <ac:picMk id="5" creationId="{00000000-0000-0000-0000-000000000000}"/>
          </ac:picMkLst>
        </pc:picChg>
        <pc:picChg chg="add mod ord">
          <ac:chgData name="Bethany Bolen" userId="8e338a04f9f07398" providerId="LiveId" clId="{377D07D3-EB1C-4897-BE82-213B1241B2EF}" dt="2021-06-29T18:53:38.346" v="334" actId="27614"/>
          <ac:picMkLst>
            <pc:docMk/>
            <pc:sldMk cId="2753704966" sldId="502"/>
            <ac:picMk id="7" creationId="{4C326698-F27E-4BF3-A23D-CA1DA69DB0A4}"/>
          </ac:picMkLst>
        </pc:picChg>
      </pc:sldChg>
      <pc:sldChg chg="addSp delSp modSp mod">
        <pc:chgData name="Bethany Bolen" userId="8e338a04f9f07398" providerId="LiveId" clId="{377D07D3-EB1C-4897-BE82-213B1241B2EF}" dt="2021-06-29T18:58:47.622" v="727" actId="478"/>
        <pc:sldMkLst>
          <pc:docMk/>
          <pc:sldMk cId="760047128" sldId="503"/>
        </pc:sldMkLst>
        <pc:picChg chg="del">
          <ac:chgData name="Bethany Bolen" userId="8e338a04f9f07398" providerId="LiveId" clId="{377D07D3-EB1C-4897-BE82-213B1241B2EF}" dt="2021-06-29T18:58:47.622" v="727" actId="478"/>
          <ac:picMkLst>
            <pc:docMk/>
            <pc:sldMk cId="760047128" sldId="503"/>
            <ac:picMk id="5" creationId="{00000000-0000-0000-0000-000000000000}"/>
          </ac:picMkLst>
        </pc:picChg>
        <pc:picChg chg="add mod ord">
          <ac:chgData name="Bethany Bolen" userId="8e338a04f9f07398" providerId="LiveId" clId="{377D07D3-EB1C-4897-BE82-213B1241B2EF}" dt="2021-06-29T18:58:47.023" v="726" actId="962"/>
          <ac:picMkLst>
            <pc:docMk/>
            <pc:sldMk cId="760047128" sldId="503"/>
            <ac:picMk id="7" creationId="{D71CFC64-68F4-437B-A972-6A96F204227A}"/>
          </ac:picMkLst>
        </pc:picChg>
      </pc:sldChg>
      <pc:sldChg chg="addSp delSp modSp mod">
        <pc:chgData name="Bethany Bolen" userId="8e338a04f9f07398" providerId="LiveId" clId="{377D07D3-EB1C-4897-BE82-213B1241B2EF}" dt="2021-06-29T18:51:22.478" v="216" actId="27614"/>
        <pc:sldMkLst>
          <pc:docMk/>
          <pc:sldMk cId="1189472061" sldId="504"/>
        </pc:sldMkLst>
        <pc:picChg chg="del">
          <ac:chgData name="Bethany Bolen" userId="8e338a04f9f07398" providerId="LiveId" clId="{377D07D3-EB1C-4897-BE82-213B1241B2EF}" dt="2021-06-29T18:51:21.568" v="215" actId="478"/>
          <ac:picMkLst>
            <pc:docMk/>
            <pc:sldMk cId="1189472061" sldId="504"/>
            <ac:picMk id="5" creationId="{00000000-0000-0000-0000-000000000000}"/>
          </ac:picMkLst>
        </pc:picChg>
        <pc:picChg chg="add mod ord">
          <ac:chgData name="Bethany Bolen" userId="8e338a04f9f07398" providerId="LiveId" clId="{377D07D3-EB1C-4897-BE82-213B1241B2EF}" dt="2021-06-29T18:51:22.478" v="216" actId="27614"/>
          <ac:picMkLst>
            <pc:docMk/>
            <pc:sldMk cId="1189472061" sldId="504"/>
            <ac:picMk id="7" creationId="{CE997A1D-3F52-48D9-80AE-6AF76AE4543A}"/>
          </ac:picMkLst>
        </pc:picChg>
      </pc:sldChg>
      <pc:sldChg chg="addSp modSp mod">
        <pc:chgData name="Bethany Bolen" userId="8e338a04f9f07398" providerId="LiveId" clId="{377D07D3-EB1C-4897-BE82-213B1241B2EF}" dt="2021-06-29T18:56:03.711" v="536" actId="20577"/>
        <pc:sldMkLst>
          <pc:docMk/>
          <pc:sldMk cId="732940522" sldId="505"/>
        </pc:sldMkLst>
        <pc:spChg chg="add mod">
          <ac:chgData name="Bethany Bolen" userId="8e338a04f9f07398" providerId="LiveId" clId="{377D07D3-EB1C-4897-BE82-213B1241B2EF}" dt="2021-06-29T18:56:03.711" v="536" actId="20577"/>
          <ac:spMkLst>
            <pc:docMk/>
            <pc:sldMk cId="732940522" sldId="505"/>
            <ac:spMk id="3" creationId="{D58E52B5-F86F-4C9C-A1BA-ABE12E5A4803}"/>
          </ac:spMkLst>
        </pc:spChg>
      </pc:sldChg>
      <pc:sldChg chg="addSp delSp modSp mod">
        <pc:chgData name="Bethany Bolen" userId="8e338a04f9f07398" providerId="LiveId" clId="{377D07D3-EB1C-4897-BE82-213B1241B2EF}" dt="2021-06-29T19:16:00.616" v="1813" actId="478"/>
        <pc:sldMkLst>
          <pc:docMk/>
          <pc:sldMk cId="1555110244" sldId="506"/>
        </pc:sldMkLst>
        <pc:picChg chg="del">
          <ac:chgData name="Bethany Bolen" userId="8e338a04f9f07398" providerId="LiveId" clId="{377D07D3-EB1C-4897-BE82-213B1241B2EF}" dt="2021-06-29T19:16:00.616" v="1813" actId="478"/>
          <ac:picMkLst>
            <pc:docMk/>
            <pc:sldMk cId="1555110244" sldId="506"/>
            <ac:picMk id="6" creationId="{00000000-0000-0000-0000-000000000000}"/>
          </ac:picMkLst>
        </pc:picChg>
        <pc:picChg chg="add mod ord">
          <ac:chgData name="Bethany Bolen" userId="8e338a04f9f07398" providerId="LiveId" clId="{377D07D3-EB1C-4897-BE82-213B1241B2EF}" dt="2021-06-29T19:15:59.817" v="1812" actId="12789"/>
          <ac:picMkLst>
            <pc:docMk/>
            <pc:sldMk cId="1555110244" sldId="506"/>
            <ac:picMk id="7" creationId="{A43E156C-40E8-4E7A-AD29-F56E79B356F8}"/>
          </ac:picMkLst>
        </pc:picChg>
        <pc:picChg chg="add del mod">
          <ac:chgData name="Bethany Bolen" userId="8e338a04f9f07398" providerId="LiveId" clId="{377D07D3-EB1C-4897-BE82-213B1241B2EF}" dt="2021-06-29T19:15:57.857" v="1809" actId="478"/>
          <ac:picMkLst>
            <pc:docMk/>
            <pc:sldMk cId="1555110244" sldId="506"/>
            <ac:picMk id="9" creationId="{1832E786-DA4F-4B8A-9DD0-CBD9916C3D49}"/>
          </ac:picMkLst>
        </pc:picChg>
      </pc:sldChg>
      <pc:sldChg chg="addSp delSp modSp mod">
        <pc:chgData name="Bethany Bolen" userId="8e338a04f9f07398" providerId="LiveId" clId="{377D07D3-EB1C-4897-BE82-213B1241B2EF}" dt="2021-06-29T18:48:08.294" v="13" actId="27614"/>
        <pc:sldMkLst>
          <pc:docMk/>
          <pc:sldMk cId="2031271819" sldId="508"/>
        </pc:sldMkLst>
        <pc:picChg chg="add mod ord">
          <ac:chgData name="Bethany Bolen" userId="8e338a04f9f07398" providerId="LiveId" clId="{377D07D3-EB1C-4897-BE82-213B1241B2EF}" dt="2021-06-29T18:48:08.294" v="13" actId="27614"/>
          <ac:picMkLst>
            <pc:docMk/>
            <pc:sldMk cId="2031271819" sldId="508"/>
            <ac:picMk id="6" creationId="{0D6A9C16-DA03-4D7C-8583-DFA1480FAE90}"/>
          </ac:picMkLst>
        </pc:picChg>
        <pc:picChg chg="del">
          <ac:chgData name="Bethany Bolen" userId="8e338a04f9f07398" providerId="LiveId" clId="{377D07D3-EB1C-4897-BE82-213B1241B2EF}" dt="2021-06-29T18:48:07.995" v="12" actId="478"/>
          <ac:picMkLst>
            <pc:docMk/>
            <pc:sldMk cId="2031271819" sldId="508"/>
            <ac:picMk id="1026" creationId="{00000000-0000-0000-0000-000000000000}"/>
          </ac:picMkLst>
        </pc:picChg>
      </pc:sldChg>
      <pc:sldChg chg="addSp delSp modSp mod">
        <pc:chgData name="Bethany Bolen" userId="8e338a04f9f07398" providerId="LiveId" clId="{377D07D3-EB1C-4897-BE82-213B1241B2EF}" dt="2021-06-29T18:48:32.664" v="33" actId="478"/>
        <pc:sldMkLst>
          <pc:docMk/>
          <pc:sldMk cId="1980519917" sldId="509"/>
        </pc:sldMkLst>
        <pc:picChg chg="add mod ord">
          <ac:chgData name="Bethany Bolen" userId="8e338a04f9f07398" providerId="LiveId" clId="{377D07D3-EB1C-4897-BE82-213B1241B2EF}" dt="2021-06-29T18:48:31.082" v="32" actId="12789"/>
          <ac:picMkLst>
            <pc:docMk/>
            <pc:sldMk cId="1980519917" sldId="509"/>
            <ac:picMk id="6" creationId="{59CD9CA5-0F50-4EB6-972E-7EC50AA761E6}"/>
          </ac:picMkLst>
        </pc:picChg>
        <pc:picChg chg="del">
          <ac:chgData name="Bethany Bolen" userId="8e338a04f9f07398" providerId="LiveId" clId="{377D07D3-EB1C-4897-BE82-213B1241B2EF}" dt="2021-06-29T18:48:32.664" v="33" actId="478"/>
          <ac:picMkLst>
            <pc:docMk/>
            <pc:sldMk cId="1980519917" sldId="509"/>
            <ac:picMk id="7170" creationId="{00000000-0000-0000-0000-000000000000}"/>
          </ac:picMkLst>
        </pc:picChg>
      </pc:sldChg>
      <pc:sldChg chg="addSp delSp modSp mod">
        <pc:chgData name="Bethany Bolen" userId="8e338a04f9f07398" providerId="LiveId" clId="{377D07D3-EB1C-4897-BE82-213B1241B2EF}" dt="2021-06-29T19:07:31.673" v="1313" actId="20577"/>
        <pc:sldMkLst>
          <pc:docMk/>
          <pc:sldMk cId="1535362074" sldId="510"/>
        </pc:sldMkLst>
        <pc:spChg chg="add del mod">
          <ac:chgData name="Bethany Bolen" userId="8e338a04f9f07398" providerId="LiveId" clId="{377D07D3-EB1C-4897-BE82-213B1241B2EF}" dt="2021-06-29T19:07:29.402" v="1250" actId="478"/>
          <ac:spMkLst>
            <pc:docMk/>
            <pc:sldMk cId="1535362074" sldId="510"/>
            <ac:spMk id="9" creationId="{EE162A05-26A6-4A2D-B669-961669DACE33}"/>
          </ac:spMkLst>
        </pc:spChg>
        <pc:spChg chg="add mod">
          <ac:chgData name="Bethany Bolen" userId="8e338a04f9f07398" providerId="LiveId" clId="{377D07D3-EB1C-4897-BE82-213B1241B2EF}" dt="2021-06-29T19:07:31.673" v="1313" actId="20577"/>
          <ac:spMkLst>
            <pc:docMk/>
            <pc:sldMk cId="1535362074" sldId="510"/>
            <ac:spMk id="10" creationId="{56FE4A19-4D3F-4722-BEF9-947D6408F918}"/>
          </ac:spMkLst>
        </pc:spChg>
        <pc:picChg chg="add del mod">
          <ac:chgData name="Bethany Bolen" userId="8e338a04f9f07398" providerId="LiveId" clId="{377D07D3-EB1C-4897-BE82-213B1241B2EF}" dt="2021-06-29T19:07:24.054" v="1185" actId="478"/>
          <ac:picMkLst>
            <pc:docMk/>
            <pc:sldMk cId="1535362074" sldId="510"/>
            <ac:picMk id="7" creationId="{440DDD87-AB67-44A3-8F1C-8E1A685EF7F0}"/>
          </ac:picMkLst>
        </pc:picChg>
      </pc:sldChg>
      <pc:sldChg chg="addSp modSp mod">
        <pc:chgData name="Bethany Bolen" userId="8e338a04f9f07398" providerId="LiveId" clId="{377D07D3-EB1C-4897-BE82-213B1241B2EF}" dt="2021-06-29T19:14:21.111" v="1729" actId="20577"/>
        <pc:sldMkLst>
          <pc:docMk/>
          <pc:sldMk cId="1436630818" sldId="511"/>
        </pc:sldMkLst>
        <pc:spChg chg="add mod">
          <ac:chgData name="Bethany Bolen" userId="8e338a04f9f07398" providerId="LiveId" clId="{377D07D3-EB1C-4897-BE82-213B1241B2EF}" dt="2021-06-29T19:14:21.111" v="1729" actId="20577"/>
          <ac:spMkLst>
            <pc:docMk/>
            <pc:sldMk cId="1436630818" sldId="511"/>
            <ac:spMk id="5" creationId="{DCBE46EE-772B-4581-90E1-909784BF2B9F}"/>
          </ac:spMkLst>
        </pc:spChg>
      </pc:sldChg>
      <pc:sldChg chg="addSp delSp modSp mod">
        <pc:chgData name="Bethany Bolen" userId="8e338a04f9f07398" providerId="LiveId" clId="{377D07D3-EB1C-4897-BE82-213B1241B2EF}" dt="2021-06-29T19:06:55.533" v="1163" actId="1076"/>
        <pc:sldMkLst>
          <pc:docMk/>
          <pc:sldMk cId="2807105725" sldId="512"/>
        </pc:sldMkLst>
        <pc:picChg chg="del">
          <ac:chgData name="Bethany Bolen" userId="8e338a04f9f07398" providerId="LiveId" clId="{377D07D3-EB1C-4897-BE82-213B1241B2EF}" dt="2021-06-29T19:06:53.085" v="1161" actId="478"/>
          <ac:picMkLst>
            <pc:docMk/>
            <pc:sldMk cId="2807105725" sldId="512"/>
            <ac:picMk id="6" creationId="{7438DEEC-12A2-4A74-AEA6-CA7D2923C712}"/>
          </ac:picMkLst>
        </pc:picChg>
        <pc:picChg chg="add mod ord">
          <ac:chgData name="Bethany Bolen" userId="8e338a04f9f07398" providerId="LiveId" clId="{377D07D3-EB1C-4897-BE82-213B1241B2EF}" dt="2021-06-29T19:06:55.533" v="1163" actId="1076"/>
          <ac:picMkLst>
            <pc:docMk/>
            <pc:sldMk cId="2807105725" sldId="512"/>
            <ac:picMk id="7" creationId="{AF6E6404-DD7E-4709-B5EF-7553461FADF6}"/>
          </ac:picMkLst>
        </pc:picChg>
      </pc:sldChg>
      <pc:sldChg chg="addSp delSp modSp mod">
        <pc:chgData name="Bethany Bolen" userId="8e338a04f9f07398" providerId="LiveId" clId="{377D07D3-EB1C-4897-BE82-213B1241B2EF}" dt="2021-06-29T19:07:02.263" v="1170" actId="478"/>
        <pc:sldMkLst>
          <pc:docMk/>
          <pc:sldMk cId="354166862" sldId="513"/>
        </pc:sldMkLst>
        <pc:picChg chg="del">
          <ac:chgData name="Bethany Bolen" userId="8e338a04f9f07398" providerId="LiveId" clId="{377D07D3-EB1C-4897-BE82-213B1241B2EF}" dt="2021-06-29T19:07:02.263" v="1170" actId="478"/>
          <ac:picMkLst>
            <pc:docMk/>
            <pc:sldMk cId="354166862" sldId="513"/>
            <ac:picMk id="6" creationId="{32F09CA5-AF0F-4271-A257-9E8909AA7263}"/>
          </ac:picMkLst>
        </pc:picChg>
        <pc:picChg chg="add mod ord">
          <ac:chgData name="Bethany Bolen" userId="8e338a04f9f07398" providerId="LiveId" clId="{377D07D3-EB1C-4897-BE82-213B1241B2EF}" dt="2021-06-29T19:07:01.486" v="1169" actId="962"/>
          <ac:picMkLst>
            <pc:docMk/>
            <pc:sldMk cId="354166862" sldId="513"/>
            <ac:picMk id="7" creationId="{14C8D6E6-8DE3-417A-BCFA-2467CB21A51F}"/>
          </ac:picMkLst>
        </pc:picChg>
      </pc:sldChg>
      <pc:sldChg chg="addSp delSp modSp mod">
        <pc:chgData name="Bethany Bolen" userId="8e338a04f9f07398" providerId="LiveId" clId="{377D07D3-EB1C-4897-BE82-213B1241B2EF}" dt="2021-06-29T18:57:20.089" v="606" actId="478"/>
        <pc:sldMkLst>
          <pc:docMk/>
          <pc:sldMk cId="3277183655" sldId="514"/>
        </pc:sldMkLst>
        <pc:picChg chg="add mod ord">
          <ac:chgData name="Bethany Bolen" userId="8e338a04f9f07398" providerId="LiveId" clId="{377D07D3-EB1C-4897-BE82-213B1241B2EF}" dt="2021-06-29T18:57:19.267" v="605" actId="962"/>
          <ac:picMkLst>
            <pc:docMk/>
            <pc:sldMk cId="3277183655" sldId="514"/>
            <ac:picMk id="4" creationId="{1225CDC7-1893-4C45-ADCD-D4FA8C26523D}"/>
          </ac:picMkLst>
        </pc:picChg>
        <pc:picChg chg="del">
          <ac:chgData name="Bethany Bolen" userId="8e338a04f9f07398" providerId="LiveId" clId="{377D07D3-EB1C-4897-BE82-213B1241B2EF}" dt="2021-06-29T18:57:20.089" v="606" actId="478"/>
          <ac:picMkLst>
            <pc:docMk/>
            <pc:sldMk cId="3277183655" sldId="514"/>
            <ac:picMk id="8" creationId="{61ED4731-483A-4AAD-AEA1-D83226CC2691}"/>
          </ac:picMkLst>
        </pc:picChg>
      </pc:sldChg>
      <pc:sldChg chg="addSp delSp modSp mod">
        <pc:chgData name="Bethany Bolen" userId="8e338a04f9f07398" providerId="LiveId" clId="{377D07D3-EB1C-4897-BE82-213B1241B2EF}" dt="2021-06-29T19:05:59.230" v="1112" actId="478"/>
        <pc:sldMkLst>
          <pc:docMk/>
          <pc:sldMk cId="937949449" sldId="515"/>
        </pc:sldMkLst>
        <pc:picChg chg="del mod">
          <ac:chgData name="Bethany Bolen" userId="8e338a04f9f07398" providerId="LiveId" clId="{377D07D3-EB1C-4897-BE82-213B1241B2EF}" dt="2021-06-29T19:05:59.230" v="1112" actId="478"/>
          <ac:picMkLst>
            <pc:docMk/>
            <pc:sldMk cId="937949449" sldId="515"/>
            <ac:picMk id="6" creationId="{F0B7976D-1DA0-4571-92EA-426EB014A990}"/>
          </ac:picMkLst>
        </pc:picChg>
        <pc:picChg chg="add mod ord">
          <ac:chgData name="Bethany Bolen" userId="8e338a04f9f07398" providerId="LiveId" clId="{377D07D3-EB1C-4897-BE82-213B1241B2EF}" dt="2021-06-29T19:05:59.160" v="1110" actId="27614"/>
          <ac:picMkLst>
            <pc:docMk/>
            <pc:sldMk cId="937949449" sldId="515"/>
            <ac:picMk id="7" creationId="{E8230438-36E3-4F6D-A418-C6DFAC7EB5CF}"/>
          </ac:picMkLst>
        </pc:picChg>
      </pc:sldChg>
      <pc:sldChg chg="addSp delSp modSp mod">
        <pc:chgData name="Bethany Bolen" userId="8e338a04f9f07398" providerId="LiveId" clId="{377D07D3-EB1C-4897-BE82-213B1241B2EF}" dt="2021-06-29T19:06:05.503" v="1119" actId="478"/>
        <pc:sldMkLst>
          <pc:docMk/>
          <pc:sldMk cId="2231625828" sldId="516"/>
        </pc:sldMkLst>
        <pc:picChg chg="del mod">
          <ac:chgData name="Bethany Bolen" userId="8e338a04f9f07398" providerId="LiveId" clId="{377D07D3-EB1C-4897-BE82-213B1241B2EF}" dt="2021-06-29T19:06:05.503" v="1119" actId="478"/>
          <ac:picMkLst>
            <pc:docMk/>
            <pc:sldMk cId="2231625828" sldId="516"/>
            <ac:picMk id="6" creationId="{D90687FA-F3D7-438E-8F41-CE7CE415E41C}"/>
          </ac:picMkLst>
        </pc:picChg>
        <pc:picChg chg="add mod ord">
          <ac:chgData name="Bethany Bolen" userId="8e338a04f9f07398" providerId="LiveId" clId="{377D07D3-EB1C-4897-BE82-213B1241B2EF}" dt="2021-06-29T19:06:05.401" v="1117" actId="27614"/>
          <ac:picMkLst>
            <pc:docMk/>
            <pc:sldMk cId="2231625828" sldId="516"/>
            <ac:picMk id="7" creationId="{FBD415B6-AF45-4A61-B1F4-AD0659DC88AC}"/>
          </ac:picMkLst>
        </pc:picChg>
      </pc:sldChg>
      <pc:sldChg chg="addSp delSp modSp mod">
        <pc:chgData name="Bethany Bolen" userId="8e338a04f9f07398" providerId="LiveId" clId="{377D07D3-EB1C-4897-BE82-213B1241B2EF}" dt="2021-06-29T19:06:14.676" v="1125" actId="27614"/>
        <pc:sldMkLst>
          <pc:docMk/>
          <pc:sldMk cId="1441577842" sldId="517"/>
        </pc:sldMkLst>
        <pc:picChg chg="add mod ord">
          <ac:chgData name="Bethany Bolen" userId="8e338a04f9f07398" providerId="LiveId" clId="{377D07D3-EB1C-4897-BE82-213B1241B2EF}" dt="2021-06-29T19:06:14.676" v="1125" actId="27614"/>
          <ac:picMkLst>
            <pc:docMk/>
            <pc:sldMk cId="1441577842" sldId="517"/>
            <ac:picMk id="6" creationId="{AC852416-A3EE-40E3-8D84-BFB2F1C42A84}"/>
          </ac:picMkLst>
        </pc:picChg>
        <pc:picChg chg="del">
          <ac:chgData name="Bethany Bolen" userId="8e338a04f9f07398" providerId="LiveId" clId="{377D07D3-EB1C-4897-BE82-213B1241B2EF}" dt="2021-06-29T19:06:12.987" v="1124" actId="478"/>
          <ac:picMkLst>
            <pc:docMk/>
            <pc:sldMk cId="1441577842" sldId="517"/>
            <ac:picMk id="7" creationId="{DB279FD2-EF7B-40CD-935E-B03EFE1F8A17}"/>
          </ac:picMkLst>
        </pc:picChg>
      </pc:sldChg>
      <pc:sldChg chg="addSp delSp modSp mod">
        <pc:chgData name="Bethany Bolen" userId="8e338a04f9f07398" providerId="LiveId" clId="{377D07D3-EB1C-4897-BE82-213B1241B2EF}" dt="2021-06-29T19:09:38.977" v="1423" actId="478"/>
        <pc:sldMkLst>
          <pc:docMk/>
          <pc:sldMk cId="4212521641" sldId="518"/>
        </pc:sldMkLst>
        <pc:picChg chg="del">
          <ac:chgData name="Bethany Bolen" userId="8e338a04f9f07398" providerId="LiveId" clId="{377D07D3-EB1C-4897-BE82-213B1241B2EF}" dt="2021-06-29T19:09:38.977" v="1423" actId="478"/>
          <ac:picMkLst>
            <pc:docMk/>
            <pc:sldMk cId="4212521641" sldId="518"/>
            <ac:picMk id="6" creationId="{00000000-0000-0000-0000-000000000000}"/>
          </ac:picMkLst>
        </pc:picChg>
        <pc:picChg chg="add mod ord">
          <ac:chgData name="Bethany Bolen" userId="8e338a04f9f07398" providerId="LiveId" clId="{377D07D3-EB1C-4897-BE82-213B1241B2EF}" dt="2021-06-29T19:09:38.185" v="1422" actId="962"/>
          <ac:picMkLst>
            <pc:docMk/>
            <pc:sldMk cId="4212521641" sldId="518"/>
            <ac:picMk id="7" creationId="{EA78EBEF-3EDD-4D46-B0B1-BE55EAAD203E}"/>
          </ac:picMkLst>
        </pc:picChg>
      </pc:sldChg>
      <pc:sldChg chg="addSp delSp modSp mod">
        <pc:chgData name="Bethany Bolen" userId="8e338a04f9f07398" providerId="LiveId" clId="{377D07D3-EB1C-4897-BE82-213B1241B2EF}" dt="2021-06-29T19:12:07.761" v="1552" actId="27614"/>
        <pc:sldMkLst>
          <pc:docMk/>
          <pc:sldMk cId="2897812613" sldId="519"/>
        </pc:sldMkLst>
        <pc:picChg chg="del">
          <ac:chgData name="Bethany Bolen" userId="8e338a04f9f07398" providerId="LiveId" clId="{377D07D3-EB1C-4897-BE82-213B1241B2EF}" dt="2021-06-29T19:12:07.045" v="1551" actId="478"/>
          <ac:picMkLst>
            <pc:docMk/>
            <pc:sldMk cId="2897812613" sldId="519"/>
            <ac:picMk id="6" creationId="{00000000-0000-0000-0000-000000000000}"/>
          </ac:picMkLst>
        </pc:picChg>
        <pc:picChg chg="add mod ord">
          <ac:chgData name="Bethany Bolen" userId="8e338a04f9f07398" providerId="LiveId" clId="{377D07D3-EB1C-4897-BE82-213B1241B2EF}" dt="2021-06-29T19:12:07.761" v="1552" actId="27614"/>
          <ac:picMkLst>
            <pc:docMk/>
            <pc:sldMk cId="2897812613" sldId="519"/>
            <ac:picMk id="7" creationId="{227DE5D8-3273-4082-B355-871E3985E4AD}"/>
          </ac:picMkLst>
        </pc:picChg>
      </pc:sldChg>
      <pc:sldChg chg="addSp delSp modSp mod">
        <pc:chgData name="Bethany Bolen" userId="8e338a04f9f07398" providerId="LiveId" clId="{377D07D3-EB1C-4897-BE82-213B1241B2EF}" dt="2021-06-29T19:15:21.815" v="1773" actId="478"/>
        <pc:sldMkLst>
          <pc:docMk/>
          <pc:sldMk cId="2246842047" sldId="520"/>
        </pc:sldMkLst>
        <pc:picChg chg="del mod">
          <ac:chgData name="Bethany Bolen" userId="8e338a04f9f07398" providerId="LiveId" clId="{377D07D3-EB1C-4897-BE82-213B1241B2EF}" dt="2021-06-29T19:15:21.815" v="1773" actId="478"/>
          <ac:picMkLst>
            <pc:docMk/>
            <pc:sldMk cId="2246842047" sldId="520"/>
            <ac:picMk id="6" creationId="{5BE659AE-475F-4164-BB3C-D013854CA5F7}"/>
          </ac:picMkLst>
        </pc:picChg>
        <pc:picChg chg="add mod ord">
          <ac:chgData name="Bethany Bolen" userId="8e338a04f9f07398" providerId="LiveId" clId="{377D07D3-EB1C-4897-BE82-213B1241B2EF}" dt="2021-06-29T19:15:21.482" v="1771" actId="27614"/>
          <ac:picMkLst>
            <pc:docMk/>
            <pc:sldMk cId="2246842047" sldId="520"/>
            <ac:picMk id="7" creationId="{A334C29D-ABC4-4892-8BD2-A999108D0A47}"/>
          </ac:picMkLst>
        </pc:picChg>
      </pc:sldChg>
      <pc:sldChg chg="addSp delSp modSp mod">
        <pc:chgData name="Bethany Bolen" userId="8e338a04f9f07398" providerId="LiveId" clId="{377D07D3-EB1C-4897-BE82-213B1241B2EF}" dt="2021-06-29T19:18:36.354" v="2109" actId="478"/>
        <pc:sldMkLst>
          <pc:docMk/>
          <pc:sldMk cId="3745745546" sldId="521"/>
        </pc:sldMkLst>
        <pc:picChg chg="del mod">
          <ac:chgData name="Bethany Bolen" userId="8e338a04f9f07398" providerId="LiveId" clId="{377D07D3-EB1C-4897-BE82-213B1241B2EF}" dt="2021-06-29T19:18:36.354" v="2109" actId="478"/>
          <ac:picMkLst>
            <pc:docMk/>
            <pc:sldMk cId="3745745546" sldId="521"/>
            <ac:picMk id="6" creationId="{95A86FE0-6F78-4B03-8580-2929CBC612FA}"/>
          </ac:picMkLst>
        </pc:picChg>
        <pc:picChg chg="add mod ord">
          <ac:chgData name="Bethany Bolen" userId="8e338a04f9f07398" providerId="LiveId" clId="{377D07D3-EB1C-4897-BE82-213B1241B2EF}" dt="2021-06-29T19:18:35.803" v="2107" actId="27614"/>
          <ac:picMkLst>
            <pc:docMk/>
            <pc:sldMk cId="3745745546" sldId="521"/>
            <ac:picMk id="7" creationId="{982F8E10-3989-4B3E-970D-0FDFBAEBE3F5}"/>
          </ac:picMkLst>
        </pc:picChg>
      </pc:sldChg>
      <pc:sldChg chg="addSp modSp mod modNotesTx">
        <pc:chgData name="Bethany Bolen" userId="8e338a04f9f07398" providerId="LiveId" clId="{377D07D3-EB1C-4897-BE82-213B1241B2EF}" dt="2021-06-29T19:16:56.242" v="1972" actId="14100"/>
        <pc:sldMkLst>
          <pc:docMk/>
          <pc:sldMk cId="953940788" sldId="522"/>
        </pc:sldMkLst>
        <pc:spChg chg="add mod">
          <ac:chgData name="Bethany Bolen" userId="8e338a04f9f07398" providerId="LiveId" clId="{377D07D3-EB1C-4897-BE82-213B1241B2EF}" dt="2021-06-29T19:16:56.242" v="1972" actId="14100"/>
          <ac:spMkLst>
            <pc:docMk/>
            <pc:sldMk cId="953940788" sldId="522"/>
            <ac:spMk id="5" creationId="{7641489C-FE5A-4A5A-8BD9-09D009812949}"/>
          </ac:spMkLst>
        </pc:spChg>
      </pc:sldChg>
      <pc:sldChg chg="addSp delSp modSp add mod">
        <pc:chgData name="Bethany Bolen" userId="8e338a04f9f07398" providerId="LiveId" clId="{377D07D3-EB1C-4897-BE82-213B1241B2EF}" dt="2021-06-29T18:50:03.802" v="105" actId="1038"/>
        <pc:sldMkLst>
          <pc:docMk/>
          <pc:sldMk cId="941453123" sldId="523"/>
        </pc:sldMkLst>
        <pc:spChg chg="mod">
          <ac:chgData name="Bethany Bolen" userId="8e338a04f9f07398" providerId="LiveId" clId="{377D07D3-EB1C-4897-BE82-213B1241B2EF}" dt="2021-06-29T18:49:23.624" v="87" actId="1036"/>
          <ac:spMkLst>
            <pc:docMk/>
            <pc:sldMk cId="941453123" sldId="523"/>
            <ac:spMk id="6" creationId="{00000000-0000-0000-0000-000000000000}"/>
          </ac:spMkLst>
        </pc:spChg>
        <pc:spChg chg="mod">
          <ac:chgData name="Bethany Bolen" userId="8e338a04f9f07398" providerId="LiveId" clId="{377D07D3-EB1C-4897-BE82-213B1241B2EF}" dt="2021-06-29T18:49:23.624" v="87" actId="1036"/>
          <ac:spMkLst>
            <pc:docMk/>
            <pc:sldMk cId="941453123" sldId="523"/>
            <ac:spMk id="7" creationId="{00000000-0000-0000-0000-000000000000}"/>
          </ac:spMkLst>
        </pc:spChg>
        <pc:spChg chg="mod">
          <ac:chgData name="Bethany Bolen" userId="8e338a04f9f07398" providerId="LiveId" clId="{377D07D3-EB1C-4897-BE82-213B1241B2EF}" dt="2021-06-29T18:49:42.045" v="97" actId="1038"/>
          <ac:spMkLst>
            <pc:docMk/>
            <pc:sldMk cId="941453123" sldId="523"/>
            <ac:spMk id="8" creationId="{00000000-0000-0000-0000-000000000000}"/>
          </ac:spMkLst>
        </pc:spChg>
        <pc:spChg chg="mod">
          <ac:chgData name="Bethany Bolen" userId="8e338a04f9f07398" providerId="LiveId" clId="{377D07D3-EB1C-4897-BE82-213B1241B2EF}" dt="2021-06-29T18:49:42.045" v="97" actId="1038"/>
          <ac:spMkLst>
            <pc:docMk/>
            <pc:sldMk cId="941453123" sldId="523"/>
            <ac:spMk id="9" creationId="{00000000-0000-0000-0000-000000000000}"/>
          </ac:spMkLst>
        </pc:spChg>
        <pc:spChg chg="mod">
          <ac:chgData name="Bethany Bolen" userId="8e338a04f9f07398" providerId="LiveId" clId="{377D07D3-EB1C-4897-BE82-213B1241B2EF}" dt="2021-06-29T18:49:08.015" v="78" actId="1035"/>
          <ac:spMkLst>
            <pc:docMk/>
            <pc:sldMk cId="941453123" sldId="523"/>
            <ac:spMk id="10" creationId="{00000000-0000-0000-0000-000000000000}"/>
          </ac:spMkLst>
        </pc:spChg>
        <pc:spChg chg="mod">
          <ac:chgData name="Bethany Bolen" userId="8e338a04f9f07398" providerId="LiveId" clId="{377D07D3-EB1C-4897-BE82-213B1241B2EF}" dt="2021-06-29T18:49:08.015" v="78" actId="1035"/>
          <ac:spMkLst>
            <pc:docMk/>
            <pc:sldMk cId="941453123" sldId="523"/>
            <ac:spMk id="11" creationId="{00000000-0000-0000-0000-000000000000}"/>
          </ac:spMkLst>
        </pc:spChg>
        <pc:spChg chg="mod">
          <ac:chgData name="Bethany Bolen" userId="8e338a04f9f07398" providerId="LiveId" clId="{377D07D3-EB1C-4897-BE82-213B1241B2EF}" dt="2021-06-29T18:49:51.145" v="102" actId="1035"/>
          <ac:spMkLst>
            <pc:docMk/>
            <pc:sldMk cId="941453123" sldId="523"/>
            <ac:spMk id="13" creationId="{00000000-0000-0000-0000-000000000000}"/>
          </ac:spMkLst>
        </pc:spChg>
        <pc:spChg chg="mod">
          <ac:chgData name="Bethany Bolen" userId="8e338a04f9f07398" providerId="LiveId" clId="{377D07D3-EB1C-4897-BE82-213B1241B2EF}" dt="2021-06-29T18:50:03.802" v="105" actId="1038"/>
          <ac:spMkLst>
            <pc:docMk/>
            <pc:sldMk cId="941453123" sldId="523"/>
            <ac:spMk id="14" creationId="{00000000-0000-0000-0000-000000000000}"/>
          </ac:spMkLst>
        </pc:spChg>
        <pc:spChg chg="mod">
          <ac:chgData name="Bethany Bolen" userId="8e338a04f9f07398" providerId="LiveId" clId="{377D07D3-EB1C-4897-BE82-213B1241B2EF}" dt="2021-06-29T18:50:03.802" v="105" actId="1038"/>
          <ac:spMkLst>
            <pc:docMk/>
            <pc:sldMk cId="941453123" sldId="523"/>
            <ac:spMk id="15" creationId="{00000000-0000-0000-0000-000000000000}"/>
          </ac:spMkLst>
        </pc:spChg>
        <pc:picChg chg="add mod ord">
          <ac:chgData name="Bethany Bolen" userId="8e338a04f9f07398" providerId="LiveId" clId="{377D07D3-EB1C-4897-BE82-213B1241B2EF}" dt="2021-06-29T18:48:59.102" v="60" actId="27614"/>
          <ac:picMkLst>
            <pc:docMk/>
            <pc:sldMk cId="941453123" sldId="523"/>
            <ac:picMk id="12" creationId="{BFFD7E46-6819-4D2D-BBAE-CA6539951AA4}"/>
          </ac:picMkLst>
        </pc:picChg>
        <pc:picChg chg="del mod">
          <ac:chgData name="Bethany Bolen" userId="8e338a04f9f07398" providerId="LiveId" clId="{377D07D3-EB1C-4897-BE82-213B1241B2EF}" dt="2021-06-29T18:49:01.054" v="62" actId="478"/>
          <ac:picMkLst>
            <pc:docMk/>
            <pc:sldMk cId="941453123" sldId="523"/>
            <ac:picMk id="1026" creationId="{00000000-0000-0000-0000-000000000000}"/>
          </ac:picMkLst>
        </pc:picChg>
      </pc:sldChg>
      <pc:sldChg chg="addSp delSp modSp add mod">
        <pc:chgData name="Bethany Bolen" userId="8e338a04f9f07398" providerId="LiveId" clId="{377D07D3-EB1C-4897-BE82-213B1241B2EF}" dt="2021-06-29T19:01:30.555" v="934" actId="14100"/>
        <pc:sldMkLst>
          <pc:docMk/>
          <pc:sldMk cId="1674562569" sldId="524"/>
        </pc:sldMkLst>
        <pc:spChg chg="mod">
          <ac:chgData name="Bethany Bolen" userId="8e338a04f9f07398" providerId="LiveId" clId="{377D07D3-EB1C-4897-BE82-213B1241B2EF}" dt="2021-06-29T19:01:15.643" v="932" actId="1035"/>
          <ac:spMkLst>
            <pc:docMk/>
            <pc:sldMk cId="1674562569" sldId="524"/>
            <ac:spMk id="8" creationId="{00000000-0000-0000-0000-000000000000}"/>
          </ac:spMkLst>
        </pc:spChg>
        <pc:spChg chg="mod">
          <ac:chgData name="Bethany Bolen" userId="8e338a04f9f07398" providerId="LiveId" clId="{377D07D3-EB1C-4897-BE82-213B1241B2EF}" dt="2021-06-29T19:01:15.643" v="932" actId="1035"/>
          <ac:spMkLst>
            <pc:docMk/>
            <pc:sldMk cId="1674562569" sldId="524"/>
            <ac:spMk id="9" creationId="{00000000-0000-0000-0000-000000000000}"/>
          </ac:spMkLst>
        </pc:spChg>
        <pc:spChg chg="mod">
          <ac:chgData name="Bethany Bolen" userId="8e338a04f9f07398" providerId="LiveId" clId="{377D07D3-EB1C-4897-BE82-213B1241B2EF}" dt="2021-06-29T19:01:30.555" v="934" actId="14100"/>
          <ac:spMkLst>
            <pc:docMk/>
            <pc:sldMk cId="1674562569" sldId="524"/>
            <ac:spMk id="17" creationId="{00000000-0000-0000-0000-000000000000}"/>
          </ac:spMkLst>
        </pc:spChg>
        <pc:picChg chg="del">
          <ac:chgData name="Bethany Bolen" userId="8e338a04f9f07398" providerId="LiveId" clId="{377D07D3-EB1C-4897-BE82-213B1241B2EF}" dt="2021-06-29T19:01:06.930" v="907" actId="478"/>
          <ac:picMkLst>
            <pc:docMk/>
            <pc:sldMk cId="1674562569" sldId="524"/>
            <ac:picMk id="5" creationId="{00000000-0000-0000-0000-000000000000}"/>
          </ac:picMkLst>
        </pc:picChg>
        <pc:picChg chg="add mod ord">
          <ac:chgData name="Bethany Bolen" userId="8e338a04f9f07398" providerId="LiveId" clId="{377D07D3-EB1C-4897-BE82-213B1241B2EF}" dt="2021-06-29T19:01:05.484" v="906" actId="12789"/>
          <ac:picMkLst>
            <pc:docMk/>
            <pc:sldMk cId="1674562569" sldId="524"/>
            <ac:picMk id="7" creationId="{F2D590EE-F417-457C-8F2D-92CAA137D84D}"/>
          </ac:picMkLst>
        </pc:picChg>
      </pc:sldChg>
      <pc:sldChg chg="addSp delSp modSp add mod">
        <pc:chgData name="Bethany Bolen" userId="8e338a04f9f07398" providerId="LiveId" clId="{377D07D3-EB1C-4897-BE82-213B1241B2EF}" dt="2021-06-29T19:02:45.153" v="961" actId="1076"/>
        <pc:sldMkLst>
          <pc:docMk/>
          <pc:sldMk cId="1270831065" sldId="525"/>
        </pc:sldMkLst>
        <pc:spChg chg="mod">
          <ac:chgData name="Bethany Bolen" userId="8e338a04f9f07398" providerId="LiveId" clId="{377D07D3-EB1C-4897-BE82-213B1241B2EF}" dt="2021-06-29T19:02:21.372" v="957" actId="1076"/>
          <ac:spMkLst>
            <pc:docMk/>
            <pc:sldMk cId="1270831065" sldId="525"/>
            <ac:spMk id="6" creationId="{00000000-0000-0000-0000-000000000000}"/>
          </ac:spMkLst>
        </pc:spChg>
        <pc:spChg chg="mod">
          <ac:chgData name="Bethany Bolen" userId="8e338a04f9f07398" providerId="LiveId" clId="{377D07D3-EB1C-4897-BE82-213B1241B2EF}" dt="2021-06-29T19:02:28.765" v="958" actId="1076"/>
          <ac:spMkLst>
            <pc:docMk/>
            <pc:sldMk cId="1270831065" sldId="525"/>
            <ac:spMk id="9" creationId="{00000000-0000-0000-0000-000000000000}"/>
          </ac:spMkLst>
        </pc:spChg>
        <pc:spChg chg="mod">
          <ac:chgData name="Bethany Bolen" userId="8e338a04f9f07398" providerId="LiveId" clId="{377D07D3-EB1C-4897-BE82-213B1241B2EF}" dt="2021-06-29T19:02:45.153" v="961" actId="1076"/>
          <ac:spMkLst>
            <pc:docMk/>
            <pc:sldMk cId="1270831065" sldId="525"/>
            <ac:spMk id="13" creationId="{00000000-0000-0000-0000-000000000000}"/>
          </ac:spMkLst>
        </pc:spChg>
        <pc:spChg chg="mod">
          <ac:chgData name="Bethany Bolen" userId="8e338a04f9f07398" providerId="LiveId" clId="{377D07D3-EB1C-4897-BE82-213B1241B2EF}" dt="2021-06-29T19:02:36.707" v="959" actId="1076"/>
          <ac:spMkLst>
            <pc:docMk/>
            <pc:sldMk cId="1270831065" sldId="525"/>
            <ac:spMk id="16" creationId="{00000000-0000-0000-0000-000000000000}"/>
          </ac:spMkLst>
        </pc:spChg>
        <pc:picChg chg="del mod">
          <ac:chgData name="Bethany Bolen" userId="8e338a04f9f07398" providerId="LiveId" clId="{377D07D3-EB1C-4897-BE82-213B1241B2EF}" dt="2021-06-29T19:01:52.730" v="950" actId="478"/>
          <ac:picMkLst>
            <pc:docMk/>
            <pc:sldMk cId="1270831065" sldId="525"/>
            <ac:picMk id="5" creationId="{00000000-0000-0000-0000-000000000000}"/>
          </ac:picMkLst>
        </pc:picChg>
        <pc:picChg chg="add mod ord">
          <ac:chgData name="Bethany Bolen" userId="8e338a04f9f07398" providerId="LiveId" clId="{377D07D3-EB1C-4897-BE82-213B1241B2EF}" dt="2021-06-29T19:01:50.837" v="948" actId="27614"/>
          <ac:picMkLst>
            <pc:docMk/>
            <pc:sldMk cId="1270831065" sldId="525"/>
            <ac:picMk id="11" creationId="{D991BE29-996E-44E2-AA9D-BC600127EB73}"/>
          </ac:picMkLst>
        </pc:picChg>
        <pc:cxnChg chg="mod">
          <ac:chgData name="Bethany Bolen" userId="8e338a04f9f07398" providerId="LiveId" clId="{377D07D3-EB1C-4897-BE82-213B1241B2EF}" dt="2021-06-29T19:02:16.466" v="956" actId="1038"/>
          <ac:cxnSpMkLst>
            <pc:docMk/>
            <pc:sldMk cId="1270831065" sldId="525"/>
            <ac:cxnSpMk id="7" creationId="{00000000-0000-0000-0000-000000000000}"/>
          </ac:cxnSpMkLst>
        </pc:cxnChg>
        <pc:cxnChg chg="mod">
          <ac:chgData name="Bethany Bolen" userId="8e338a04f9f07398" providerId="LiveId" clId="{377D07D3-EB1C-4897-BE82-213B1241B2EF}" dt="2021-06-29T19:01:59.266" v="951" actId="1076"/>
          <ac:cxnSpMkLst>
            <pc:docMk/>
            <pc:sldMk cId="1270831065" sldId="525"/>
            <ac:cxnSpMk id="10" creationId="{00000000-0000-0000-0000-000000000000}"/>
          </ac:cxnSpMkLst>
        </pc:cxnChg>
        <pc:cxnChg chg="mod">
          <ac:chgData name="Bethany Bolen" userId="8e338a04f9f07398" providerId="LiveId" clId="{377D07D3-EB1C-4897-BE82-213B1241B2EF}" dt="2021-06-29T19:02:42.348" v="960" actId="1076"/>
          <ac:cxnSpMkLst>
            <pc:docMk/>
            <pc:sldMk cId="1270831065" sldId="525"/>
            <ac:cxnSpMk id="14" creationId="{00000000-0000-0000-0000-000000000000}"/>
          </ac:cxnSpMkLst>
        </pc:cxnChg>
      </pc:sldChg>
      <pc:sldChg chg="addSp delSp modSp add mod">
        <pc:chgData name="Bethany Bolen" userId="8e338a04f9f07398" providerId="LiveId" clId="{377D07D3-EB1C-4897-BE82-213B1241B2EF}" dt="2021-06-29T19:05:16.128" v="1077" actId="1035"/>
        <pc:sldMkLst>
          <pc:docMk/>
          <pc:sldMk cId="2654379200" sldId="526"/>
        </pc:sldMkLst>
        <pc:spChg chg="mod">
          <ac:chgData name="Bethany Bolen" userId="8e338a04f9f07398" providerId="LiveId" clId="{377D07D3-EB1C-4897-BE82-213B1241B2EF}" dt="2021-06-29T19:04:45.283" v="1071" actId="14100"/>
          <ac:spMkLst>
            <pc:docMk/>
            <pc:sldMk cId="2654379200" sldId="526"/>
            <ac:spMk id="6" creationId="{00000000-0000-0000-0000-000000000000}"/>
          </ac:spMkLst>
        </pc:spChg>
        <pc:spChg chg="mod">
          <ac:chgData name="Bethany Bolen" userId="8e338a04f9f07398" providerId="LiveId" clId="{377D07D3-EB1C-4897-BE82-213B1241B2EF}" dt="2021-06-29T19:05:16.128" v="1077" actId="1035"/>
          <ac:spMkLst>
            <pc:docMk/>
            <pc:sldMk cId="2654379200" sldId="526"/>
            <ac:spMk id="7" creationId="{00000000-0000-0000-0000-000000000000}"/>
          </ac:spMkLst>
        </pc:spChg>
        <pc:spChg chg="mod">
          <ac:chgData name="Bethany Bolen" userId="8e338a04f9f07398" providerId="LiveId" clId="{377D07D3-EB1C-4897-BE82-213B1241B2EF}" dt="2021-06-29T19:04:34.854" v="1069" actId="1076"/>
          <ac:spMkLst>
            <pc:docMk/>
            <pc:sldMk cId="2654379200" sldId="526"/>
            <ac:spMk id="8" creationId="{00000000-0000-0000-0000-000000000000}"/>
          </ac:spMkLst>
        </pc:spChg>
        <pc:spChg chg="mod">
          <ac:chgData name="Bethany Bolen" userId="8e338a04f9f07398" providerId="LiveId" clId="{377D07D3-EB1C-4897-BE82-213B1241B2EF}" dt="2021-06-29T19:04:55.946" v="1072" actId="1076"/>
          <ac:spMkLst>
            <pc:docMk/>
            <pc:sldMk cId="2654379200" sldId="526"/>
            <ac:spMk id="9" creationId="{00000000-0000-0000-0000-000000000000}"/>
          </ac:spMkLst>
        </pc:spChg>
        <pc:picChg chg="del">
          <ac:chgData name="Bethany Bolen" userId="8e338a04f9f07398" providerId="LiveId" clId="{377D07D3-EB1C-4897-BE82-213B1241B2EF}" dt="2021-06-29T19:04:03.719" v="1032" actId="478"/>
          <ac:picMkLst>
            <pc:docMk/>
            <pc:sldMk cId="2654379200" sldId="526"/>
            <ac:picMk id="5" creationId="{00000000-0000-0000-0000-000000000000}"/>
          </ac:picMkLst>
        </pc:picChg>
        <pc:picChg chg="add mod ord">
          <ac:chgData name="Bethany Bolen" userId="8e338a04f9f07398" providerId="LiveId" clId="{377D07D3-EB1C-4897-BE82-213B1241B2EF}" dt="2021-06-29T19:05:02.476" v="1074" actId="1076"/>
          <ac:picMkLst>
            <pc:docMk/>
            <pc:sldMk cId="2654379200" sldId="526"/>
            <ac:picMk id="11" creationId="{6C3A50E7-5FFC-4F1D-8519-4D46B882B953}"/>
          </ac:picMkLst>
        </pc:picChg>
      </pc:sldChg>
      <pc:sldChg chg="addSp delSp modSp add mod">
        <pc:chgData name="Bethany Bolen" userId="8e338a04f9f07398" providerId="LiveId" clId="{377D07D3-EB1C-4897-BE82-213B1241B2EF}" dt="2021-06-29T19:08:46.307" v="1379" actId="1038"/>
        <pc:sldMkLst>
          <pc:docMk/>
          <pc:sldMk cId="3639705540" sldId="527"/>
        </pc:sldMkLst>
        <pc:spChg chg="mod">
          <ac:chgData name="Bethany Bolen" userId="8e338a04f9f07398" providerId="LiveId" clId="{377D07D3-EB1C-4897-BE82-213B1241B2EF}" dt="2021-06-29T19:08:46.307" v="1379" actId="1038"/>
          <ac:spMkLst>
            <pc:docMk/>
            <pc:sldMk cId="3639705540" sldId="527"/>
            <ac:spMk id="6" creationId="{00000000-0000-0000-0000-000000000000}"/>
          </ac:spMkLst>
        </pc:spChg>
        <pc:spChg chg="mod">
          <ac:chgData name="Bethany Bolen" userId="8e338a04f9f07398" providerId="LiveId" clId="{377D07D3-EB1C-4897-BE82-213B1241B2EF}" dt="2021-06-29T19:08:35.102" v="1362" actId="1035"/>
          <ac:spMkLst>
            <pc:docMk/>
            <pc:sldMk cId="3639705540" sldId="527"/>
            <ac:spMk id="7" creationId="{00000000-0000-0000-0000-000000000000}"/>
          </ac:spMkLst>
        </pc:spChg>
        <pc:spChg chg="mod">
          <ac:chgData name="Bethany Bolen" userId="8e338a04f9f07398" providerId="LiveId" clId="{377D07D3-EB1C-4897-BE82-213B1241B2EF}" dt="2021-06-29T19:08:27.798" v="1354" actId="1035"/>
          <ac:spMkLst>
            <pc:docMk/>
            <pc:sldMk cId="3639705540" sldId="527"/>
            <ac:spMk id="8" creationId="{00000000-0000-0000-0000-000000000000}"/>
          </ac:spMkLst>
        </pc:spChg>
        <pc:picChg chg="del mod">
          <ac:chgData name="Bethany Bolen" userId="8e338a04f9f07398" providerId="LiveId" clId="{377D07D3-EB1C-4897-BE82-213B1241B2EF}" dt="2021-06-29T19:08:20.171" v="1348" actId="478"/>
          <ac:picMkLst>
            <pc:docMk/>
            <pc:sldMk cId="3639705540" sldId="527"/>
            <ac:picMk id="5" creationId="{00000000-0000-0000-0000-000000000000}"/>
          </ac:picMkLst>
        </pc:picChg>
        <pc:picChg chg="add mod ord">
          <ac:chgData name="Bethany Bolen" userId="8e338a04f9f07398" providerId="LiveId" clId="{377D07D3-EB1C-4897-BE82-213B1241B2EF}" dt="2021-06-29T19:08:17.731" v="1346" actId="27614"/>
          <ac:picMkLst>
            <pc:docMk/>
            <pc:sldMk cId="3639705540" sldId="527"/>
            <ac:picMk id="13" creationId="{54892FF3-9FEC-41A3-8E5F-7C0F090B8192}"/>
          </ac:picMkLst>
        </pc:picChg>
        <pc:cxnChg chg="mod">
          <ac:chgData name="Bethany Bolen" userId="8e338a04f9f07398" providerId="LiveId" clId="{377D07D3-EB1C-4897-BE82-213B1241B2EF}" dt="2021-06-29T19:08:46.307" v="1379" actId="1038"/>
          <ac:cxnSpMkLst>
            <pc:docMk/>
            <pc:sldMk cId="3639705540" sldId="527"/>
            <ac:cxnSpMk id="9" creationId="{00000000-0000-0000-0000-000000000000}"/>
          </ac:cxnSpMkLst>
        </pc:cxnChg>
        <pc:cxnChg chg="mod">
          <ac:chgData name="Bethany Bolen" userId="8e338a04f9f07398" providerId="LiveId" clId="{377D07D3-EB1C-4897-BE82-213B1241B2EF}" dt="2021-06-29T19:08:37.915" v="1363" actId="1037"/>
          <ac:cxnSpMkLst>
            <pc:docMk/>
            <pc:sldMk cId="3639705540" sldId="527"/>
            <ac:cxnSpMk id="10" creationId="{00000000-0000-0000-0000-000000000000}"/>
          </ac:cxnSpMkLst>
        </pc:cxnChg>
        <pc:cxnChg chg="mod">
          <ac:chgData name="Bethany Bolen" userId="8e338a04f9f07398" providerId="LiveId" clId="{377D07D3-EB1C-4897-BE82-213B1241B2EF}" dt="2021-06-29T19:08:27.798" v="1354" actId="1035"/>
          <ac:cxnSpMkLst>
            <pc:docMk/>
            <pc:sldMk cId="3639705540" sldId="527"/>
            <ac:cxnSpMk id="11" creationId="{00000000-0000-0000-0000-000000000000}"/>
          </ac:cxnSpMkLst>
        </pc:cxnChg>
      </pc:sldChg>
      <pc:sldChg chg="addSp delSp modSp add mod">
        <pc:chgData name="Bethany Bolen" userId="8e338a04f9f07398" providerId="LiveId" clId="{377D07D3-EB1C-4897-BE82-213B1241B2EF}" dt="2021-06-29T19:10:27.464" v="1466" actId="1036"/>
        <pc:sldMkLst>
          <pc:docMk/>
          <pc:sldMk cId="3791511054" sldId="528"/>
        </pc:sldMkLst>
        <pc:spChg chg="mod">
          <ac:chgData name="Bethany Bolen" userId="8e338a04f9f07398" providerId="LiveId" clId="{377D07D3-EB1C-4897-BE82-213B1241B2EF}" dt="2021-06-29T19:10:27.464" v="1466" actId="1036"/>
          <ac:spMkLst>
            <pc:docMk/>
            <pc:sldMk cId="3791511054" sldId="528"/>
            <ac:spMk id="7" creationId="{00000000-0000-0000-0000-000000000000}"/>
          </ac:spMkLst>
        </pc:spChg>
        <pc:spChg chg="mod">
          <ac:chgData name="Bethany Bolen" userId="8e338a04f9f07398" providerId="LiveId" clId="{377D07D3-EB1C-4897-BE82-213B1241B2EF}" dt="2021-06-29T19:10:05.042" v="1446" actId="1076"/>
          <ac:spMkLst>
            <pc:docMk/>
            <pc:sldMk cId="3791511054" sldId="528"/>
            <ac:spMk id="9" creationId="{00000000-0000-0000-0000-000000000000}"/>
          </ac:spMkLst>
        </pc:spChg>
        <pc:picChg chg="del mod">
          <ac:chgData name="Bethany Bolen" userId="8e338a04f9f07398" providerId="LiveId" clId="{377D07D3-EB1C-4897-BE82-213B1241B2EF}" dt="2021-06-29T19:10:03.023" v="1445" actId="478"/>
          <ac:picMkLst>
            <pc:docMk/>
            <pc:sldMk cId="3791511054" sldId="528"/>
            <ac:picMk id="5" creationId="{00000000-0000-0000-0000-000000000000}"/>
          </ac:picMkLst>
        </pc:picChg>
        <pc:picChg chg="add mod ord">
          <ac:chgData name="Bethany Bolen" userId="8e338a04f9f07398" providerId="LiveId" clId="{377D07D3-EB1C-4897-BE82-213B1241B2EF}" dt="2021-06-29T19:10:01.380" v="1443" actId="27614"/>
          <ac:picMkLst>
            <pc:docMk/>
            <pc:sldMk cId="3791511054" sldId="528"/>
            <ac:picMk id="8" creationId="{BEBE3F8C-2010-41E3-8100-4396EA50422C}"/>
          </ac:picMkLst>
        </pc:picChg>
        <pc:cxnChg chg="mod">
          <ac:chgData name="Bethany Bolen" userId="8e338a04f9f07398" providerId="LiveId" clId="{377D07D3-EB1C-4897-BE82-213B1241B2EF}" dt="2021-06-29T19:10:27.464" v="1466" actId="1036"/>
          <ac:cxnSpMkLst>
            <pc:docMk/>
            <pc:sldMk cId="3791511054" sldId="528"/>
            <ac:cxnSpMk id="10" creationId="{00000000-0000-0000-0000-000000000000}"/>
          </ac:cxnSpMkLst>
        </pc:cxnChg>
      </pc:sldChg>
      <pc:sldChg chg="addSp delSp modSp add mod">
        <pc:chgData name="Bethany Bolen" userId="8e338a04f9f07398" providerId="LiveId" clId="{377D07D3-EB1C-4897-BE82-213B1241B2EF}" dt="2021-06-29T19:11:46.445" v="1545" actId="1038"/>
        <pc:sldMkLst>
          <pc:docMk/>
          <pc:sldMk cId="2440933363" sldId="529"/>
        </pc:sldMkLst>
        <pc:spChg chg="mod">
          <ac:chgData name="Bethany Bolen" userId="8e338a04f9f07398" providerId="LiveId" clId="{377D07D3-EB1C-4897-BE82-213B1241B2EF}" dt="2021-06-29T19:11:20.342" v="1500" actId="1035"/>
          <ac:spMkLst>
            <pc:docMk/>
            <pc:sldMk cId="2440933363" sldId="529"/>
            <ac:spMk id="6" creationId="{00000000-0000-0000-0000-000000000000}"/>
          </ac:spMkLst>
        </pc:spChg>
        <pc:spChg chg="mod">
          <ac:chgData name="Bethany Bolen" userId="8e338a04f9f07398" providerId="LiveId" clId="{377D07D3-EB1C-4897-BE82-213B1241B2EF}" dt="2021-06-29T19:11:27.126" v="1501" actId="1076"/>
          <ac:spMkLst>
            <pc:docMk/>
            <pc:sldMk cId="2440933363" sldId="529"/>
            <ac:spMk id="7" creationId="{00000000-0000-0000-0000-000000000000}"/>
          </ac:spMkLst>
        </pc:spChg>
        <pc:spChg chg="mod">
          <ac:chgData name="Bethany Bolen" userId="8e338a04f9f07398" providerId="LiveId" clId="{377D07D3-EB1C-4897-BE82-213B1241B2EF}" dt="2021-06-29T19:11:35.635" v="1503" actId="1076"/>
          <ac:spMkLst>
            <pc:docMk/>
            <pc:sldMk cId="2440933363" sldId="529"/>
            <ac:spMk id="8" creationId="{00000000-0000-0000-0000-000000000000}"/>
          </ac:spMkLst>
        </pc:spChg>
        <pc:spChg chg="mod">
          <ac:chgData name="Bethany Bolen" userId="8e338a04f9f07398" providerId="LiveId" clId="{377D07D3-EB1C-4897-BE82-213B1241B2EF}" dt="2021-06-29T19:11:02.880" v="1494" actId="1036"/>
          <ac:spMkLst>
            <pc:docMk/>
            <pc:sldMk cId="2440933363" sldId="529"/>
            <ac:spMk id="9" creationId="{00000000-0000-0000-0000-000000000000}"/>
          </ac:spMkLst>
        </pc:spChg>
        <pc:spChg chg="mod">
          <ac:chgData name="Bethany Bolen" userId="8e338a04f9f07398" providerId="LiveId" clId="{377D07D3-EB1C-4897-BE82-213B1241B2EF}" dt="2021-06-29T19:11:46.445" v="1545" actId="1038"/>
          <ac:spMkLst>
            <pc:docMk/>
            <pc:sldMk cId="2440933363" sldId="529"/>
            <ac:spMk id="10" creationId="{00000000-0000-0000-0000-000000000000}"/>
          </ac:spMkLst>
        </pc:spChg>
        <pc:picChg chg="del mod">
          <ac:chgData name="Bethany Bolen" userId="8e338a04f9f07398" providerId="LiveId" clId="{377D07D3-EB1C-4897-BE82-213B1241B2EF}" dt="2021-06-29T19:10:54.185" v="1482" actId="478"/>
          <ac:picMkLst>
            <pc:docMk/>
            <pc:sldMk cId="2440933363" sldId="529"/>
            <ac:picMk id="5" creationId="{00000000-0000-0000-0000-000000000000}"/>
          </ac:picMkLst>
        </pc:picChg>
        <pc:picChg chg="add mod ord">
          <ac:chgData name="Bethany Bolen" userId="8e338a04f9f07398" providerId="LiveId" clId="{377D07D3-EB1C-4897-BE82-213B1241B2EF}" dt="2021-06-29T19:10:52.818" v="1480" actId="27614"/>
          <ac:picMkLst>
            <pc:docMk/>
            <pc:sldMk cId="2440933363" sldId="529"/>
            <ac:picMk id="13" creationId="{948118E3-1BEA-4640-8303-DFA295D3DD80}"/>
          </ac:picMkLst>
        </pc:picChg>
        <pc:cxnChg chg="mod">
          <ac:chgData name="Bethany Bolen" userId="8e338a04f9f07398" providerId="LiveId" clId="{377D07D3-EB1C-4897-BE82-213B1241B2EF}" dt="2021-06-29T19:11:46.445" v="1545" actId="1038"/>
          <ac:cxnSpMkLst>
            <pc:docMk/>
            <pc:sldMk cId="2440933363" sldId="529"/>
            <ac:cxnSpMk id="12" creationId="{00000000-0000-0000-0000-000000000000}"/>
          </ac:cxnSpMkLst>
        </pc:cxnChg>
      </pc:sldChg>
      <pc:sldChg chg="addSp delSp modSp add mod">
        <pc:chgData name="Bethany Bolen" userId="8e338a04f9f07398" providerId="LiveId" clId="{377D07D3-EB1C-4897-BE82-213B1241B2EF}" dt="2021-06-29T19:13:55.089" v="1652" actId="14100"/>
        <pc:sldMkLst>
          <pc:docMk/>
          <pc:sldMk cId="2362042019" sldId="530"/>
        </pc:sldMkLst>
        <pc:spChg chg="mod">
          <ac:chgData name="Bethany Bolen" userId="8e338a04f9f07398" providerId="LiveId" clId="{377D07D3-EB1C-4897-BE82-213B1241B2EF}" dt="2021-06-29T19:13:40.827" v="1650" actId="1035"/>
          <ac:spMkLst>
            <pc:docMk/>
            <pc:sldMk cId="2362042019" sldId="530"/>
            <ac:spMk id="9" creationId="{00000000-0000-0000-0000-000000000000}"/>
          </ac:spMkLst>
        </pc:spChg>
        <pc:spChg chg="mod">
          <ac:chgData name="Bethany Bolen" userId="8e338a04f9f07398" providerId="LiveId" clId="{377D07D3-EB1C-4897-BE82-213B1241B2EF}" dt="2021-06-29T19:13:40.827" v="1650" actId="1035"/>
          <ac:spMkLst>
            <pc:docMk/>
            <pc:sldMk cId="2362042019" sldId="530"/>
            <ac:spMk id="10" creationId="{00000000-0000-0000-0000-000000000000}"/>
          </ac:spMkLst>
        </pc:spChg>
        <pc:spChg chg="mod">
          <ac:chgData name="Bethany Bolen" userId="8e338a04f9f07398" providerId="LiveId" clId="{377D07D3-EB1C-4897-BE82-213B1241B2EF}" dt="2021-06-29T19:13:55.089" v="1652" actId="14100"/>
          <ac:spMkLst>
            <pc:docMk/>
            <pc:sldMk cId="2362042019" sldId="530"/>
            <ac:spMk id="17" creationId="{00000000-0000-0000-0000-000000000000}"/>
          </ac:spMkLst>
        </pc:spChg>
        <pc:picChg chg="del">
          <ac:chgData name="Bethany Bolen" userId="8e338a04f9f07398" providerId="LiveId" clId="{377D07D3-EB1C-4897-BE82-213B1241B2EF}" dt="2021-06-29T19:13:30.622" v="1623" actId="478"/>
          <ac:picMkLst>
            <pc:docMk/>
            <pc:sldMk cId="2362042019" sldId="530"/>
            <ac:picMk id="5" creationId="{00000000-0000-0000-0000-000000000000}"/>
          </ac:picMkLst>
        </pc:picChg>
        <pc:picChg chg="add mod ord">
          <ac:chgData name="Bethany Bolen" userId="8e338a04f9f07398" providerId="LiveId" clId="{377D07D3-EB1C-4897-BE82-213B1241B2EF}" dt="2021-06-29T19:13:29.875" v="1622" actId="962"/>
          <ac:picMkLst>
            <pc:docMk/>
            <pc:sldMk cId="2362042019" sldId="530"/>
            <ac:picMk id="7" creationId="{856570AE-886F-4B2F-ABE0-CD434EB4CCF6}"/>
          </ac:picMkLst>
        </pc:picChg>
      </pc:sldChg>
      <pc:sldChg chg="addSp delSp modSp add mod">
        <pc:chgData name="Bethany Bolen" userId="8e338a04f9f07398" providerId="LiveId" clId="{377D07D3-EB1C-4897-BE82-213B1241B2EF}" dt="2021-06-29T19:16:35.232" v="1839" actId="27614"/>
        <pc:sldMkLst>
          <pc:docMk/>
          <pc:sldMk cId="635846256" sldId="531"/>
        </pc:sldMkLst>
        <pc:picChg chg="del">
          <ac:chgData name="Bethany Bolen" userId="8e338a04f9f07398" providerId="LiveId" clId="{377D07D3-EB1C-4897-BE82-213B1241B2EF}" dt="2021-06-29T19:16:34.933" v="1838" actId="478"/>
          <ac:picMkLst>
            <pc:docMk/>
            <pc:sldMk cId="635846256" sldId="531"/>
            <ac:picMk id="6" creationId="{00000000-0000-0000-0000-000000000000}"/>
          </ac:picMkLst>
        </pc:picChg>
        <pc:picChg chg="add mod ord">
          <ac:chgData name="Bethany Bolen" userId="8e338a04f9f07398" providerId="LiveId" clId="{377D07D3-EB1C-4897-BE82-213B1241B2EF}" dt="2021-06-29T19:16:35.232" v="1839" actId="27614"/>
          <ac:picMkLst>
            <pc:docMk/>
            <pc:sldMk cId="635846256" sldId="531"/>
            <ac:picMk id="7" creationId="{5CECF451-030F-4E13-8498-D5E353DB6967}"/>
          </ac:picMkLst>
        </pc:picChg>
      </pc:sldChg>
    </pc:docChg>
  </pc:docChgLst>
  <pc:docChgLst>
    <pc:chgData name="Kris Udd" userId="1177e061ad7f1e06" providerId="LiveId" clId="{C7ED75CB-6414-4820-BCBB-11B17E2E6495}"/>
    <pc:docChg chg="undo custSel modSld">
      <pc:chgData name="Kris Udd" userId="1177e061ad7f1e06" providerId="LiveId" clId="{C7ED75CB-6414-4820-BCBB-11B17E2E6495}" dt="2023-09-26T20:57:09.049" v="57" actId="12788"/>
      <pc:docMkLst>
        <pc:docMk/>
      </pc:docMkLst>
      <pc:sldChg chg="modSp mod">
        <pc:chgData name="Kris Udd" userId="1177e061ad7f1e06" providerId="LiveId" clId="{C7ED75CB-6414-4820-BCBB-11B17E2E6495}" dt="2023-09-26T20:45:13.834" v="4" actId="12788"/>
        <pc:sldMkLst>
          <pc:docMk/>
          <pc:sldMk cId="684358855" sldId="307"/>
        </pc:sldMkLst>
        <pc:picChg chg="mod modCrop">
          <ac:chgData name="Kris Udd" userId="1177e061ad7f1e06" providerId="LiveId" clId="{C7ED75CB-6414-4820-BCBB-11B17E2E6495}" dt="2023-09-26T20:45:13.834" v="4" actId="12788"/>
          <ac:picMkLst>
            <pc:docMk/>
            <pc:sldMk cId="684358855" sldId="307"/>
            <ac:picMk id="9" creationId="{7C0F9C0E-E632-4F29-9873-87AC81AB3AA6}"/>
          </ac:picMkLst>
        </pc:picChg>
      </pc:sldChg>
      <pc:sldChg chg="modSp mod">
        <pc:chgData name="Kris Udd" userId="1177e061ad7f1e06" providerId="LiveId" clId="{C7ED75CB-6414-4820-BCBB-11B17E2E6495}" dt="2023-09-26T20:45:37.581" v="26" actId="20577"/>
        <pc:sldMkLst>
          <pc:docMk/>
          <pc:sldMk cId="1223156084" sldId="308"/>
        </pc:sldMkLst>
        <pc:spChg chg="mod">
          <ac:chgData name="Kris Udd" userId="1177e061ad7f1e06" providerId="LiveId" clId="{C7ED75CB-6414-4820-BCBB-11B17E2E6495}" dt="2023-09-26T20:45:37.581" v="26" actId="20577"/>
          <ac:spMkLst>
            <pc:docMk/>
            <pc:sldMk cId="1223156084" sldId="308"/>
            <ac:spMk id="2" creationId="{00000000-0000-0000-0000-000000000000}"/>
          </ac:spMkLst>
        </pc:spChg>
      </pc:sldChg>
      <pc:sldChg chg="modSp mod">
        <pc:chgData name="Kris Udd" userId="1177e061ad7f1e06" providerId="LiveId" clId="{C7ED75CB-6414-4820-BCBB-11B17E2E6495}" dt="2023-09-26T20:46:00.410" v="33" actId="732"/>
        <pc:sldMkLst>
          <pc:docMk/>
          <pc:sldMk cId="1161944027" sldId="325"/>
        </pc:sldMkLst>
        <pc:picChg chg="mod modCrop">
          <ac:chgData name="Kris Udd" userId="1177e061ad7f1e06" providerId="LiveId" clId="{C7ED75CB-6414-4820-BCBB-11B17E2E6495}" dt="2023-09-26T20:46:00.410" v="33" actId="732"/>
          <ac:picMkLst>
            <pc:docMk/>
            <pc:sldMk cId="1161944027" sldId="325"/>
            <ac:picMk id="6" creationId="{22B9328B-A6A4-5479-6ADA-675EDB91F43E}"/>
          </ac:picMkLst>
        </pc:picChg>
      </pc:sldChg>
      <pc:sldChg chg="addSp delSp modSp mod">
        <pc:chgData name="Kris Udd" userId="1177e061ad7f1e06" providerId="LiveId" clId="{C7ED75CB-6414-4820-BCBB-11B17E2E6495}" dt="2023-09-26T20:56:31.631" v="54" actId="478"/>
        <pc:sldMkLst>
          <pc:docMk/>
          <pc:sldMk cId="4210776442" sldId="386"/>
        </pc:sldMkLst>
        <pc:picChg chg="add mod ord">
          <ac:chgData name="Kris Udd" userId="1177e061ad7f1e06" providerId="LiveId" clId="{C7ED75CB-6414-4820-BCBB-11B17E2E6495}" dt="2023-09-26T20:56:29.720" v="53" actId="167"/>
          <ac:picMkLst>
            <pc:docMk/>
            <pc:sldMk cId="4210776442" sldId="386"/>
            <ac:picMk id="3" creationId="{77BE84FA-9328-3F44-E10C-6700025C632D}"/>
          </ac:picMkLst>
        </pc:picChg>
        <pc:picChg chg="del">
          <ac:chgData name="Kris Udd" userId="1177e061ad7f1e06" providerId="LiveId" clId="{C7ED75CB-6414-4820-BCBB-11B17E2E6495}" dt="2023-09-26T20:56:31.631" v="54" actId="478"/>
          <ac:picMkLst>
            <pc:docMk/>
            <pc:sldMk cId="4210776442" sldId="386"/>
            <ac:picMk id="7" creationId="{F2B4C5B0-70AF-B74E-D112-F2AE1C7A2DBA}"/>
          </ac:picMkLst>
        </pc:picChg>
      </pc:sldChg>
      <pc:sldChg chg="addSp delSp modSp mod modNotesTx">
        <pc:chgData name="Kris Udd" userId="1177e061ad7f1e06" providerId="LiveId" clId="{C7ED75CB-6414-4820-BCBB-11B17E2E6495}" dt="2023-09-26T20:51:17.087" v="51" actId="167"/>
        <pc:sldMkLst>
          <pc:docMk/>
          <pc:sldMk cId="1048833814" sldId="453"/>
        </pc:sldMkLst>
        <pc:picChg chg="add mod ord">
          <ac:chgData name="Kris Udd" userId="1177e061ad7f1e06" providerId="LiveId" clId="{C7ED75CB-6414-4820-BCBB-11B17E2E6495}" dt="2023-09-26T20:51:17.087" v="51" actId="167"/>
          <ac:picMkLst>
            <pc:docMk/>
            <pc:sldMk cId="1048833814" sldId="453"/>
            <ac:picMk id="5" creationId="{04E83E34-57BC-B432-1E98-196BE9A18D2E}"/>
          </ac:picMkLst>
        </pc:picChg>
        <pc:picChg chg="del">
          <ac:chgData name="Kris Udd" userId="1177e061ad7f1e06" providerId="LiveId" clId="{C7ED75CB-6414-4820-BCBB-11B17E2E6495}" dt="2023-09-26T20:51:14.642" v="49" actId="478"/>
          <ac:picMkLst>
            <pc:docMk/>
            <pc:sldMk cId="1048833814" sldId="453"/>
            <ac:picMk id="9" creationId="{B54FB922-F0BB-D678-4704-AECB2F8A87B6}"/>
          </ac:picMkLst>
        </pc:picChg>
      </pc:sldChg>
      <pc:sldChg chg="modSp mod">
        <pc:chgData name="Kris Udd" userId="1177e061ad7f1e06" providerId="LiveId" clId="{C7ED75CB-6414-4820-BCBB-11B17E2E6495}" dt="2023-09-26T20:57:09.049" v="57" actId="12788"/>
        <pc:sldMkLst>
          <pc:docMk/>
          <pc:sldMk cId="3370197360" sldId="463"/>
        </pc:sldMkLst>
        <pc:picChg chg="mod modCrop">
          <ac:chgData name="Kris Udd" userId="1177e061ad7f1e06" providerId="LiveId" clId="{C7ED75CB-6414-4820-BCBB-11B17E2E6495}" dt="2023-09-26T20:57:09.049" v="57" actId="12788"/>
          <ac:picMkLst>
            <pc:docMk/>
            <pc:sldMk cId="3370197360" sldId="463"/>
            <ac:picMk id="6" creationId="{199B4F7B-1E45-4B83-A8D2-AE3967718C94}"/>
          </ac:picMkLst>
        </pc:picChg>
      </pc:sldChg>
      <pc:sldChg chg="modSp mod">
        <pc:chgData name="Kris Udd" userId="1177e061ad7f1e06" providerId="LiveId" clId="{C7ED75CB-6414-4820-BCBB-11B17E2E6495}" dt="2023-09-26T20:47:29.773" v="47" actId="1076"/>
        <pc:sldMkLst>
          <pc:docMk/>
          <pc:sldMk cId="1270831065" sldId="525"/>
        </pc:sldMkLst>
        <pc:spChg chg="mod">
          <ac:chgData name="Kris Udd" userId="1177e061ad7f1e06" providerId="LiveId" clId="{C7ED75CB-6414-4820-BCBB-11B17E2E6495}" dt="2023-09-26T20:47:13.121" v="43" actId="1036"/>
          <ac:spMkLst>
            <pc:docMk/>
            <pc:sldMk cId="1270831065" sldId="525"/>
            <ac:spMk id="6" creationId="{00000000-0000-0000-0000-000000000000}"/>
          </ac:spMkLst>
        </pc:spChg>
        <pc:spChg chg="mod">
          <ac:chgData name="Kris Udd" userId="1177e061ad7f1e06" providerId="LiveId" clId="{C7ED75CB-6414-4820-BCBB-11B17E2E6495}" dt="2023-09-26T20:46:57.610" v="35" actId="1076"/>
          <ac:spMkLst>
            <pc:docMk/>
            <pc:sldMk cId="1270831065" sldId="525"/>
            <ac:spMk id="9" creationId="{00000000-0000-0000-0000-000000000000}"/>
          </ac:spMkLst>
        </pc:spChg>
        <pc:spChg chg="mod">
          <ac:chgData name="Kris Udd" userId="1177e061ad7f1e06" providerId="LiveId" clId="{C7ED75CB-6414-4820-BCBB-11B17E2E6495}" dt="2023-09-26T20:47:29.773" v="47" actId="1076"/>
          <ac:spMkLst>
            <pc:docMk/>
            <pc:sldMk cId="1270831065" sldId="525"/>
            <ac:spMk id="13" creationId="{00000000-0000-0000-0000-000000000000}"/>
          </ac:spMkLst>
        </pc:spChg>
        <pc:picChg chg="mod">
          <ac:chgData name="Kris Udd" userId="1177e061ad7f1e06" providerId="LiveId" clId="{C7ED75CB-6414-4820-BCBB-11B17E2E6495}" dt="2023-09-26T20:47:22.739" v="45" actId="1076"/>
          <ac:picMkLst>
            <pc:docMk/>
            <pc:sldMk cId="1270831065" sldId="525"/>
            <ac:picMk id="11" creationId="{D991BE29-996E-44E2-AA9D-BC600127EB73}"/>
          </ac:picMkLst>
        </pc:picChg>
        <pc:cxnChg chg="mod">
          <ac:chgData name="Kris Udd" userId="1177e061ad7f1e06" providerId="LiveId" clId="{C7ED75CB-6414-4820-BCBB-11B17E2E6495}" dt="2023-09-26T20:47:09.075" v="38" actId="14100"/>
          <ac:cxnSpMkLst>
            <pc:docMk/>
            <pc:sldMk cId="1270831065" sldId="525"/>
            <ac:cxnSpMk id="7" creationId="{00000000-0000-0000-0000-000000000000}"/>
          </ac:cxnSpMkLst>
        </pc:cxnChg>
        <pc:cxnChg chg="mod">
          <ac:chgData name="Kris Udd" userId="1177e061ad7f1e06" providerId="LiveId" clId="{C7ED75CB-6414-4820-BCBB-11B17E2E6495}" dt="2023-09-26T20:46:52.897" v="34" actId="14100"/>
          <ac:cxnSpMkLst>
            <pc:docMk/>
            <pc:sldMk cId="1270831065" sldId="525"/>
            <ac:cxnSpMk id="10" creationId="{00000000-0000-0000-0000-000000000000}"/>
          </ac:cxnSpMkLst>
        </pc:cxnChg>
        <pc:cxnChg chg="mod">
          <ac:chgData name="Kris Udd" userId="1177e061ad7f1e06" providerId="LiveId" clId="{C7ED75CB-6414-4820-BCBB-11B17E2E6495}" dt="2023-09-26T20:47:26.116" v="46" actId="14100"/>
          <ac:cxnSpMkLst>
            <pc:docMk/>
            <pc:sldMk cId="1270831065" sldId="525"/>
            <ac:cxnSpMk id="14" creationId="{00000000-0000-0000-0000-000000000000}"/>
          </ac:cxnSpMkLst>
        </pc:cxnChg>
      </pc:sldChg>
    </pc:docChg>
  </pc:docChgLst>
  <pc:docChgLst>
    <pc:chgData name="Todd Bolen" userId="a511567d1bf03c50" providerId="LiveId" clId="{C4B5B25A-F255-493B-A7E1-61DAAD5ED72A}"/>
    <pc:docChg chg="custSel addSld delSld modSld">
      <pc:chgData name="Todd Bolen" userId="a511567d1bf03c50" providerId="LiveId" clId="{C4B5B25A-F255-493B-A7E1-61DAAD5ED72A}" dt="2024-02-16T04:55:42.766" v="38" actId="478"/>
      <pc:docMkLst>
        <pc:docMk/>
      </pc:docMkLst>
      <pc:sldChg chg="addSp delSp modSp add mod modNotesTx">
        <pc:chgData name="Todd Bolen" userId="a511567d1bf03c50" providerId="LiveId" clId="{C4B5B25A-F255-493B-A7E1-61DAAD5ED72A}" dt="2024-02-16T04:55:42.766" v="38" actId="478"/>
        <pc:sldMkLst>
          <pc:docMk/>
          <pc:sldMk cId="2688519787" sldId="505"/>
        </pc:sldMkLst>
        <pc:picChg chg="add mod ord">
          <ac:chgData name="Todd Bolen" userId="a511567d1bf03c50" providerId="LiveId" clId="{C4B5B25A-F255-493B-A7E1-61DAAD5ED72A}" dt="2024-02-16T04:55:40.963" v="37" actId="167"/>
          <ac:picMkLst>
            <pc:docMk/>
            <pc:sldMk cId="2688519787" sldId="505"/>
            <ac:picMk id="2" creationId="{E3B7164A-104F-CAA2-CBE7-62D0311138AD}"/>
          </ac:picMkLst>
        </pc:picChg>
        <pc:picChg chg="del">
          <ac:chgData name="Todd Bolen" userId="a511567d1bf03c50" providerId="LiveId" clId="{C4B5B25A-F255-493B-A7E1-61DAAD5ED72A}" dt="2024-02-16T04:55:42.766" v="38" actId="478"/>
          <ac:picMkLst>
            <pc:docMk/>
            <pc:sldMk cId="2688519787" sldId="505"/>
            <ac:picMk id="9" creationId="{6323F38D-D648-263C-20B4-959A14646F56}"/>
          </ac:picMkLst>
        </pc:picChg>
      </pc:sldChg>
      <pc:sldChg chg="modNotesTx">
        <pc:chgData name="Todd Bolen" userId="a511567d1bf03c50" providerId="LiveId" clId="{C4B5B25A-F255-493B-A7E1-61DAAD5ED72A}" dt="2024-02-16T04:53:48.423" v="6" actId="20577"/>
        <pc:sldMkLst>
          <pc:docMk/>
          <pc:sldMk cId="2778900578" sldId="582"/>
        </pc:sldMkLst>
      </pc:sldChg>
      <pc:sldChg chg="addSp modSp add mod modNotesTx">
        <pc:chgData name="Todd Bolen" userId="a511567d1bf03c50" providerId="LiveId" clId="{C4B5B25A-F255-493B-A7E1-61DAAD5ED72A}" dt="2024-02-16T04:54:16.678" v="19" actId="20577"/>
        <pc:sldMkLst>
          <pc:docMk/>
          <pc:sldMk cId="2658853047" sldId="587"/>
        </pc:sldMkLst>
        <pc:spChg chg="add mod">
          <ac:chgData name="Todd Bolen" userId="a511567d1bf03c50" providerId="LiveId" clId="{C4B5B25A-F255-493B-A7E1-61DAAD5ED72A}" dt="2024-02-16T04:54:16.678" v="19" actId="20577"/>
          <ac:spMkLst>
            <pc:docMk/>
            <pc:sldMk cId="2658853047" sldId="587"/>
            <ac:spMk id="2" creationId="{088821E0-5BC1-B911-DD08-FFC9DBC7094B}"/>
          </ac:spMkLst>
        </pc:spChg>
        <pc:spChg chg="add mod">
          <ac:chgData name="Todd Bolen" userId="a511567d1bf03c50" providerId="LiveId" clId="{C4B5B25A-F255-493B-A7E1-61DAAD5ED72A}" dt="2024-02-16T04:54:06.574" v="7"/>
          <ac:spMkLst>
            <pc:docMk/>
            <pc:sldMk cId="2658853047" sldId="587"/>
            <ac:spMk id="3" creationId="{8070A505-2BF2-C658-93AC-C90A31529B6A}"/>
          </ac:spMkLst>
        </pc:spChg>
      </pc:sldChg>
      <pc:sldChg chg="add del">
        <pc:chgData name="Todd Bolen" userId="a511567d1bf03c50" providerId="LiveId" clId="{C4B5B25A-F255-493B-A7E1-61DAAD5ED72A}" dt="2024-02-16T04:55:22.091" v="33"/>
        <pc:sldMkLst>
          <pc:docMk/>
          <pc:sldMk cId="3574401378" sldId="588"/>
        </pc:sldMkLst>
      </pc:sldChg>
    </pc:docChg>
  </pc:docChgLst>
  <pc:docChgLst>
    <pc:chgData name="Katie Bolen" userId="aa78ffc0c2b120ec" providerId="LiveId" clId="{D950C98D-AD9A-4D46-B104-06DDBECF5806}"/>
    <pc:docChg chg="undo custSel modSld">
      <pc:chgData name="Katie Bolen" userId="aa78ffc0c2b120ec" providerId="LiveId" clId="{D950C98D-AD9A-4D46-B104-06DDBECF5806}" dt="2023-06-16T18:47:11.045" v="272" actId="478"/>
      <pc:docMkLst>
        <pc:docMk/>
      </pc:docMkLst>
      <pc:sldChg chg="addSp delSp modSp mod">
        <pc:chgData name="Katie Bolen" userId="aa78ffc0c2b120ec" providerId="LiveId" clId="{D950C98D-AD9A-4D46-B104-06DDBECF5806}" dt="2023-06-16T18:40:26.227" v="265" actId="478"/>
        <pc:sldMkLst>
          <pc:docMk/>
          <pc:sldMk cId="345029128" sldId="294"/>
        </pc:sldMkLst>
        <pc:picChg chg="del mod">
          <ac:chgData name="Katie Bolen" userId="aa78ffc0c2b120ec" providerId="LiveId" clId="{D950C98D-AD9A-4D46-B104-06DDBECF5806}" dt="2023-06-16T18:40:26.227" v="265" actId="478"/>
          <ac:picMkLst>
            <pc:docMk/>
            <pc:sldMk cId="345029128" sldId="294"/>
            <ac:picMk id="6" creationId="{E8FFBE60-A808-4769-8116-948D3065DAD6}"/>
          </ac:picMkLst>
        </pc:picChg>
        <pc:picChg chg="add mod ord">
          <ac:chgData name="Katie Bolen" userId="aa78ffc0c2b120ec" providerId="LiveId" clId="{D950C98D-AD9A-4D46-B104-06DDBECF5806}" dt="2023-06-16T18:40:25.789" v="263" actId="27614"/>
          <ac:picMkLst>
            <pc:docMk/>
            <pc:sldMk cId="345029128" sldId="294"/>
            <ac:picMk id="7" creationId="{EA9BFD33-59BF-E47C-6823-20BFB62CBA49}"/>
          </ac:picMkLst>
        </pc:picChg>
      </pc:sldChg>
      <pc:sldChg chg="addSp delSp modSp mod">
        <pc:chgData name="Katie Bolen" userId="aa78ffc0c2b120ec" providerId="LiveId" clId="{D950C98D-AD9A-4D46-B104-06DDBECF5806}" dt="2023-05-20T23:40:41.282" v="59" actId="478"/>
        <pc:sldMkLst>
          <pc:docMk/>
          <pc:sldMk cId="666745402" sldId="299"/>
        </pc:sldMkLst>
        <pc:picChg chg="add mod ord">
          <ac:chgData name="Katie Bolen" userId="aa78ffc0c2b120ec" providerId="LiveId" clId="{D950C98D-AD9A-4D46-B104-06DDBECF5806}" dt="2023-05-20T23:40:40.937" v="57" actId="27614"/>
          <ac:picMkLst>
            <pc:docMk/>
            <pc:sldMk cId="666745402" sldId="299"/>
            <ac:picMk id="6" creationId="{9082797C-F79D-2148-BE87-ECE13F9BED94}"/>
          </ac:picMkLst>
        </pc:picChg>
        <pc:picChg chg="del mod">
          <ac:chgData name="Katie Bolen" userId="aa78ffc0c2b120ec" providerId="LiveId" clId="{D950C98D-AD9A-4D46-B104-06DDBECF5806}" dt="2023-05-20T23:40:41.282" v="59" actId="478"/>
          <ac:picMkLst>
            <pc:docMk/>
            <pc:sldMk cId="666745402" sldId="299"/>
            <ac:picMk id="7" creationId="{B2D7678B-6E69-4D11-AC31-E6544C5CD2BC}"/>
          </ac:picMkLst>
        </pc:picChg>
      </pc:sldChg>
      <pc:sldChg chg="addSp delSp modSp mod">
        <pc:chgData name="Katie Bolen" userId="aa78ffc0c2b120ec" providerId="LiveId" clId="{D950C98D-AD9A-4D46-B104-06DDBECF5806}" dt="2023-06-01T22:01:53.075" v="219" actId="478"/>
        <pc:sldMkLst>
          <pc:docMk/>
          <pc:sldMk cId="3813556714" sldId="303"/>
        </pc:sldMkLst>
        <pc:picChg chg="del">
          <ac:chgData name="Katie Bolen" userId="aa78ffc0c2b120ec" providerId="LiveId" clId="{D950C98D-AD9A-4D46-B104-06DDBECF5806}" dt="2023-06-01T22:01:53.075" v="219" actId="478"/>
          <ac:picMkLst>
            <pc:docMk/>
            <pc:sldMk cId="3813556714" sldId="303"/>
            <ac:picMk id="6" creationId="{CB0B921B-AA1B-4FF5-9654-ED89D4580B55}"/>
          </ac:picMkLst>
        </pc:picChg>
        <pc:picChg chg="add mod ord">
          <ac:chgData name="Katie Bolen" userId="aa78ffc0c2b120ec" providerId="LiveId" clId="{D950C98D-AD9A-4D46-B104-06DDBECF5806}" dt="2023-06-01T22:01:51.368" v="218" actId="167"/>
          <ac:picMkLst>
            <pc:docMk/>
            <pc:sldMk cId="3813556714" sldId="303"/>
            <ac:picMk id="7" creationId="{6A31557A-14B1-994B-320F-0D8DF4F9C2B6}"/>
          </ac:picMkLst>
        </pc:picChg>
      </pc:sldChg>
      <pc:sldChg chg="addSp delSp modSp mod">
        <pc:chgData name="Katie Bolen" userId="aa78ffc0c2b120ec" providerId="LiveId" clId="{D950C98D-AD9A-4D46-B104-06DDBECF5806}" dt="2023-05-20T23:42:10.011" v="70" actId="14100"/>
        <pc:sldMkLst>
          <pc:docMk/>
          <pc:sldMk cId="856065381" sldId="304"/>
        </pc:sldMkLst>
        <pc:picChg chg="add mod ord">
          <ac:chgData name="Katie Bolen" userId="aa78ffc0c2b120ec" providerId="LiveId" clId="{D950C98D-AD9A-4D46-B104-06DDBECF5806}" dt="2023-05-20T23:42:10.011" v="70" actId="14100"/>
          <ac:picMkLst>
            <pc:docMk/>
            <pc:sldMk cId="856065381" sldId="304"/>
            <ac:picMk id="6" creationId="{DB48A083-42C1-9CD8-DE12-05F93912731C}"/>
          </ac:picMkLst>
        </pc:picChg>
        <pc:picChg chg="del mod">
          <ac:chgData name="Katie Bolen" userId="aa78ffc0c2b120ec" providerId="LiveId" clId="{D950C98D-AD9A-4D46-B104-06DDBECF5806}" dt="2023-05-20T23:42:04.339" v="68" actId="478"/>
          <ac:picMkLst>
            <pc:docMk/>
            <pc:sldMk cId="856065381" sldId="304"/>
            <ac:picMk id="7" creationId="{4A4B5384-3490-47AB-9B89-BACFCCF03BA4}"/>
          </ac:picMkLst>
        </pc:picChg>
      </pc:sldChg>
      <pc:sldChg chg="addSp delSp modSp mod">
        <pc:chgData name="Katie Bolen" userId="aa78ffc0c2b120ec" providerId="LiveId" clId="{D950C98D-AD9A-4D46-B104-06DDBECF5806}" dt="2023-05-20T23:41:06.035" v="63" actId="27614"/>
        <pc:sldMkLst>
          <pc:docMk/>
          <pc:sldMk cId="1914793209" sldId="305"/>
        </pc:sldMkLst>
        <pc:picChg chg="add mod ord">
          <ac:chgData name="Katie Bolen" userId="aa78ffc0c2b120ec" providerId="LiveId" clId="{D950C98D-AD9A-4D46-B104-06DDBECF5806}" dt="2023-05-20T23:41:06.035" v="63" actId="27614"/>
          <ac:picMkLst>
            <pc:docMk/>
            <pc:sldMk cId="1914793209" sldId="305"/>
            <ac:picMk id="6" creationId="{80AD0078-C9C0-E0B7-B706-D3B70E96F127}"/>
          </ac:picMkLst>
        </pc:picChg>
        <pc:picChg chg="del">
          <ac:chgData name="Katie Bolen" userId="aa78ffc0c2b120ec" providerId="LiveId" clId="{D950C98D-AD9A-4D46-B104-06DDBECF5806}" dt="2023-05-20T23:41:05.866" v="62" actId="478"/>
          <ac:picMkLst>
            <pc:docMk/>
            <pc:sldMk cId="1914793209" sldId="305"/>
            <ac:picMk id="7" creationId="{54497599-6D2A-42C9-8DAF-21D3DDA81A15}"/>
          </ac:picMkLst>
        </pc:picChg>
      </pc:sldChg>
      <pc:sldChg chg="addSp delSp modSp mod">
        <pc:chgData name="Katie Bolen" userId="aa78ffc0c2b120ec" providerId="LiveId" clId="{D950C98D-AD9A-4D46-B104-06DDBECF5806}" dt="2023-05-18T20:58:23.207" v="27" actId="478"/>
        <pc:sldMkLst>
          <pc:docMk/>
          <pc:sldMk cId="750404101" sldId="306"/>
        </pc:sldMkLst>
        <pc:picChg chg="add mod ord">
          <ac:chgData name="Katie Bolen" userId="aa78ffc0c2b120ec" providerId="LiveId" clId="{D950C98D-AD9A-4D46-B104-06DDBECF5806}" dt="2023-05-18T20:58:22.625" v="25" actId="27614"/>
          <ac:picMkLst>
            <pc:docMk/>
            <pc:sldMk cId="750404101" sldId="306"/>
            <ac:picMk id="6" creationId="{9CDB4A19-7092-E41D-90CC-D02DB343E1A8}"/>
          </ac:picMkLst>
        </pc:picChg>
        <pc:picChg chg="del mod">
          <ac:chgData name="Katie Bolen" userId="aa78ffc0c2b120ec" providerId="LiveId" clId="{D950C98D-AD9A-4D46-B104-06DDBECF5806}" dt="2023-05-18T20:58:23.207" v="27" actId="478"/>
          <ac:picMkLst>
            <pc:docMk/>
            <pc:sldMk cId="750404101" sldId="306"/>
            <ac:picMk id="7" creationId="{BD488F91-49C1-4D65-874E-4FFE1FE074AF}"/>
          </ac:picMkLst>
        </pc:picChg>
      </pc:sldChg>
      <pc:sldChg chg="addSp delSp modSp mod">
        <pc:chgData name="Katie Bolen" userId="aa78ffc0c2b120ec" providerId="LiveId" clId="{D950C98D-AD9A-4D46-B104-06DDBECF5806}" dt="2023-05-19T18:51:52.576" v="49" actId="27614"/>
        <pc:sldMkLst>
          <pc:docMk/>
          <pc:sldMk cId="1223156084" sldId="308"/>
        </pc:sldMkLst>
        <pc:picChg chg="add mod ord">
          <ac:chgData name="Katie Bolen" userId="aa78ffc0c2b120ec" providerId="LiveId" clId="{D950C98D-AD9A-4D46-B104-06DDBECF5806}" dt="2023-05-19T18:51:52.576" v="49" actId="27614"/>
          <ac:picMkLst>
            <pc:docMk/>
            <pc:sldMk cId="1223156084" sldId="308"/>
            <ac:picMk id="6" creationId="{D0CB7069-D654-E008-4A3A-DB4AE573D409}"/>
          </ac:picMkLst>
        </pc:picChg>
        <pc:picChg chg="del">
          <ac:chgData name="Katie Bolen" userId="aa78ffc0c2b120ec" providerId="LiveId" clId="{D950C98D-AD9A-4D46-B104-06DDBECF5806}" dt="2023-05-19T18:51:52.420" v="48" actId="478"/>
          <ac:picMkLst>
            <pc:docMk/>
            <pc:sldMk cId="1223156084" sldId="308"/>
            <ac:picMk id="7" creationId="{BA6FD42E-E820-4FD9-9456-A1AFA6FE90D0}"/>
          </ac:picMkLst>
        </pc:picChg>
      </pc:sldChg>
      <pc:sldChg chg="addSp delSp modSp mod">
        <pc:chgData name="Katie Bolen" userId="aa78ffc0c2b120ec" providerId="LiveId" clId="{D950C98D-AD9A-4D46-B104-06DDBECF5806}" dt="2023-05-18T20:53:38.831" v="12" actId="27614"/>
        <pc:sldMkLst>
          <pc:docMk/>
          <pc:sldMk cId="853617463" sldId="311"/>
        </pc:sldMkLst>
        <pc:picChg chg="add mod ord">
          <ac:chgData name="Katie Bolen" userId="aa78ffc0c2b120ec" providerId="LiveId" clId="{D950C98D-AD9A-4D46-B104-06DDBECF5806}" dt="2023-05-18T20:53:38.831" v="12" actId="27614"/>
          <ac:picMkLst>
            <pc:docMk/>
            <pc:sldMk cId="853617463" sldId="311"/>
            <ac:picMk id="6" creationId="{FB2175E0-5C28-248B-DA67-407B855DF8ED}"/>
          </ac:picMkLst>
        </pc:picChg>
        <pc:picChg chg="del">
          <ac:chgData name="Katie Bolen" userId="aa78ffc0c2b120ec" providerId="LiveId" clId="{D950C98D-AD9A-4D46-B104-06DDBECF5806}" dt="2023-05-18T20:53:36.360" v="11" actId="478"/>
          <ac:picMkLst>
            <pc:docMk/>
            <pc:sldMk cId="853617463" sldId="311"/>
            <ac:picMk id="7" creationId="{B550925E-D061-4BB8-BCAF-8AFFE1C945F1}"/>
          </ac:picMkLst>
        </pc:picChg>
      </pc:sldChg>
      <pc:sldChg chg="addSp delSp modSp mod">
        <pc:chgData name="Katie Bolen" userId="aa78ffc0c2b120ec" providerId="LiveId" clId="{D950C98D-AD9A-4D46-B104-06DDBECF5806}" dt="2023-05-18T20:55:16.228" v="17" actId="478"/>
        <pc:sldMkLst>
          <pc:docMk/>
          <pc:sldMk cId="561892928" sldId="312"/>
        </pc:sldMkLst>
        <pc:picChg chg="add mod ord">
          <ac:chgData name="Katie Bolen" userId="aa78ffc0c2b120ec" providerId="LiveId" clId="{D950C98D-AD9A-4D46-B104-06DDBECF5806}" dt="2023-05-18T20:55:15.481" v="15" actId="27614"/>
          <ac:picMkLst>
            <pc:docMk/>
            <pc:sldMk cId="561892928" sldId="312"/>
            <ac:picMk id="6" creationId="{52DBA266-0852-2D4D-830A-D480B7E0A883}"/>
          </ac:picMkLst>
        </pc:picChg>
        <pc:picChg chg="del mod">
          <ac:chgData name="Katie Bolen" userId="aa78ffc0c2b120ec" providerId="LiveId" clId="{D950C98D-AD9A-4D46-B104-06DDBECF5806}" dt="2023-05-18T20:55:16.228" v="17" actId="478"/>
          <ac:picMkLst>
            <pc:docMk/>
            <pc:sldMk cId="561892928" sldId="312"/>
            <ac:picMk id="7" creationId="{24D5730D-B73F-4FDE-B327-7168C963C5A8}"/>
          </ac:picMkLst>
        </pc:picChg>
      </pc:sldChg>
      <pc:sldChg chg="addSp delSp modSp mod">
        <pc:chgData name="Katie Bolen" userId="aa78ffc0c2b120ec" providerId="LiveId" clId="{D950C98D-AD9A-4D46-B104-06DDBECF5806}" dt="2023-06-01T22:52:04.530" v="228" actId="478"/>
        <pc:sldMkLst>
          <pc:docMk/>
          <pc:sldMk cId="815984579" sldId="313"/>
        </pc:sldMkLst>
        <pc:picChg chg="add mod ord">
          <ac:chgData name="Katie Bolen" userId="aa78ffc0c2b120ec" providerId="LiveId" clId="{D950C98D-AD9A-4D46-B104-06DDBECF5806}" dt="2023-06-01T22:52:04.332" v="226" actId="27614"/>
          <ac:picMkLst>
            <pc:docMk/>
            <pc:sldMk cId="815984579" sldId="313"/>
            <ac:picMk id="6" creationId="{5404DC55-D038-63D6-5F92-170FBB5706D7}"/>
          </ac:picMkLst>
        </pc:picChg>
        <pc:picChg chg="del mod">
          <ac:chgData name="Katie Bolen" userId="aa78ffc0c2b120ec" providerId="LiveId" clId="{D950C98D-AD9A-4D46-B104-06DDBECF5806}" dt="2023-06-01T22:52:04.530" v="228" actId="478"/>
          <ac:picMkLst>
            <pc:docMk/>
            <pc:sldMk cId="815984579" sldId="313"/>
            <ac:picMk id="7" creationId="{9FA31BB2-0DA3-47AE-B60B-2C187A899C37}"/>
          </ac:picMkLst>
        </pc:picChg>
      </pc:sldChg>
      <pc:sldChg chg="addSp delSp modSp mod">
        <pc:chgData name="Katie Bolen" userId="aa78ffc0c2b120ec" providerId="LiveId" clId="{D950C98D-AD9A-4D46-B104-06DDBECF5806}" dt="2023-06-01T21:54:33.465" v="210" actId="27614"/>
        <pc:sldMkLst>
          <pc:docMk/>
          <pc:sldMk cId="2406092343" sldId="316"/>
        </pc:sldMkLst>
        <pc:picChg chg="add mod ord">
          <ac:chgData name="Katie Bolen" userId="aa78ffc0c2b120ec" providerId="LiveId" clId="{D950C98D-AD9A-4D46-B104-06DDBECF5806}" dt="2023-06-01T21:54:33.465" v="210" actId="27614"/>
          <ac:picMkLst>
            <pc:docMk/>
            <pc:sldMk cId="2406092343" sldId="316"/>
            <ac:picMk id="6" creationId="{74308814-2220-3A20-904B-90DD5F50511B}"/>
          </ac:picMkLst>
        </pc:picChg>
        <pc:picChg chg="del">
          <ac:chgData name="Katie Bolen" userId="aa78ffc0c2b120ec" providerId="LiveId" clId="{D950C98D-AD9A-4D46-B104-06DDBECF5806}" dt="2023-06-01T21:54:33.302" v="209" actId="478"/>
          <ac:picMkLst>
            <pc:docMk/>
            <pc:sldMk cId="2406092343" sldId="316"/>
            <ac:picMk id="7" creationId="{B02EB09D-993B-4233-9A71-0185DE70F00A}"/>
          </ac:picMkLst>
        </pc:picChg>
      </pc:sldChg>
      <pc:sldChg chg="addSp delSp modSp mod">
        <pc:chgData name="Katie Bolen" userId="aa78ffc0c2b120ec" providerId="LiveId" clId="{D950C98D-AD9A-4D46-B104-06DDBECF5806}" dt="2023-05-30T18:06:02.178" v="183" actId="27614"/>
        <pc:sldMkLst>
          <pc:docMk/>
          <pc:sldMk cId="3941467024" sldId="319"/>
        </pc:sldMkLst>
        <pc:picChg chg="add mod ord">
          <ac:chgData name="Katie Bolen" userId="aa78ffc0c2b120ec" providerId="LiveId" clId="{D950C98D-AD9A-4D46-B104-06DDBECF5806}" dt="2023-05-30T18:06:02.178" v="183" actId="27614"/>
          <ac:picMkLst>
            <pc:docMk/>
            <pc:sldMk cId="3941467024" sldId="319"/>
            <ac:picMk id="6" creationId="{C80DA8A0-B032-8F6D-E6D3-0B4CBF033482}"/>
          </ac:picMkLst>
        </pc:picChg>
        <pc:picChg chg="del">
          <ac:chgData name="Katie Bolen" userId="aa78ffc0c2b120ec" providerId="LiveId" clId="{D950C98D-AD9A-4D46-B104-06DDBECF5806}" dt="2023-05-30T18:06:01.667" v="182" actId="478"/>
          <ac:picMkLst>
            <pc:docMk/>
            <pc:sldMk cId="3941467024" sldId="319"/>
            <ac:picMk id="7" creationId="{CACBE28A-EFC2-4E81-9778-84529396461C}"/>
          </ac:picMkLst>
        </pc:picChg>
      </pc:sldChg>
      <pc:sldChg chg="addSp delSp modSp mod">
        <pc:chgData name="Katie Bolen" userId="aa78ffc0c2b120ec" providerId="LiveId" clId="{D950C98D-AD9A-4D46-B104-06DDBECF5806}" dt="2023-05-30T18:07:55.297" v="186" actId="478"/>
        <pc:sldMkLst>
          <pc:docMk/>
          <pc:sldMk cId="2647233118" sldId="320"/>
        </pc:sldMkLst>
        <pc:picChg chg="add mod ord">
          <ac:chgData name="Katie Bolen" userId="aa78ffc0c2b120ec" providerId="LiveId" clId="{D950C98D-AD9A-4D46-B104-06DDBECF5806}" dt="2023-05-30T18:07:54.457" v="185" actId="167"/>
          <ac:picMkLst>
            <pc:docMk/>
            <pc:sldMk cId="2647233118" sldId="320"/>
            <ac:picMk id="6" creationId="{96D25862-2F3E-7B35-3B44-B855BF58A198}"/>
          </ac:picMkLst>
        </pc:picChg>
        <pc:picChg chg="del">
          <ac:chgData name="Katie Bolen" userId="aa78ffc0c2b120ec" providerId="LiveId" clId="{D950C98D-AD9A-4D46-B104-06DDBECF5806}" dt="2023-05-30T18:07:55.297" v="186" actId="478"/>
          <ac:picMkLst>
            <pc:docMk/>
            <pc:sldMk cId="2647233118" sldId="320"/>
            <ac:picMk id="9" creationId="{0F311969-CB70-47F7-9F72-65007E018422}"/>
          </ac:picMkLst>
        </pc:picChg>
      </pc:sldChg>
      <pc:sldChg chg="addSp delSp modSp mod">
        <pc:chgData name="Katie Bolen" userId="aa78ffc0c2b120ec" providerId="LiveId" clId="{D950C98D-AD9A-4D46-B104-06DDBECF5806}" dt="2023-06-01T21:55:05.563" v="214" actId="27614"/>
        <pc:sldMkLst>
          <pc:docMk/>
          <pc:sldMk cId="160074124" sldId="322"/>
        </pc:sldMkLst>
        <pc:picChg chg="del">
          <ac:chgData name="Katie Bolen" userId="aa78ffc0c2b120ec" providerId="LiveId" clId="{D950C98D-AD9A-4D46-B104-06DDBECF5806}" dt="2023-06-01T21:55:05.253" v="213" actId="478"/>
          <ac:picMkLst>
            <pc:docMk/>
            <pc:sldMk cId="160074124" sldId="322"/>
            <ac:picMk id="4" creationId="{F3B12415-C4D4-4B7B-9570-315D68056302}"/>
          </ac:picMkLst>
        </pc:picChg>
        <pc:picChg chg="add mod ord">
          <ac:chgData name="Katie Bolen" userId="aa78ffc0c2b120ec" providerId="LiveId" clId="{D950C98D-AD9A-4D46-B104-06DDBECF5806}" dt="2023-06-01T21:55:05.563" v="214" actId="27614"/>
          <ac:picMkLst>
            <pc:docMk/>
            <pc:sldMk cId="160074124" sldId="322"/>
            <ac:picMk id="5" creationId="{39474BCE-C1DD-BD48-F36F-FF6954654C6E}"/>
          </ac:picMkLst>
        </pc:picChg>
      </pc:sldChg>
      <pc:sldChg chg="addSp delSp modSp mod">
        <pc:chgData name="Katie Bolen" userId="aa78ffc0c2b120ec" providerId="LiveId" clId="{D950C98D-AD9A-4D46-B104-06DDBECF5806}" dt="2023-05-22T18:41:03.010" v="87" actId="478"/>
        <pc:sldMkLst>
          <pc:docMk/>
          <pc:sldMk cId="2946879048" sldId="324"/>
        </pc:sldMkLst>
        <pc:picChg chg="add mod ord">
          <ac:chgData name="Katie Bolen" userId="aa78ffc0c2b120ec" providerId="LiveId" clId="{D950C98D-AD9A-4D46-B104-06DDBECF5806}" dt="2023-05-22T18:41:02.562" v="85" actId="27614"/>
          <ac:picMkLst>
            <pc:docMk/>
            <pc:sldMk cId="2946879048" sldId="324"/>
            <ac:picMk id="6" creationId="{F0B683E9-0CC1-8734-4F9C-E661EE80714D}"/>
          </ac:picMkLst>
        </pc:picChg>
        <pc:picChg chg="del mod">
          <ac:chgData name="Katie Bolen" userId="aa78ffc0c2b120ec" providerId="LiveId" clId="{D950C98D-AD9A-4D46-B104-06DDBECF5806}" dt="2023-05-22T18:41:03.010" v="87" actId="478"/>
          <ac:picMkLst>
            <pc:docMk/>
            <pc:sldMk cId="2946879048" sldId="324"/>
            <ac:picMk id="7" creationId="{909B6575-FA78-4BBE-A9A9-E489D0E8C673}"/>
          </ac:picMkLst>
        </pc:picChg>
      </pc:sldChg>
      <pc:sldChg chg="addSp delSp modSp mod">
        <pc:chgData name="Katie Bolen" userId="aa78ffc0c2b120ec" providerId="LiveId" clId="{D950C98D-AD9A-4D46-B104-06DDBECF5806}" dt="2023-05-22T18:38:00.136" v="82" actId="478"/>
        <pc:sldMkLst>
          <pc:docMk/>
          <pc:sldMk cId="229629470" sldId="326"/>
        </pc:sldMkLst>
        <pc:picChg chg="add mod ord">
          <ac:chgData name="Katie Bolen" userId="aa78ffc0c2b120ec" providerId="LiveId" clId="{D950C98D-AD9A-4D46-B104-06DDBECF5806}" dt="2023-05-22T18:37:59.944" v="80" actId="27614"/>
          <ac:picMkLst>
            <pc:docMk/>
            <pc:sldMk cId="229629470" sldId="326"/>
            <ac:picMk id="6" creationId="{21B86F82-0428-B5F4-D570-FF8E105AA6D4}"/>
          </ac:picMkLst>
        </pc:picChg>
        <pc:picChg chg="del mod">
          <ac:chgData name="Katie Bolen" userId="aa78ffc0c2b120ec" providerId="LiveId" clId="{D950C98D-AD9A-4D46-B104-06DDBECF5806}" dt="2023-05-22T18:38:00.136" v="82" actId="478"/>
          <ac:picMkLst>
            <pc:docMk/>
            <pc:sldMk cId="229629470" sldId="326"/>
            <ac:picMk id="7" creationId="{CEA5BFD4-422E-4E3C-AEAE-CE6948C5F3F0}"/>
          </ac:picMkLst>
        </pc:picChg>
      </pc:sldChg>
      <pc:sldChg chg="addSp delSp modSp mod">
        <pc:chgData name="Katie Bolen" userId="aa78ffc0c2b120ec" providerId="LiveId" clId="{D950C98D-AD9A-4D46-B104-06DDBECF5806}" dt="2023-06-02T21:00:23.402" v="236" actId="27614"/>
        <pc:sldMkLst>
          <pc:docMk/>
          <pc:sldMk cId="2821405316" sldId="327"/>
        </pc:sldMkLst>
        <pc:picChg chg="add mod ord">
          <ac:chgData name="Katie Bolen" userId="aa78ffc0c2b120ec" providerId="LiveId" clId="{D950C98D-AD9A-4D46-B104-06DDBECF5806}" dt="2023-06-02T21:00:23.402" v="236" actId="27614"/>
          <ac:picMkLst>
            <pc:docMk/>
            <pc:sldMk cId="2821405316" sldId="327"/>
            <ac:picMk id="6" creationId="{B542F704-31B2-B17B-909B-8B389E2F9604}"/>
          </ac:picMkLst>
        </pc:picChg>
        <pc:picChg chg="del">
          <ac:chgData name="Katie Bolen" userId="aa78ffc0c2b120ec" providerId="LiveId" clId="{D950C98D-AD9A-4D46-B104-06DDBECF5806}" dt="2023-06-02T21:00:23.137" v="235" actId="478"/>
          <ac:picMkLst>
            <pc:docMk/>
            <pc:sldMk cId="2821405316" sldId="327"/>
            <ac:picMk id="7" creationId="{F9A2822C-EC92-4C8A-BB88-A689F3A9B86A}"/>
          </ac:picMkLst>
        </pc:picChg>
      </pc:sldChg>
      <pc:sldChg chg="addSp delSp modSp mod">
        <pc:chgData name="Katie Bolen" userId="aa78ffc0c2b120ec" providerId="LiveId" clId="{D950C98D-AD9A-4D46-B104-06DDBECF5806}" dt="2023-06-07T22:27:20.435" v="251" actId="27614"/>
        <pc:sldMkLst>
          <pc:docMk/>
          <pc:sldMk cId="4228882049" sldId="328"/>
        </pc:sldMkLst>
        <pc:picChg chg="add mod ord">
          <ac:chgData name="Katie Bolen" userId="aa78ffc0c2b120ec" providerId="LiveId" clId="{D950C98D-AD9A-4D46-B104-06DDBECF5806}" dt="2023-06-07T22:27:20.435" v="251" actId="27614"/>
          <ac:picMkLst>
            <pc:docMk/>
            <pc:sldMk cId="4228882049" sldId="328"/>
            <ac:picMk id="6" creationId="{840CB8DD-E8B2-3155-5DE4-C31B31EB1F4A}"/>
          </ac:picMkLst>
        </pc:picChg>
        <pc:picChg chg="del">
          <ac:chgData name="Katie Bolen" userId="aa78ffc0c2b120ec" providerId="LiveId" clId="{D950C98D-AD9A-4D46-B104-06DDBECF5806}" dt="2023-06-07T22:27:20.288" v="250" actId="478"/>
          <ac:picMkLst>
            <pc:docMk/>
            <pc:sldMk cId="4228882049" sldId="328"/>
            <ac:picMk id="7" creationId="{3B6EDE4C-B65B-471D-AD62-C555484C00EF}"/>
          </ac:picMkLst>
        </pc:picChg>
      </pc:sldChg>
      <pc:sldChg chg="addSp delSp modSp mod">
        <pc:chgData name="Katie Bolen" userId="aa78ffc0c2b120ec" providerId="LiveId" clId="{D950C98D-AD9A-4D46-B104-06DDBECF5806}" dt="2023-05-22T20:54:10.445" v="127" actId="14100"/>
        <pc:sldMkLst>
          <pc:docMk/>
          <pc:sldMk cId="1321493443" sldId="329"/>
        </pc:sldMkLst>
        <pc:picChg chg="add mod ord">
          <ac:chgData name="Katie Bolen" userId="aa78ffc0c2b120ec" providerId="LiveId" clId="{D950C98D-AD9A-4D46-B104-06DDBECF5806}" dt="2023-05-22T20:54:10.445" v="127" actId="14100"/>
          <ac:picMkLst>
            <pc:docMk/>
            <pc:sldMk cId="1321493443" sldId="329"/>
            <ac:picMk id="6" creationId="{1B9AD516-68CF-4DE5-E5A4-88370F06B67B}"/>
          </ac:picMkLst>
        </pc:picChg>
        <pc:picChg chg="del mod">
          <ac:chgData name="Katie Bolen" userId="aa78ffc0c2b120ec" providerId="LiveId" clId="{D950C98D-AD9A-4D46-B104-06DDBECF5806}" dt="2023-05-22T20:54:04.624" v="125" actId="478"/>
          <ac:picMkLst>
            <pc:docMk/>
            <pc:sldMk cId="1321493443" sldId="329"/>
            <ac:picMk id="7" creationId="{ABA5F5BB-08B8-4A3E-A9EB-D8C3FC8D6134}"/>
          </ac:picMkLst>
        </pc:picChg>
      </pc:sldChg>
      <pc:sldChg chg="addSp delSp modSp mod">
        <pc:chgData name="Katie Bolen" userId="aa78ffc0c2b120ec" providerId="LiveId" clId="{D950C98D-AD9A-4D46-B104-06DDBECF5806}" dt="2023-05-30T18:10:29.746" v="189" actId="478"/>
        <pc:sldMkLst>
          <pc:docMk/>
          <pc:sldMk cId="1884384745" sldId="331"/>
        </pc:sldMkLst>
        <pc:picChg chg="add mod ord">
          <ac:chgData name="Katie Bolen" userId="aa78ffc0c2b120ec" providerId="LiveId" clId="{D950C98D-AD9A-4D46-B104-06DDBECF5806}" dt="2023-05-30T18:10:28.781" v="188" actId="167"/>
          <ac:picMkLst>
            <pc:docMk/>
            <pc:sldMk cId="1884384745" sldId="331"/>
            <ac:picMk id="6" creationId="{C9343D2F-6220-5835-2725-5D12EBA25190}"/>
          </ac:picMkLst>
        </pc:picChg>
        <pc:picChg chg="del">
          <ac:chgData name="Katie Bolen" userId="aa78ffc0c2b120ec" providerId="LiveId" clId="{D950C98D-AD9A-4D46-B104-06DDBECF5806}" dt="2023-05-30T18:10:29.746" v="189" actId="478"/>
          <ac:picMkLst>
            <pc:docMk/>
            <pc:sldMk cId="1884384745" sldId="331"/>
            <ac:picMk id="7" creationId="{F8C0678B-53FC-4968-B324-76C547BCD038}"/>
          </ac:picMkLst>
        </pc:picChg>
      </pc:sldChg>
      <pc:sldChg chg="addSp delSp modSp mod">
        <pc:chgData name="Katie Bolen" userId="aa78ffc0c2b120ec" providerId="LiveId" clId="{D950C98D-AD9A-4D46-B104-06DDBECF5806}" dt="2023-05-30T18:48:23.179" v="192" actId="478"/>
        <pc:sldMkLst>
          <pc:docMk/>
          <pc:sldMk cId="3983649304" sldId="333"/>
        </pc:sldMkLst>
        <pc:picChg chg="add mod ord">
          <ac:chgData name="Katie Bolen" userId="aa78ffc0c2b120ec" providerId="LiveId" clId="{D950C98D-AD9A-4D46-B104-06DDBECF5806}" dt="2023-05-30T18:48:22.281" v="191" actId="167"/>
          <ac:picMkLst>
            <pc:docMk/>
            <pc:sldMk cId="3983649304" sldId="333"/>
            <ac:picMk id="6" creationId="{7A74B8A5-AF79-1CE6-E0D9-2A0416346EB3}"/>
          </ac:picMkLst>
        </pc:picChg>
        <pc:picChg chg="del">
          <ac:chgData name="Katie Bolen" userId="aa78ffc0c2b120ec" providerId="LiveId" clId="{D950C98D-AD9A-4D46-B104-06DDBECF5806}" dt="2023-05-30T18:48:23.179" v="192" actId="478"/>
          <ac:picMkLst>
            <pc:docMk/>
            <pc:sldMk cId="3983649304" sldId="333"/>
            <ac:picMk id="7" creationId="{1F334342-3F96-476E-A8D3-2955BBA896D7}"/>
          </ac:picMkLst>
        </pc:picChg>
      </pc:sldChg>
      <pc:sldChg chg="addSp delSp modSp mod">
        <pc:chgData name="Katie Bolen" userId="aa78ffc0c2b120ec" providerId="LiveId" clId="{D950C98D-AD9A-4D46-B104-06DDBECF5806}" dt="2023-05-26T22:08:34.238" v="179" actId="478"/>
        <pc:sldMkLst>
          <pc:docMk/>
          <pc:sldMk cId="738516176" sldId="336"/>
        </pc:sldMkLst>
        <pc:picChg chg="del">
          <ac:chgData name="Katie Bolen" userId="aa78ffc0c2b120ec" providerId="LiveId" clId="{D950C98D-AD9A-4D46-B104-06DDBECF5806}" dt="2023-05-26T22:08:34.238" v="179" actId="478"/>
          <ac:picMkLst>
            <pc:docMk/>
            <pc:sldMk cId="738516176" sldId="336"/>
            <ac:picMk id="6" creationId="{A6ECA6F8-CA30-4DC4-9F6D-12806C944C9F}"/>
          </ac:picMkLst>
        </pc:picChg>
        <pc:picChg chg="add mod ord">
          <ac:chgData name="Katie Bolen" userId="aa78ffc0c2b120ec" providerId="LiveId" clId="{D950C98D-AD9A-4D46-B104-06DDBECF5806}" dt="2023-05-26T22:08:33.091" v="178" actId="167"/>
          <ac:picMkLst>
            <pc:docMk/>
            <pc:sldMk cId="738516176" sldId="336"/>
            <ac:picMk id="7" creationId="{5B270FE2-15E5-6AD6-92F8-8C5969503488}"/>
          </ac:picMkLst>
        </pc:picChg>
      </pc:sldChg>
      <pc:sldChg chg="addSp delSp modSp mod">
        <pc:chgData name="Katie Bolen" userId="aa78ffc0c2b120ec" providerId="LiveId" clId="{D950C98D-AD9A-4D46-B104-06DDBECF5806}" dt="2023-05-23T18:00:09.947" v="146" actId="27614"/>
        <pc:sldMkLst>
          <pc:docMk/>
          <pc:sldMk cId="4161198041" sldId="341"/>
        </pc:sldMkLst>
        <pc:picChg chg="add mod ord">
          <ac:chgData name="Katie Bolen" userId="aa78ffc0c2b120ec" providerId="LiveId" clId="{D950C98D-AD9A-4D46-B104-06DDBECF5806}" dt="2023-05-23T18:00:09.947" v="146" actId="27614"/>
          <ac:picMkLst>
            <pc:docMk/>
            <pc:sldMk cId="4161198041" sldId="341"/>
            <ac:picMk id="6" creationId="{F997E173-1B02-843C-9821-DBB3CE3797ED}"/>
          </ac:picMkLst>
        </pc:picChg>
        <pc:picChg chg="del">
          <ac:chgData name="Katie Bolen" userId="aa78ffc0c2b120ec" providerId="LiveId" clId="{D950C98D-AD9A-4D46-B104-06DDBECF5806}" dt="2023-05-23T18:00:09.835" v="145" actId="478"/>
          <ac:picMkLst>
            <pc:docMk/>
            <pc:sldMk cId="4161198041" sldId="341"/>
            <ac:picMk id="7" creationId="{169DF6F8-B5C8-4C8F-A829-BF0F5B0AD355}"/>
          </ac:picMkLst>
        </pc:picChg>
      </pc:sldChg>
      <pc:sldChg chg="addSp delSp modSp mod">
        <pc:chgData name="Katie Bolen" userId="aa78ffc0c2b120ec" providerId="LiveId" clId="{D950C98D-AD9A-4D46-B104-06DDBECF5806}" dt="2023-05-19T18:06:15.246" v="36" actId="27614"/>
        <pc:sldMkLst>
          <pc:docMk/>
          <pc:sldMk cId="2169526700" sldId="343"/>
        </pc:sldMkLst>
        <pc:picChg chg="add mod ord">
          <ac:chgData name="Katie Bolen" userId="aa78ffc0c2b120ec" providerId="LiveId" clId="{D950C98D-AD9A-4D46-B104-06DDBECF5806}" dt="2023-05-19T18:06:15.246" v="36" actId="27614"/>
          <ac:picMkLst>
            <pc:docMk/>
            <pc:sldMk cId="2169526700" sldId="343"/>
            <ac:picMk id="6" creationId="{293096BD-B0EC-8E19-33EF-92A81D479275}"/>
          </ac:picMkLst>
        </pc:picChg>
        <pc:picChg chg="del">
          <ac:chgData name="Katie Bolen" userId="aa78ffc0c2b120ec" providerId="LiveId" clId="{D950C98D-AD9A-4D46-B104-06DDBECF5806}" dt="2023-05-19T18:06:14.822" v="35" actId="478"/>
          <ac:picMkLst>
            <pc:docMk/>
            <pc:sldMk cId="2169526700" sldId="343"/>
            <ac:picMk id="9" creationId="{B605BC68-7AAC-49B4-A210-366932E5E671}"/>
          </ac:picMkLst>
        </pc:picChg>
      </pc:sldChg>
      <pc:sldChg chg="addSp delSp modSp mod">
        <pc:chgData name="Katie Bolen" userId="aa78ffc0c2b120ec" providerId="LiveId" clId="{D950C98D-AD9A-4D46-B104-06DDBECF5806}" dt="2023-06-01T21:53:17.690" v="206" actId="478"/>
        <pc:sldMkLst>
          <pc:docMk/>
          <pc:sldMk cId="3711862615" sldId="345"/>
        </pc:sldMkLst>
        <pc:picChg chg="add mod ord">
          <ac:chgData name="Katie Bolen" userId="aa78ffc0c2b120ec" providerId="LiveId" clId="{D950C98D-AD9A-4D46-B104-06DDBECF5806}" dt="2023-06-01T21:53:17.583" v="204" actId="27614"/>
          <ac:picMkLst>
            <pc:docMk/>
            <pc:sldMk cId="3711862615" sldId="345"/>
            <ac:picMk id="6" creationId="{DDB35FB9-AC72-0E65-9AEB-1D6E51F3C6E8}"/>
          </ac:picMkLst>
        </pc:picChg>
        <pc:picChg chg="del mod">
          <ac:chgData name="Katie Bolen" userId="aa78ffc0c2b120ec" providerId="LiveId" clId="{D950C98D-AD9A-4D46-B104-06DDBECF5806}" dt="2023-06-01T21:53:17.690" v="206" actId="478"/>
          <ac:picMkLst>
            <pc:docMk/>
            <pc:sldMk cId="3711862615" sldId="345"/>
            <ac:picMk id="7" creationId="{7AF15452-9792-4C6E-9847-218DF6C40523}"/>
          </ac:picMkLst>
        </pc:picChg>
      </pc:sldChg>
      <pc:sldChg chg="addSp delSp modSp mod">
        <pc:chgData name="Katie Bolen" userId="aa78ffc0c2b120ec" providerId="LiveId" clId="{D950C98D-AD9A-4D46-B104-06DDBECF5806}" dt="2023-06-16T17:42:47.728" v="260" actId="478"/>
        <pc:sldMkLst>
          <pc:docMk/>
          <pc:sldMk cId="1401606546" sldId="346"/>
        </pc:sldMkLst>
        <pc:picChg chg="add del mod ord">
          <ac:chgData name="Katie Bolen" userId="aa78ffc0c2b120ec" providerId="LiveId" clId="{D950C98D-AD9A-4D46-B104-06DDBECF5806}" dt="2023-06-16T17:42:47.728" v="260" actId="478"/>
          <ac:picMkLst>
            <pc:docMk/>
            <pc:sldMk cId="1401606546" sldId="346"/>
            <ac:picMk id="6" creationId="{9F686188-1C37-D9A6-C938-DE5A5C869A52}"/>
          </ac:picMkLst>
        </pc:picChg>
        <pc:picChg chg="del">
          <ac:chgData name="Katie Bolen" userId="aa78ffc0c2b120ec" providerId="LiveId" clId="{D950C98D-AD9A-4D46-B104-06DDBECF5806}" dt="2023-05-22T20:02:27.568" v="94" actId="478"/>
          <ac:picMkLst>
            <pc:docMk/>
            <pc:sldMk cId="1401606546" sldId="346"/>
            <ac:picMk id="7" creationId="{1DBCBF0D-E59D-4FB0-A176-C1149D2CFE57}"/>
          </ac:picMkLst>
        </pc:picChg>
        <pc:picChg chg="add mod ord">
          <ac:chgData name="Katie Bolen" userId="aa78ffc0c2b120ec" providerId="LiveId" clId="{D950C98D-AD9A-4D46-B104-06DDBECF5806}" dt="2023-06-16T17:42:47.199" v="258" actId="27614"/>
          <ac:picMkLst>
            <pc:docMk/>
            <pc:sldMk cId="1401606546" sldId="346"/>
            <ac:picMk id="7" creationId="{7EC32C01-AE50-8CE4-50ED-2578FE601690}"/>
          </ac:picMkLst>
        </pc:picChg>
      </pc:sldChg>
      <pc:sldChg chg="addSp delSp modSp mod">
        <pc:chgData name="Katie Bolen" userId="aa78ffc0c2b120ec" providerId="LiveId" clId="{D950C98D-AD9A-4D46-B104-06DDBECF5806}" dt="2023-05-26T21:59:43.109" v="172" actId="478"/>
        <pc:sldMkLst>
          <pc:docMk/>
          <pc:sldMk cId="1328776948" sldId="347"/>
        </pc:sldMkLst>
        <pc:picChg chg="add mod ord">
          <ac:chgData name="Katie Bolen" userId="aa78ffc0c2b120ec" providerId="LiveId" clId="{D950C98D-AD9A-4D46-B104-06DDBECF5806}" dt="2023-05-26T21:59:41.462" v="171" actId="167"/>
          <ac:picMkLst>
            <pc:docMk/>
            <pc:sldMk cId="1328776948" sldId="347"/>
            <ac:picMk id="6" creationId="{4AD195EA-BA67-7AC8-AA76-6DA090240121}"/>
          </ac:picMkLst>
        </pc:picChg>
        <pc:picChg chg="del">
          <ac:chgData name="Katie Bolen" userId="aa78ffc0c2b120ec" providerId="LiveId" clId="{D950C98D-AD9A-4D46-B104-06DDBECF5806}" dt="2023-05-26T21:59:43.109" v="172" actId="478"/>
          <ac:picMkLst>
            <pc:docMk/>
            <pc:sldMk cId="1328776948" sldId="347"/>
            <ac:picMk id="7" creationId="{880432EE-7DF4-408D-8C6C-4CCB7DA82C69}"/>
          </ac:picMkLst>
        </pc:picChg>
      </pc:sldChg>
      <pc:sldChg chg="addSp delSp modSp mod">
        <pc:chgData name="Katie Bolen" userId="aa78ffc0c2b120ec" providerId="LiveId" clId="{D950C98D-AD9A-4D46-B104-06DDBECF5806}" dt="2023-05-26T22:00:20.381" v="176" actId="27614"/>
        <pc:sldMkLst>
          <pc:docMk/>
          <pc:sldMk cId="2125850563" sldId="348"/>
        </pc:sldMkLst>
        <pc:picChg chg="add mod ord">
          <ac:chgData name="Katie Bolen" userId="aa78ffc0c2b120ec" providerId="LiveId" clId="{D950C98D-AD9A-4D46-B104-06DDBECF5806}" dt="2023-05-26T22:00:20.381" v="176" actId="27614"/>
          <ac:picMkLst>
            <pc:docMk/>
            <pc:sldMk cId="2125850563" sldId="348"/>
            <ac:picMk id="6" creationId="{01F5D58E-0356-FB44-2568-4A3837B27BB1}"/>
          </ac:picMkLst>
        </pc:picChg>
        <pc:picChg chg="del">
          <ac:chgData name="Katie Bolen" userId="aa78ffc0c2b120ec" providerId="LiveId" clId="{D950C98D-AD9A-4D46-B104-06DDBECF5806}" dt="2023-05-26T22:00:18.844" v="175" actId="478"/>
          <ac:picMkLst>
            <pc:docMk/>
            <pc:sldMk cId="2125850563" sldId="348"/>
            <ac:picMk id="7" creationId="{464C2263-7415-4B29-AB06-900C76F9C297}"/>
          </ac:picMkLst>
        </pc:picChg>
      </pc:sldChg>
      <pc:sldChg chg="addSp delSp modSp mod">
        <pc:chgData name="Katie Bolen" userId="aa78ffc0c2b120ec" providerId="LiveId" clId="{D950C98D-AD9A-4D46-B104-06DDBECF5806}" dt="2023-06-01T23:30:27.116" v="232" actId="27614"/>
        <pc:sldMkLst>
          <pc:docMk/>
          <pc:sldMk cId="2287770063" sldId="354"/>
        </pc:sldMkLst>
        <pc:picChg chg="add mod ord">
          <ac:chgData name="Katie Bolen" userId="aa78ffc0c2b120ec" providerId="LiveId" clId="{D950C98D-AD9A-4D46-B104-06DDBECF5806}" dt="2023-06-01T23:30:27.116" v="232" actId="27614"/>
          <ac:picMkLst>
            <pc:docMk/>
            <pc:sldMk cId="2287770063" sldId="354"/>
            <ac:picMk id="6" creationId="{38800576-93C9-9ED5-019C-A37DDC02B102}"/>
          </ac:picMkLst>
        </pc:picChg>
        <pc:picChg chg="del">
          <ac:chgData name="Katie Bolen" userId="aa78ffc0c2b120ec" providerId="LiveId" clId="{D950C98D-AD9A-4D46-B104-06DDBECF5806}" dt="2023-06-01T23:30:26.974" v="231" actId="478"/>
          <ac:picMkLst>
            <pc:docMk/>
            <pc:sldMk cId="2287770063" sldId="354"/>
            <ac:picMk id="7" creationId="{61F23E27-4F12-417E-A6E9-6F71153FE987}"/>
          </ac:picMkLst>
        </pc:picChg>
      </pc:sldChg>
      <pc:sldChg chg="addSp delSp modSp mod">
        <pc:chgData name="Katie Bolen" userId="aa78ffc0c2b120ec" providerId="LiveId" clId="{D950C98D-AD9A-4D46-B104-06DDBECF5806}" dt="2023-06-16T18:47:11.045" v="272" actId="478"/>
        <pc:sldMkLst>
          <pc:docMk/>
          <pc:sldMk cId="2449010735" sldId="356"/>
        </pc:sldMkLst>
        <pc:picChg chg="del">
          <ac:chgData name="Katie Bolen" userId="aa78ffc0c2b120ec" providerId="LiveId" clId="{D950C98D-AD9A-4D46-B104-06DDBECF5806}" dt="2023-06-16T18:47:11.045" v="272" actId="478"/>
          <ac:picMkLst>
            <pc:docMk/>
            <pc:sldMk cId="2449010735" sldId="356"/>
            <ac:picMk id="6" creationId="{4842C468-C057-44EE-9DD8-4A8593F257A7}"/>
          </ac:picMkLst>
        </pc:picChg>
        <pc:picChg chg="add mod ord">
          <ac:chgData name="Katie Bolen" userId="aa78ffc0c2b120ec" providerId="LiveId" clId="{D950C98D-AD9A-4D46-B104-06DDBECF5806}" dt="2023-06-16T18:47:09.772" v="271" actId="167"/>
          <ac:picMkLst>
            <pc:docMk/>
            <pc:sldMk cId="2449010735" sldId="356"/>
            <ac:picMk id="7" creationId="{78912508-AC7C-3932-8675-CD0B3D91263F}"/>
          </ac:picMkLst>
        </pc:picChg>
      </pc:sldChg>
      <pc:sldChg chg="addSp delSp modSp mod">
        <pc:chgData name="Katie Bolen" userId="aa78ffc0c2b120ec" providerId="LiveId" clId="{D950C98D-AD9A-4D46-B104-06DDBECF5806}" dt="2023-06-01T22:18:47.865" v="223" actId="27614"/>
        <pc:sldMkLst>
          <pc:docMk/>
          <pc:sldMk cId="3025397810" sldId="357"/>
        </pc:sldMkLst>
        <pc:picChg chg="add mod ord">
          <ac:chgData name="Katie Bolen" userId="aa78ffc0c2b120ec" providerId="LiveId" clId="{D950C98D-AD9A-4D46-B104-06DDBECF5806}" dt="2023-06-01T22:18:47.865" v="223" actId="27614"/>
          <ac:picMkLst>
            <pc:docMk/>
            <pc:sldMk cId="3025397810" sldId="357"/>
            <ac:picMk id="6" creationId="{B3095253-F659-8FD6-2867-A2FCF6ACADDE}"/>
          </ac:picMkLst>
        </pc:picChg>
        <pc:picChg chg="del">
          <ac:chgData name="Katie Bolen" userId="aa78ffc0c2b120ec" providerId="LiveId" clId="{D950C98D-AD9A-4D46-B104-06DDBECF5806}" dt="2023-06-01T22:18:47.619" v="222" actId="478"/>
          <ac:picMkLst>
            <pc:docMk/>
            <pc:sldMk cId="3025397810" sldId="357"/>
            <ac:picMk id="7" creationId="{7B98421B-114A-4D7D-B88C-E27DC19092AA}"/>
          </ac:picMkLst>
        </pc:picChg>
      </pc:sldChg>
      <pc:sldChg chg="addSp delSp modSp mod">
        <pc:chgData name="Katie Bolen" userId="aa78ffc0c2b120ec" providerId="LiveId" clId="{D950C98D-AD9A-4D46-B104-06DDBECF5806}" dt="2023-05-18T20:57:38.653" v="22" actId="478"/>
        <pc:sldMkLst>
          <pc:docMk/>
          <pc:sldMk cId="167416794" sldId="362"/>
        </pc:sldMkLst>
        <pc:picChg chg="add mod ord">
          <ac:chgData name="Katie Bolen" userId="aa78ffc0c2b120ec" providerId="LiveId" clId="{D950C98D-AD9A-4D46-B104-06DDBECF5806}" dt="2023-05-18T20:57:38.366" v="20" actId="27614"/>
          <ac:picMkLst>
            <pc:docMk/>
            <pc:sldMk cId="167416794" sldId="362"/>
            <ac:picMk id="6" creationId="{59E5671C-750B-1EB4-B29B-5003A68277B0}"/>
          </ac:picMkLst>
        </pc:picChg>
        <pc:picChg chg="del mod">
          <ac:chgData name="Katie Bolen" userId="aa78ffc0c2b120ec" providerId="LiveId" clId="{D950C98D-AD9A-4D46-B104-06DDBECF5806}" dt="2023-05-18T20:57:38.653" v="22" actId="478"/>
          <ac:picMkLst>
            <pc:docMk/>
            <pc:sldMk cId="167416794" sldId="362"/>
            <ac:picMk id="7" creationId="{766481DC-070D-4C6D-A082-3F1885CE82BB}"/>
          </ac:picMkLst>
        </pc:picChg>
      </pc:sldChg>
      <pc:sldChg chg="addSp delSp modSp mod">
        <pc:chgData name="Katie Bolen" userId="aa78ffc0c2b120ec" providerId="LiveId" clId="{D950C98D-AD9A-4D46-B104-06DDBECF5806}" dt="2023-05-22T20:39:54.961" v="115" actId="14100"/>
        <pc:sldMkLst>
          <pc:docMk/>
          <pc:sldMk cId="3165804481" sldId="366"/>
        </pc:sldMkLst>
        <pc:picChg chg="add mod ord">
          <ac:chgData name="Katie Bolen" userId="aa78ffc0c2b120ec" providerId="LiveId" clId="{D950C98D-AD9A-4D46-B104-06DDBECF5806}" dt="2023-05-22T20:39:54.961" v="115" actId="14100"/>
          <ac:picMkLst>
            <pc:docMk/>
            <pc:sldMk cId="3165804481" sldId="366"/>
            <ac:picMk id="6" creationId="{5DE8B291-080A-36E0-C6A0-AACBB4AD968A}"/>
          </ac:picMkLst>
        </pc:picChg>
        <pc:picChg chg="del">
          <ac:chgData name="Katie Bolen" userId="aa78ffc0c2b120ec" providerId="LiveId" clId="{D950C98D-AD9A-4D46-B104-06DDBECF5806}" dt="2023-05-22T20:39:47.734" v="113" actId="478"/>
          <ac:picMkLst>
            <pc:docMk/>
            <pc:sldMk cId="3165804481" sldId="366"/>
            <ac:picMk id="7" creationId="{D8F1E385-B76A-4D0E-BA7B-E6DEDF385CB4}"/>
          </ac:picMkLst>
        </pc:picChg>
      </pc:sldChg>
      <pc:sldChg chg="addSp delSp modSp mod">
        <pc:chgData name="Katie Bolen" userId="aa78ffc0c2b120ec" providerId="LiveId" clId="{D950C98D-AD9A-4D46-B104-06DDBECF5806}" dt="2023-05-24T00:34:01.090" v="153" actId="478"/>
        <pc:sldMkLst>
          <pc:docMk/>
          <pc:sldMk cId="1340364528" sldId="368"/>
        </pc:sldMkLst>
        <pc:picChg chg="add mod ord">
          <ac:chgData name="Katie Bolen" userId="aa78ffc0c2b120ec" providerId="LiveId" clId="{D950C98D-AD9A-4D46-B104-06DDBECF5806}" dt="2023-05-24T00:34:00.167" v="152" actId="167"/>
          <ac:picMkLst>
            <pc:docMk/>
            <pc:sldMk cId="1340364528" sldId="368"/>
            <ac:picMk id="6" creationId="{5B5C028B-2065-82ED-840B-0FE0C8272D1C}"/>
          </ac:picMkLst>
        </pc:picChg>
        <pc:picChg chg="del">
          <ac:chgData name="Katie Bolen" userId="aa78ffc0c2b120ec" providerId="LiveId" clId="{D950C98D-AD9A-4D46-B104-06DDBECF5806}" dt="2023-05-24T00:34:01.090" v="153" actId="478"/>
          <ac:picMkLst>
            <pc:docMk/>
            <pc:sldMk cId="1340364528" sldId="368"/>
            <ac:picMk id="7" creationId="{83D5BAB8-4BB5-46B2-985D-C3628859D1CC}"/>
          </ac:picMkLst>
        </pc:picChg>
      </pc:sldChg>
      <pc:sldChg chg="addSp delSp modSp mod">
        <pc:chgData name="Katie Bolen" userId="aa78ffc0c2b120ec" providerId="LiveId" clId="{D950C98D-AD9A-4D46-B104-06DDBECF5806}" dt="2023-05-22T20:40:35.584" v="120" actId="478"/>
        <pc:sldMkLst>
          <pc:docMk/>
          <pc:sldMk cId="2581043008" sldId="370"/>
        </pc:sldMkLst>
        <pc:picChg chg="add mod ord">
          <ac:chgData name="Katie Bolen" userId="aa78ffc0c2b120ec" providerId="LiveId" clId="{D950C98D-AD9A-4D46-B104-06DDBECF5806}" dt="2023-05-22T20:40:29.962" v="118" actId="27614"/>
          <ac:picMkLst>
            <pc:docMk/>
            <pc:sldMk cId="2581043008" sldId="370"/>
            <ac:picMk id="6" creationId="{1F86A8D1-AA8E-B255-86B9-875EBA352116}"/>
          </ac:picMkLst>
        </pc:picChg>
        <pc:picChg chg="del mod">
          <ac:chgData name="Katie Bolen" userId="aa78ffc0c2b120ec" providerId="LiveId" clId="{D950C98D-AD9A-4D46-B104-06DDBECF5806}" dt="2023-05-22T20:40:35.584" v="120" actId="478"/>
          <ac:picMkLst>
            <pc:docMk/>
            <pc:sldMk cId="2581043008" sldId="370"/>
            <ac:picMk id="7" creationId="{DB26314F-3744-487D-BBBF-555B50C044DF}"/>
          </ac:picMkLst>
        </pc:picChg>
      </pc:sldChg>
      <pc:sldChg chg="addSp delSp modSp mod">
        <pc:chgData name="Katie Bolen" userId="aa78ffc0c2b120ec" providerId="LiveId" clId="{D950C98D-AD9A-4D46-B104-06DDBECF5806}" dt="2023-05-23T19:00:01.998" v="150" actId="27614"/>
        <pc:sldMkLst>
          <pc:docMk/>
          <pc:sldMk cId="4120790920" sldId="371"/>
        </pc:sldMkLst>
        <pc:picChg chg="add mod ord">
          <ac:chgData name="Katie Bolen" userId="aa78ffc0c2b120ec" providerId="LiveId" clId="{D950C98D-AD9A-4D46-B104-06DDBECF5806}" dt="2023-05-23T19:00:01.998" v="150" actId="27614"/>
          <ac:picMkLst>
            <pc:docMk/>
            <pc:sldMk cId="4120790920" sldId="371"/>
            <ac:picMk id="6" creationId="{7C96BCFA-4044-CE07-A9AA-FC8AD909298C}"/>
          </ac:picMkLst>
        </pc:picChg>
        <pc:picChg chg="del">
          <ac:chgData name="Katie Bolen" userId="aa78ffc0c2b120ec" providerId="LiveId" clId="{D950C98D-AD9A-4D46-B104-06DDBECF5806}" dt="2023-05-23T19:00:01.456" v="149" actId="478"/>
          <ac:picMkLst>
            <pc:docMk/>
            <pc:sldMk cId="4120790920" sldId="371"/>
            <ac:picMk id="7" creationId="{934ACC47-6434-426B-A0BA-4D07D1DD537C}"/>
          </ac:picMkLst>
        </pc:picChg>
      </pc:sldChg>
      <pc:sldChg chg="addSp delSp modSp mod">
        <pc:chgData name="Katie Bolen" userId="aa78ffc0c2b120ec" providerId="LiveId" clId="{D950C98D-AD9A-4D46-B104-06DDBECF5806}" dt="2023-05-22T20:34:15.262" v="104" actId="27614"/>
        <pc:sldMkLst>
          <pc:docMk/>
          <pc:sldMk cId="4261330330" sldId="373"/>
        </pc:sldMkLst>
        <pc:picChg chg="add mod ord">
          <ac:chgData name="Katie Bolen" userId="aa78ffc0c2b120ec" providerId="LiveId" clId="{D950C98D-AD9A-4D46-B104-06DDBECF5806}" dt="2023-05-22T20:34:15.262" v="104" actId="27614"/>
          <ac:picMkLst>
            <pc:docMk/>
            <pc:sldMk cId="4261330330" sldId="373"/>
            <ac:picMk id="6" creationId="{F6F376D8-6663-022D-BD2A-76AC88B83434}"/>
          </ac:picMkLst>
        </pc:picChg>
        <pc:picChg chg="del">
          <ac:chgData name="Katie Bolen" userId="aa78ffc0c2b120ec" providerId="LiveId" clId="{D950C98D-AD9A-4D46-B104-06DDBECF5806}" dt="2023-05-22T20:34:14.967" v="103" actId="478"/>
          <ac:picMkLst>
            <pc:docMk/>
            <pc:sldMk cId="4261330330" sldId="373"/>
            <ac:picMk id="7" creationId="{271434E0-0CBB-44A1-B52D-7ABF886826B9}"/>
          </ac:picMkLst>
        </pc:picChg>
      </pc:sldChg>
      <pc:sldChg chg="addSp delSp modSp mod">
        <pc:chgData name="Katie Bolen" userId="aa78ffc0c2b120ec" providerId="LiveId" clId="{D950C98D-AD9A-4D46-B104-06DDBECF5806}" dt="2023-05-22T20:34:51.007" v="108" actId="27614"/>
        <pc:sldMkLst>
          <pc:docMk/>
          <pc:sldMk cId="1081925954" sldId="374"/>
        </pc:sldMkLst>
        <pc:picChg chg="add mod ord">
          <ac:chgData name="Katie Bolen" userId="aa78ffc0c2b120ec" providerId="LiveId" clId="{D950C98D-AD9A-4D46-B104-06DDBECF5806}" dt="2023-05-22T20:34:51.007" v="108" actId="27614"/>
          <ac:picMkLst>
            <pc:docMk/>
            <pc:sldMk cId="1081925954" sldId="374"/>
            <ac:picMk id="6" creationId="{3E9A5510-B2F8-B730-F3CD-9E78380036EA}"/>
          </ac:picMkLst>
        </pc:picChg>
        <pc:picChg chg="del">
          <ac:chgData name="Katie Bolen" userId="aa78ffc0c2b120ec" providerId="LiveId" clId="{D950C98D-AD9A-4D46-B104-06DDBECF5806}" dt="2023-05-22T20:34:49.900" v="107" actId="478"/>
          <ac:picMkLst>
            <pc:docMk/>
            <pc:sldMk cId="1081925954" sldId="374"/>
            <ac:picMk id="7" creationId="{8D2B6ACE-570B-4A7F-92AF-880A72CB623E}"/>
          </ac:picMkLst>
        </pc:picChg>
      </pc:sldChg>
      <pc:sldChg chg="addSp delSp modSp mod">
        <pc:chgData name="Katie Bolen" userId="aa78ffc0c2b120ec" providerId="LiveId" clId="{D950C98D-AD9A-4D46-B104-06DDBECF5806}" dt="2023-05-19T17:51:18.811" v="32" actId="478"/>
        <pc:sldMkLst>
          <pc:docMk/>
          <pc:sldMk cId="3866902428" sldId="380"/>
        </pc:sldMkLst>
        <pc:picChg chg="add mod ord">
          <ac:chgData name="Katie Bolen" userId="aa78ffc0c2b120ec" providerId="LiveId" clId="{D950C98D-AD9A-4D46-B104-06DDBECF5806}" dt="2023-05-19T17:51:18.402" v="30" actId="27614"/>
          <ac:picMkLst>
            <pc:docMk/>
            <pc:sldMk cId="3866902428" sldId="380"/>
            <ac:picMk id="6" creationId="{4875ACF9-F266-5CAB-6133-0D0B7745A817}"/>
          </ac:picMkLst>
        </pc:picChg>
        <pc:picChg chg="del mod">
          <ac:chgData name="Katie Bolen" userId="aa78ffc0c2b120ec" providerId="LiveId" clId="{D950C98D-AD9A-4D46-B104-06DDBECF5806}" dt="2023-05-19T17:51:18.811" v="32" actId="478"/>
          <ac:picMkLst>
            <pc:docMk/>
            <pc:sldMk cId="3866902428" sldId="380"/>
            <ac:picMk id="7" creationId="{1D05DB7B-2400-4402-9E70-1FEC7B8DFE8B}"/>
          </ac:picMkLst>
        </pc:picChg>
      </pc:sldChg>
      <pc:sldChg chg="addSp delSp modSp mod">
        <pc:chgData name="Katie Bolen" userId="aa78ffc0c2b120ec" providerId="LiveId" clId="{D950C98D-AD9A-4D46-B104-06DDBECF5806}" dt="2023-05-19T18:15:22.524" v="41" actId="478"/>
        <pc:sldMkLst>
          <pc:docMk/>
          <pc:sldMk cId="826171895" sldId="381"/>
        </pc:sldMkLst>
        <pc:picChg chg="add mod ord">
          <ac:chgData name="Katie Bolen" userId="aa78ffc0c2b120ec" providerId="LiveId" clId="{D950C98D-AD9A-4D46-B104-06DDBECF5806}" dt="2023-05-19T18:15:22.244" v="39" actId="27614"/>
          <ac:picMkLst>
            <pc:docMk/>
            <pc:sldMk cId="826171895" sldId="381"/>
            <ac:picMk id="6" creationId="{8EFB2B7F-4FEB-36B9-77F5-3CC2B835FACF}"/>
          </ac:picMkLst>
        </pc:picChg>
        <pc:picChg chg="del mod">
          <ac:chgData name="Katie Bolen" userId="aa78ffc0c2b120ec" providerId="LiveId" clId="{D950C98D-AD9A-4D46-B104-06DDBECF5806}" dt="2023-05-19T18:15:22.524" v="41" actId="478"/>
          <ac:picMkLst>
            <pc:docMk/>
            <pc:sldMk cId="826171895" sldId="381"/>
            <ac:picMk id="7" creationId="{E911CA1B-552F-4D45-AD12-C0B733AC2E8E}"/>
          </ac:picMkLst>
        </pc:picChg>
      </pc:sldChg>
      <pc:sldChg chg="addSp delSp modSp mod">
        <pc:chgData name="Katie Bolen" userId="aa78ffc0c2b120ec" providerId="LiveId" clId="{D950C98D-AD9A-4D46-B104-06DDBECF5806}" dt="2023-05-24T19:06:53.879" v="167" actId="478"/>
        <pc:sldMkLst>
          <pc:docMk/>
          <pc:sldMk cId="4210776442" sldId="386"/>
        </pc:sldMkLst>
        <pc:picChg chg="del mod">
          <ac:chgData name="Katie Bolen" userId="aa78ffc0c2b120ec" providerId="LiveId" clId="{D950C98D-AD9A-4D46-B104-06DDBECF5806}" dt="2023-05-24T19:06:53.879" v="167" actId="478"/>
          <ac:picMkLst>
            <pc:docMk/>
            <pc:sldMk cId="4210776442" sldId="386"/>
            <ac:picMk id="4" creationId="{8D556740-731C-4BA5-9814-F800A5EA6387}"/>
          </ac:picMkLst>
        </pc:picChg>
        <pc:picChg chg="add mod ord">
          <ac:chgData name="Katie Bolen" userId="aa78ffc0c2b120ec" providerId="LiveId" clId="{D950C98D-AD9A-4D46-B104-06DDBECF5806}" dt="2023-05-24T19:06:53.723" v="165" actId="27614"/>
          <ac:picMkLst>
            <pc:docMk/>
            <pc:sldMk cId="4210776442" sldId="386"/>
            <ac:picMk id="7" creationId="{F2B4C5B0-70AF-B74E-D112-F2AE1C7A2DBA}"/>
          </ac:picMkLst>
        </pc:picChg>
      </pc:sldChg>
      <pc:sldChg chg="addSp delSp modSp mod">
        <pc:chgData name="Katie Bolen" userId="aa78ffc0c2b120ec" providerId="LiveId" clId="{D950C98D-AD9A-4D46-B104-06DDBECF5806}" dt="2023-05-22T20:33:32.301" v="100" actId="478"/>
        <pc:sldMkLst>
          <pc:docMk/>
          <pc:sldMk cId="3803962307" sldId="387"/>
        </pc:sldMkLst>
        <pc:picChg chg="add mod ord">
          <ac:chgData name="Katie Bolen" userId="aa78ffc0c2b120ec" providerId="LiveId" clId="{D950C98D-AD9A-4D46-B104-06DDBECF5806}" dt="2023-05-22T20:33:32.132" v="98" actId="27614"/>
          <ac:picMkLst>
            <pc:docMk/>
            <pc:sldMk cId="3803962307" sldId="387"/>
            <ac:picMk id="6" creationId="{BC82A673-0FA1-F51E-428F-747AFA526D09}"/>
          </ac:picMkLst>
        </pc:picChg>
        <pc:picChg chg="del mod">
          <ac:chgData name="Katie Bolen" userId="aa78ffc0c2b120ec" providerId="LiveId" clId="{D950C98D-AD9A-4D46-B104-06DDBECF5806}" dt="2023-05-22T20:33:32.301" v="100" actId="478"/>
          <ac:picMkLst>
            <pc:docMk/>
            <pc:sldMk cId="3803962307" sldId="387"/>
            <ac:picMk id="7" creationId="{3FCEB538-B5A2-4352-91A3-AB5270BE64E8}"/>
          </ac:picMkLst>
        </pc:picChg>
      </pc:sldChg>
      <pc:sldChg chg="addSp delSp modSp mod">
        <pc:chgData name="Katie Bolen" userId="aa78ffc0c2b120ec" providerId="LiveId" clId="{D950C98D-AD9A-4D46-B104-06DDBECF5806}" dt="2023-06-06T00:43:19.358" v="247" actId="27614"/>
        <pc:sldMkLst>
          <pc:docMk/>
          <pc:sldMk cId="2170633804" sldId="388"/>
        </pc:sldMkLst>
        <pc:picChg chg="add mod ord">
          <ac:chgData name="Katie Bolen" userId="aa78ffc0c2b120ec" providerId="LiveId" clId="{D950C98D-AD9A-4D46-B104-06DDBECF5806}" dt="2023-06-06T00:43:19.358" v="247" actId="27614"/>
          <ac:picMkLst>
            <pc:docMk/>
            <pc:sldMk cId="2170633804" sldId="388"/>
            <ac:picMk id="6" creationId="{1D4C671C-6054-3511-3D00-81D854AFA54F}"/>
          </ac:picMkLst>
        </pc:picChg>
        <pc:picChg chg="del">
          <ac:chgData name="Katie Bolen" userId="aa78ffc0c2b120ec" providerId="LiveId" clId="{D950C98D-AD9A-4D46-B104-06DDBECF5806}" dt="2023-06-06T00:43:18.979" v="246" actId="478"/>
          <ac:picMkLst>
            <pc:docMk/>
            <pc:sldMk cId="2170633804" sldId="388"/>
            <ac:picMk id="9" creationId="{FE95E48C-51D9-40B7-B66C-D0170C3EE8E2}"/>
          </ac:picMkLst>
        </pc:picChg>
      </pc:sldChg>
      <pc:sldChg chg="addSp delSp modSp mod">
        <pc:chgData name="Katie Bolen" userId="aa78ffc0c2b120ec" providerId="LiveId" clId="{D950C98D-AD9A-4D46-B104-06DDBECF5806}" dt="2023-06-10T18:37:24.539" v="255" actId="27614"/>
        <pc:sldMkLst>
          <pc:docMk/>
          <pc:sldMk cId="274406513" sldId="389"/>
        </pc:sldMkLst>
        <pc:picChg chg="del">
          <ac:chgData name="Katie Bolen" userId="aa78ffc0c2b120ec" providerId="LiveId" clId="{D950C98D-AD9A-4D46-B104-06DDBECF5806}" dt="2023-06-10T18:37:24.433" v="254" actId="478"/>
          <ac:picMkLst>
            <pc:docMk/>
            <pc:sldMk cId="274406513" sldId="389"/>
            <ac:picMk id="4" creationId="{A76FD3C0-EA82-4A98-847A-4B228B9F9E63}"/>
          </ac:picMkLst>
        </pc:picChg>
        <pc:picChg chg="add mod ord">
          <ac:chgData name="Katie Bolen" userId="aa78ffc0c2b120ec" providerId="LiveId" clId="{D950C98D-AD9A-4D46-B104-06DDBECF5806}" dt="2023-06-10T18:37:24.539" v="255" actId="27614"/>
          <ac:picMkLst>
            <pc:docMk/>
            <pc:sldMk cId="274406513" sldId="389"/>
            <ac:picMk id="5" creationId="{E7172AAF-F1A4-3BBB-5BA5-BE71EA2B2AD7}"/>
          </ac:picMkLst>
        </pc:picChg>
      </pc:sldChg>
      <pc:sldChg chg="addSp delSp modSp mod">
        <pc:chgData name="Katie Bolen" userId="aa78ffc0c2b120ec" providerId="LiveId" clId="{D950C98D-AD9A-4D46-B104-06DDBECF5806}" dt="2023-05-30T18:52:56.547" v="196" actId="27614"/>
        <pc:sldMkLst>
          <pc:docMk/>
          <pc:sldMk cId="2550281667" sldId="396"/>
        </pc:sldMkLst>
        <pc:picChg chg="add mod ord">
          <ac:chgData name="Katie Bolen" userId="aa78ffc0c2b120ec" providerId="LiveId" clId="{D950C98D-AD9A-4D46-B104-06DDBECF5806}" dt="2023-05-30T18:52:56.547" v="196" actId="27614"/>
          <ac:picMkLst>
            <pc:docMk/>
            <pc:sldMk cId="2550281667" sldId="396"/>
            <ac:picMk id="6" creationId="{274B1586-CF9E-286E-C378-560860429220}"/>
          </ac:picMkLst>
        </pc:picChg>
        <pc:picChg chg="del">
          <ac:chgData name="Katie Bolen" userId="aa78ffc0c2b120ec" providerId="LiveId" clId="{D950C98D-AD9A-4D46-B104-06DDBECF5806}" dt="2023-05-30T18:52:55.429" v="195" actId="478"/>
          <ac:picMkLst>
            <pc:docMk/>
            <pc:sldMk cId="2550281667" sldId="396"/>
            <ac:picMk id="7" creationId="{6D46D7F3-FA1F-40BD-876E-EA218937B989}"/>
          </ac:picMkLst>
        </pc:picChg>
      </pc:sldChg>
      <pc:sldChg chg="addSp delSp modSp mod">
        <pc:chgData name="Katie Bolen" userId="aa78ffc0c2b120ec" providerId="LiveId" clId="{D950C98D-AD9A-4D46-B104-06DDBECF5806}" dt="2023-05-24T00:36:04.636" v="158" actId="27614"/>
        <pc:sldMkLst>
          <pc:docMk/>
          <pc:sldMk cId="2807841570" sldId="444"/>
        </pc:sldMkLst>
        <pc:picChg chg="del mod">
          <ac:chgData name="Katie Bolen" userId="aa78ffc0c2b120ec" providerId="LiveId" clId="{D950C98D-AD9A-4D46-B104-06DDBECF5806}" dt="2023-05-24T00:36:03.512" v="157" actId="478"/>
          <ac:picMkLst>
            <pc:docMk/>
            <pc:sldMk cId="2807841570" sldId="444"/>
            <ac:picMk id="6" creationId="{DB86BCF7-8C6C-42A3-A88A-D0ACAFFABF12}"/>
          </ac:picMkLst>
        </pc:picChg>
        <pc:picChg chg="add mod ord">
          <ac:chgData name="Katie Bolen" userId="aa78ffc0c2b120ec" providerId="LiveId" clId="{D950C98D-AD9A-4D46-B104-06DDBECF5806}" dt="2023-05-24T00:36:04.636" v="158" actId="27614"/>
          <ac:picMkLst>
            <pc:docMk/>
            <pc:sldMk cId="2807841570" sldId="444"/>
            <ac:picMk id="7" creationId="{097F4AEA-CE03-9A2B-C1E2-91EF410E187B}"/>
          </ac:picMkLst>
        </pc:picChg>
      </pc:sldChg>
      <pc:sldChg chg="addSp delSp modSp mod">
        <pc:chgData name="Katie Bolen" userId="aa78ffc0c2b120ec" providerId="LiveId" clId="{D950C98D-AD9A-4D46-B104-06DDBECF5806}" dt="2023-05-22T21:11:11.703" v="142" actId="478"/>
        <pc:sldMkLst>
          <pc:docMk/>
          <pc:sldMk cId="2515670885" sldId="445"/>
        </pc:sldMkLst>
        <pc:picChg chg="del mod">
          <ac:chgData name="Katie Bolen" userId="aa78ffc0c2b120ec" providerId="LiveId" clId="{D950C98D-AD9A-4D46-B104-06DDBECF5806}" dt="2023-05-22T21:11:11.703" v="142" actId="478"/>
          <ac:picMkLst>
            <pc:docMk/>
            <pc:sldMk cId="2515670885" sldId="445"/>
            <ac:picMk id="6" creationId="{2ED8DBBB-07A5-4FF1-A672-73E9A6DECEE8}"/>
          </ac:picMkLst>
        </pc:picChg>
        <pc:picChg chg="add mod ord">
          <ac:chgData name="Katie Bolen" userId="aa78ffc0c2b120ec" providerId="LiveId" clId="{D950C98D-AD9A-4D46-B104-06DDBECF5806}" dt="2023-05-22T21:11:11.251" v="140" actId="27614"/>
          <ac:picMkLst>
            <pc:docMk/>
            <pc:sldMk cId="2515670885" sldId="445"/>
            <ac:picMk id="7" creationId="{57631658-1BFB-7343-42C9-A866327FC3C4}"/>
          </ac:picMkLst>
        </pc:picChg>
      </pc:sldChg>
      <pc:sldChg chg="addSp delSp modSp mod">
        <pc:chgData name="Katie Bolen" userId="aa78ffc0c2b120ec" providerId="LiveId" clId="{D950C98D-AD9A-4D46-B104-06DDBECF5806}" dt="2023-05-18T20:20:41.666" v="8" actId="27614"/>
        <pc:sldMkLst>
          <pc:docMk/>
          <pc:sldMk cId="3530268005" sldId="449"/>
        </pc:sldMkLst>
        <pc:picChg chg="del">
          <ac:chgData name="Katie Bolen" userId="aa78ffc0c2b120ec" providerId="LiveId" clId="{D950C98D-AD9A-4D46-B104-06DDBECF5806}" dt="2023-05-18T20:20:41.563" v="7" actId="478"/>
          <ac:picMkLst>
            <pc:docMk/>
            <pc:sldMk cId="3530268005" sldId="449"/>
            <ac:picMk id="6" creationId="{B2CECA4C-4393-4DBD-8467-610251729E08}"/>
          </ac:picMkLst>
        </pc:picChg>
        <pc:picChg chg="add mod ord">
          <ac:chgData name="Katie Bolen" userId="aa78ffc0c2b120ec" providerId="LiveId" clId="{D950C98D-AD9A-4D46-B104-06DDBECF5806}" dt="2023-05-18T20:20:41.666" v="8" actId="27614"/>
          <ac:picMkLst>
            <pc:docMk/>
            <pc:sldMk cId="3530268005" sldId="449"/>
            <ac:picMk id="7" creationId="{0201B011-B4F5-AFF5-A51E-81BCDE2037B6}"/>
          </ac:picMkLst>
        </pc:picChg>
      </pc:sldChg>
      <pc:sldChg chg="addSp delSp modSp mod">
        <pc:chgData name="Katie Bolen" userId="aa78ffc0c2b120ec" providerId="LiveId" clId="{D950C98D-AD9A-4D46-B104-06DDBECF5806}" dt="2023-05-19T18:22:13.833" v="45" actId="27614"/>
        <pc:sldMkLst>
          <pc:docMk/>
          <pc:sldMk cId="1612150619" sldId="459"/>
        </pc:sldMkLst>
        <pc:picChg chg="del">
          <ac:chgData name="Katie Bolen" userId="aa78ffc0c2b120ec" providerId="LiveId" clId="{D950C98D-AD9A-4D46-B104-06DDBECF5806}" dt="2023-05-19T18:22:13.308" v="44" actId="478"/>
          <ac:picMkLst>
            <pc:docMk/>
            <pc:sldMk cId="1612150619" sldId="459"/>
            <ac:picMk id="6" creationId="{63792B2C-0189-40A2-B37D-6D3029CBE94B}"/>
          </ac:picMkLst>
        </pc:picChg>
        <pc:picChg chg="add mod ord">
          <ac:chgData name="Katie Bolen" userId="aa78ffc0c2b120ec" providerId="LiveId" clId="{D950C98D-AD9A-4D46-B104-06DDBECF5806}" dt="2023-05-19T18:22:13.833" v="45" actId="27614"/>
          <ac:picMkLst>
            <pc:docMk/>
            <pc:sldMk cId="1612150619" sldId="459"/>
            <ac:picMk id="7" creationId="{5B60C0C2-125E-D9C1-A577-1C2BE27CC358}"/>
          </ac:picMkLst>
        </pc:picChg>
      </pc:sldChg>
      <pc:sldChg chg="addSp delSp modSp mod">
        <pc:chgData name="Katie Bolen" userId="aa78ffc0c2b120ec" providerId="LiveId" clId="{D950C98D-AD9A-4D46-B104-06DDBECF5806}" dt="2023-06-01T21:47:27.852" v="201" actId="478"/>
        <pc:sldMkLst>
          <pc:docMk/>
          <pc:sldMk cId="905635185" sldId="462"/>
        </pc:sldMkLst>
        <pc:picChg chg="add mod ord">
          <ac:chgData name="Katie Bolen" userId="aa78ffc0c2b120ec" providerId="LiveId" clId="{D950C98D-AD9A-4D46-B104-06DDBECF5806}" dt="2023-06-01T21:47:27.559" v="199" actId="27614"/>
          <ac:picMkLst>
            <pc:docMk/>
            <pc:sldMk cId="905635185" sldId="462"/>
            <ac:picMk id="6" creationId="{B387AEF0-44DC-B47C-4FB5-B936FDEE0745}"/>
          </ac:picMkLst>
        </pc:picChg>
        <pc:picChg chg="del mod">
          <ac:chgData name="Katie Bolen" userId="aa78ffc0c2b120ec" providerId="LiveId" clId="{D950C98D-AD9A-4D46-B104-06DDBECF5806}" dt="2023-06-01T21:47:27.852" v="201" actId="478"/>
          <ac:picMkLst>
            <pc:docMk/>
            <pc:sldMk cId="905635185" sldId="462"/>
            <ac:picMk id="8" creationId="{28FEDA7E-5324-4C22-8690-9CADC72DE494}"/>
          </ac:picMkLst>
        </pc:picChg>
      </pc:sldChg>
      <pc:sldChg chg="addSp delSp modSp mod">
        <pc:chgData name="Katie Bolen" userId="aa78ffc0c2b120ec" providerId="LiveId" clId="{D950C98D-AD9A-4D46-B104-06DDBECF5806}" dt="2023-05-20T23:44:35.166" v="77" actId="27614"/>
        <pc:sldMkLst>
          <pc:docMk/>
          <pc:sldMk cId="2129072222" sldId="475"/>
        </pc:sldMkLst>
        <pc:picChg chg="del">
          <ac:chgData name="Katie Bolen" userId="aa78ffc0c2b120ec" providerId="LiveId" clId="{D950C98D-AD9A-4D46-B104-06DDBECF5806}" dt="2023-05-20T23:44:33.841" v="76" actId="478"/>
          <ac:picMkLst>
            <pc:docMk/>
            <pc:sldMk cId="2129072222" sldId="475"/>
            <ac:picMk id="6" creationId="{16683DBE-2046-44BA-A5F0-2FE916DC5E9D}"/>
          </ac:picMkLst>
        </pc:picChg>
        <pc:picChg chg="add mod ord">
          <ac:chgData name="Katie Bolen" userId="aa78ffc0c2b120ec" providerId="LiveId" clId="{D950C98D-AD9A-4D46-B104-06DDBECF5806}" dt="2023-05-20T23:44:35.166" v="77" actId="27614"/>
          <ac:picMkLst>
            <pc:docMk/>
            <pc:sldMk cId="2129072222" sldId="475"/>
            <ac:picMk id="7" creationId="{2F936C22-AECA-EFD6-CBDA-667922DFC42E}"/>
          </ac:picMkLst>
        </pc:picChg>
      </pc:sldChg>
      <pc:sldChg chg="addSp delSp modSp mod">
        <pc:chgData name="Katie Bolen" userId="aa78ffc0c2b120ec" providerId="LiveId" clId="{D950C98D-AD9A-4D46-B104-06DDBECF5806}" dt="2023-05-20T23:43:56.301" v="73" actId="478"/>
        <pc:sldMkLst>
          <pc:docMk/>
          <pc:sldMk cId="830042752" sldId="476"/>
        </pc:sldMkLst>
        <pc:picChg chg="del">
          <ac:chgData name="Katie Bolen" userId="aa78ffc0c2b120ec" providerId="LiveId" clId="{D950C98D-AD9A-4D46-B104-06DDBECF5806}" dt="2023-05-20T23:43:56.301" v="73" actId="478"/>
          <ac:picMkLst>
            <pc:docMk/>
            <pc:sldMk cId="830042752" sldId="476"/>
            <ac:picMk id="6" creationId="{2378EDFE-8209-4DDB-A286-3B8B82D95C33}"/>
          </ac:picMkLst>
        </pc:picChg>
        <pc:picChg chg="add mod ord">
          <ac:chgData name="Katie Bolen" userId="aa78ffc0c2b120ec" providerId="LiveId" clId="{D950C98D-AD9A-4D46-B104-06DDBECF5806}" dt="2023-05-20T23:43:54.627" v="72" actId="167"/>
          <ac:picMkLst>
            <pc:docMk/>
            <pc:sldMk cId="830042752" sldId="476"/>
            <ac:picMk id="7" creationId="{3CD29FA7-A748-470D-F523-CFA8437463D6}"/>
          </ac:picMkLst>
        </pc:picChg>
      </pc:sldChg>
      <pc:sldChg chg="addSp delSp modSp mod">
        <pc:chgData name="Katie Bolen" userId="aa78ffc0c2b120ec" providerId="LiveId" clId="{D950C98D-AD9A-4D46-B104-06DDBECF5806}" dt="2023-05-22T18:48:04.855" v="91" actId="27614"/>
        <pc:sldMkLst>
          <pc:docMk/>
          <pc:sldMk cId="1105246047" sldId="481"/>
        </pc:sldMkLst>
        <pc:picChg chg="del">
          <ac:chgData name="Katie Bolen" userId="aa78ffc0c2b120ec" providerId="LiveId" clId="{D950C98D-AD9A-4D46-B104-06DDBECF5806}" dt="2023-05-22T18:48:04.851" v="90" actId="478"/>
          <ac:picMkLst>
            <pc:docMk/>
            <pc:sldMk cId="1105246047" sldId="481"/>
            <ac:picMk id="6" creationId="{ED9C332F-6737-4104-BA0D-4AFD66A5B46F}"/>
          </ac:picMkLst>
        </pc:picChg>
        <pc:picChg chg="add mod ord">
          <ac:chgData name="Katie Bolen" userId="aa78ffc0c2b120ec" providerId="LiveId" clId="{D950C98D-AD9A-4D46-B104-06DDBECF5806}" dt="2023-05-22T18:48:04.855" v="91" actId="27614"/>
          <ac:picMkLst>
            <pc:docMk/>
            <pc:sldMk cId="1105246047" sldId="481"/>
            <ac:picMk id="7" creationId="{41B65CB1-B1B7-C764-9474-232275CF5FC9}"/>
          </ac:picMkLst>
        </pc:picChg>
      </pc:sldChg>
      <pc:sldChg chg="addSp delSp modSp mod">
        <pc:chgData name="Katie Bolen" userId="aa78ffc0c2b120ec" providerId="LiveId" clId="{D950C98D-AD9A-4D46-B104-06DDBECF5806}" dt="2023-05-24T17:36:39.944" v="162" actId="27614"/>
        <pc:sldMkLst>
          <pc:docMk/>
          <pc:sldMk cId="3019641712" sldId="484"/>
        </pc:sldMkLst>
        <pc:picChg chg="add mod ord">
          <ac:chgData name="Katie Bolen" userId="aa78ffc0c2b120ec" providerId="LiveId" clId="{D950C98D-AD9A-4D46-B104-06DDBECF5806}" dt="2023-05-24T17:36:39.944" v="162" actId="27614"/>
          <ac:picMkLst>
            <pc:docMk/>
            <pc:sldMk cId="3019641712" sldId="484"/>
            <ac:picMk id="6" creationId="{DCFD6860-E702-66C5-7CA8-726BFAD51605}"/>
          </ac:picMkLst>
        </pc:picChg>
        <pc:picChg chg="del">
          <ac:chgData name="Katie Bolen" userId="aa78ffc0c2b120ec" providerId="LiveId" clId="{D950C98D-AD9A-4D46-B104-06DDBECF5806}" dt="2023-05-24T17:36:39.135" v="161" actId="478"/>
          <ac:picMkLst>
            <pc:docMk/>
            <pc:sldMk cId="3019641712" sldId="484"/>
            <ac:picMk id="7" creationId="{3D19DEEF-F5F8-47E9-BD12-93FD105CE2D4}"/>
          </ac:picMkLst>
        </pc:picChg>
      </pc:sldChg>
      <pc:sldChg chg="addSp delSp modSp mod">
        <pc:chgData name="Katie Bolen" userId="aa78ffc0c2b120ec" providerId="LiveId" clId="{D950C98D-AD9A-4D46-B104-06DDBECF5806}" dt="2023-05-22T21:02:49.019" v="132" actId="478"/>
        <pc:sldMkLst>
          <pc:docMk/>
          <pc:sldMk cId="1147311554" sldId="500"/>
        </pc:sldMkLst>
        <pc:picChg chg="del mod">
          <ac:chgData name="Katie Bolen" userId="aa78ffc0c2b120ec" providerId="LiveId" clId="{D950C98D-AD9A-4D46-B104-06DDBECF5806}" dt="2023-05-22T21:02:49.019" v="132" actId="478"/>
          <ac:picMkLst>
            <pc:docMk/>
            <pc:sldMk cId="1147311554" sldId="500"/>
            <ac:picMk id="6" creationId="{D0986F7C-BB1F-4BF4-B295-A22D7BB5692B}"/>
          </ac:picMkLst>
        </pc:picChg>
        <pc:picChg chg="add mod ord">
          <ac:chgData name="Katie Bolen" userId="aa78ffc0c2b120ec" providerId="LiveId" clId="{D950C98D-AD9A-4D46-B104-06DDBECF5806}" dt="2023-05-22T21:02:48.695" v="130" actId="27614"/>
          <ac:picMkLst>
            <pc:docMk/>
            <pc:sldMk cId="1147311554" sldId="500"/>
            <ac:picMk id="7" creationId="{C23F3F04-DCFE-0816-7B76-514F99529201}"/>
          </ac:picMkLst>
        </pc:picChg>
      </pc:sldChg>
      <pc:sldChg chg="addSp delSp modSp mod">
        <pc:chgData name="Katie Bolen" userId="aa78ffc0c2b120ec" providerId="LiveId" clId="{D950C98D-AD9A-4D46-B104-06DDBECF5806}" dt="2023-05-22T21:03:10.773" v="137" actId="478"/>
        <pc:sldMkLst>
          <pc:docMk/>
          <pc:sldMk cId="1847916499" sldId="501"/>
        </pc:sldMkLst>
        <pc:picChg chg="del mod">
          <ac:chgData name="Katie Bolen" userId="aa78ffc0c2b120ec" providerId="LiveId" clId="{D950C98D-AD9A-4D46-B104-06DDBECF5806}" dt="2023-05-22T21:03:10.773" v="137" actId="478"/>
          <ac:picMkLst>
            <pc:docMk/>
            <pc:sldMk cId="1847916499" sldId="501"/>
            <ac:picMk id="6" creationId="{7D9F0288-BBC3-4091-A6AE-FE4BC87FCE3D}"/>
          </ac:picMkLst>
        </pc:picChg>
        <pc:picChg chg="add mod ord">
          <ac:chgData name="Katie Bolen" userId="aa78ffc0c2b120ec" providerId="LiveId" clId="{D950C98D-AD9A-4D46-B104-06DDBECF5806}" dt="2023-05-22T21:03:10.661" v="135" actId="27614"/>
          <ac:picMkLst>
            <pc:docMk/>
            <pc:sldMk cId="1847916499" sldId="501"/>
            <ac:picMk id="7" creationId="{6817A8FE-5EDD-F512-7266-5D66D5CA0BBF}"/>
          </ac:picMkLst>
        </pc:picChg>
      </pc:sldChg>
      <pc:sldChg chg="addSp delSp modSp mod">
        <pc:chgData name="Katie Bolen" userId="aa78ffc0c2b120ec" providerId="LiveId" clId="{D950C98D-AD9A-4D46-B104-06DDBECF5806}" dt="2023-06-05T23:53:31.943" v="239" actId="478"/>
        <pc:sldMkLst>
          <pc:docMk/>
          <pc:sldMk cId="2753704966" sldId="502"/>
        </pc:sldMkLst>
        <pc:picChg chg="add mod ord">
          <ac:chgData name="Katie Bolen" userId="aa78ffc0c2b120ec" providerId="LiveId" clId="{D950C98D-AD9A-4D46-B104-06DDBECF5806}" dt="2023-06-05T23:53:30.899" v="238" actId="167"/>
          <ac:picMkLst>
            <pc:docMk/>
            <pc:sldMk cId="2753704966" sldId="502"/>
            <ac:picMk id="6" creationId="{43AD4687-987E-58F0-5822-509454D14A35}"/>
          </ac:picMkLst>
        </pc:picChg>
        <pc:picChg chg="del">
          <ac:chgData name="Katie Bolen" userId="aa78ffc0c2b120ec" providerId="LiveId" clId="{D950C98D-AD9A-4D46-B104-06DDBECF5806}" dt="2023-06-05T23:53:31.943" v="239" actId="478"/>
          <ac:picMkLst>
            <pc:docMk/>
            <pc:sldMk cId="2753704966" sldId="502"/>
            <ac:picMk id="7" creationId="{4C326698-F27E-4BF3-A23D-CA1DA69DB0A4}"/>
          </ac:picMkLst>
        </pc:picChg>
      </pc:sldChg>
      <pc:sldChg chg="addSp delSp modSp mod">
        <pc:chgData name="Katie Bolen" userId="aa78ffc0c2b120ec" providerId="LiveId" clId="{D950C98D-AD9A-4D46-B104-06DDBECF5806}" dt="2023-05-18T20:01:58.533" v="4" actId="478"/>
        <pc:sldMkLst>
          <pc:docMk/>
          <pc:sldMk cId="760047128" sldId="503"/>
        </pc:sldMkLst>
        <pc:picChg chg="add mod ord">
          <ac:chgData name="Katie Bolen" userId="aa78ffc0c2b120ec" providerId="LiveId" clId="{D950C98D-AD9A-4D46-B104-06DDBECF5806}" dt="2023-05-18T20:01:58.254" v="2" actId="27614"/>
          <ac:picMkLst>
            <pc:docMk/>
            <pc:sldMk cId="760047128" sldId="503"/>
            <ac:picMk id="6" creationId="{FD47BB2A-6685-FB87-C44B-0DC6F8A0C952}"/>
          </ac:picMkLst>
        </pc:picChg>
        <pc:picChg chg="del mod">
          <ac:chgData name="Katie Bolen" userId="aa78ffc0c2b120ec" providerId="LiveId" clId="{D950C98D-AD9A-4D46-B104-06DDBECF5806}" dt="2023-05-18T20:01:58.533" v="4" actId="478"/>
          <ac:picMkLst>
            <pc:docMk/>
            <pc:sldMk cId="760047128" sldId="503"/>
            <ac:picMk id="7" creationId="{D71CFC64-68F4-437B-A972-6A96F204227A}"/>
          </ac:picMkLst>
        </pc:picChg>
      </pc:sldChg>
      <pc:sldChg chg="addSp delSp modSp mod">
        <pc:chgData name="Katie Bolen" userId="aa78ffc0c2b120ec" providerId="LiveId" clId="{D950C98D-AD9A-4D46-B104-06DDBECF5806}" dt="2023-05-19T19:13:41.272" v="54" actId="478"/>
        <pc:sldMkLst>
          <pc:docMk/>
          <pc:sldMk cId="2031271819" sldId="508"/>
        </pc:sldMkLst>
        <pc:picChg chg="del mod">
          <ac:chgData name="Katie Bolen" userId="aa78ffc0c2b120ec" providerId="LiveId" clId="{D950C98D-AD9A-4D46-B104-06DDBECF5806}" dt="2023-05-19T19:13:41.272" v="54" actId="478"/>
          <ac:picMkLst>
            <pc:docMk/>
            <pc:sldMk cId="2031271819" sldId="508"/>
            <ac:picMk id="6" creationId="{0D6A9C16-DA03-4D7C-8583-DFA1480FAE90}"/>
          </ac:picMkLst>
        </pc:picChg>
        <pc:picChg chg="add mod ord">
          <ac:chgData name="Katie Bolen" userId="aa78ffc0c2b120ec" providerId="LiveId" clId="{D950C98D-AD9A-4D46-B104-06DDBECF5806}" dt="2023-05-19T19:13:41.085" v="52" actId="27614"/>
          <ac:picMkLst>
            <pc:docMk/>
            <pc:sldMk cId="2031271819" sldId="508"/>
            <ac:picMk id="7" creationId="{DCD02E82-A16B-EACE-1756-40F41ADC7A38}"/>
          </ac:picMkLst>
        </pc:picChg>
      </pc:sldChg>
      <pc:sldChg chg="addSp delSp modSp mod">
        <pc:chgData name="Katie Bolen" userId="aa78ffc0c2b120ec" providerId="LiveId" clId="{D950C98D-AD9A-4D46-B104-06DDBECF5806}" dt="2023-06-06T00:14:19.636" v="243" actId="27614"/>
        <pc:sldMkLst>
          <pc:docMk/>
          <pc:sldMk cId="937949449" sldId="515"/>
        </pc:sldMkLst>
        <pc:picChg chg="add mod ord">
          <ac:chgData name="Katie Bolen" userId="aa78ffc0c2b120ec" providerId="LiveId" clId="{D950C98D-AD9A-4D46-B104-06DDBECF5806}" dt="2023-06-06T00:14:19.636" v="243" actId="27614"/>
          <ac:picMkLst>
            <pc:docMk/>
            <pc:sldMk cId="937949449" sldId="515"/>
            <ac:picMk id="6" creationId="{A7C53587-EF3E-5AFC-BE57-4B7A6A38D861}"/>
          </ac:picMkLst>
        </pc:picChg>
        <pc:picChg chg="del">
          <ac:chgData name="Katie Bolen" userId="aa78ffc0c2b120ec" providerId="LiveId" clId="{D950C98D-AD9A-4D46-B104-06DDBECF5806}" dt="2023-06-06T00:14:18.775" v="242" actId="478"/>
          <ac:picMkLst>
            <pc:docMk/>
            <pc:sldMk cId="937949449" sldId="515"/>
            <ac:picMk id="7" creationId="{E8230438-36E3-4F6D-A418-C6DFAC7EB5CF}"/>
          </ac:picMkLst>
        </pc:picChg>
      </pc:sldChg>
      <pc:sldChg chg="addSp delSp modSp mod">
        <pc:chgData name="Katie Bolen" userId="aa78ffc0c2b120ec" providerId="LiveId" clId="{D950C98D-AD9A-4D46-B104-06DDBECF5806}" dt="2023-06-16T18:47:01.460" v="267" actId="22"/>
        <pc:sldMkLst>
          <pc:docMk/>
          <pc:sldMk cId="2778900578" sldId="582"/>
        </pc:sldMkLst>
        <pc:spChg chg="add del">
          <ac:chgData name="Katie Bolen" userId="aa78ffc0c2b120ec" providerId="LiveId" clId="{D950C98D-AD9A-4D46-B104-06DDBECF5806}" dt="2023-06-16T18:47:01.460" v="267" actId="22"/>
          <ac:spMkLst>
            <pc:docMk/>
            <pc:sldMk cId="2778900578" sldId="582"/>
            <ac:spMk id="3" creationId="{8F015F8E-C5BC-0276-1D10-F5254CC6D983}"/>
          </ac:spMkLst>
        </pc:spChg>
        <pc:picChg chg="mod">
          <ac:chgData name="Katie Bolen" userId="aa78ffc0c2b120ec" providerId="LiveId" clId="{D950C98D-AD9A-4D46-B104-06DDBECF5806}" dt="2023-05-26T21:59:37.859" v="169" actId="1076"/>
          <ac:picMkLst>
            <pc:docMk/>
            <pc:sldMk cId="2778900578" sldId="582"/>
            <ac:picMk id="4" creationId="{9BB8B5B7-1A24-4B60-93C8-9F6BE424D980}"/>
          </ac:picMkLst>
        </pc:picChg>
      </pc:sldChg>
    </pc:docChg>
  </pc:docChgLst>
  <pc:docChgLst>
    <pc:chgData name="Bethany Bolen" userId="8e338a04f9f07398" providerId="LiveId" clId="{D1059D44-F7AF-4422-BE5B-8FF8D1AE4EA7}"/>
    <pc:docChg chg="modSld">
      <pc:chgData name="Bethany Bolen" userId="8e338a04f9f07398" providerId="LiveId" clId="{D1059D44-F7AF-4422-BE5B-8FF8D1AE4EA7}" dt="2020-08-29T18:13:55.359" v="35" actId="478"/>
      <pc:docMkLst>
        <pc:docMk/>
      </pc:docMkLst>
      <pc:sldChg chg="addSp delSp modSp mod">
        <pc:chgData name="Bethany Bolen" userId="8e338a04f9f07398" providerId="LiveId" clId="{D1059D44-F7AF-4422-BE5B-8FF8D1AE4EA7}" dt="2020-08-29T18:12:40.269" v="9" actId="478"/>
        <pc:sldMkLst>
          <pc:docMk/>
          <pc:sldMk cId="3813556714" sldId="303"/>
        </pc:sldMkLst>
        <pc:picChg chg="del">
          <ac:chgData name="Bethany Bolen" userId="8e338a04f9f07398" providerId="LiveId" clId="{D1059D44-F7AF-4422-BE5B-8FF8D1AE4EA7}" dt="2020-08-29T18:12:40.269" v="9" actId="478"/>
          <ac:picMkLst>
            <pc:docMk/>
            <pc:sldMk cId="3813556714" sldId="303"/>
            <ac:picMk id="5" creationId="{00000000-0000-0000-0000-000000000000}"/>
          </ac:picMkLst>
        </pc:picChg>
        <pc:picChg chg="add mod ord">
          <ac:chgData name="Bethany Bolen" userId="8e338a04f9f07398" providerId="LiveId" clId="{D1059D44-F7AF-4422-BE5B-8FF8D1AE4EA7}" dt="2020-08-29T18:12:38.802" v="8" actId="167"/>
          <ac:picMkLst>
            <pc:docMk/>
            <pc:sldMk cId="3813556714" sldId="303"/>
            <ac:picMk id="7" creationId="{7770C7BE-7DC1-423B-ABEF-9DB7E9346656}"/>
          </ac:picMkLst>
        </pc:picChg>
      </pc:sldChg>
      <pc:sldChg chg="addSp delSp modSp mod">
        <pc:chgData name="Bethany Bolen" userId="8e338a04f9f07398" providerId="LiveId" clId="{D1059D44-F7AF-4422-BE5B-8FF8D1AE4EA7}" dt="2020-08-29T18:13:03.998" v="19" actId="478"/>
        <pc:sldMkLst>
          <pc:docMk/>
          <pc:sldMk cId="738516176" sldId="336"/>
        </pc:sldMkLst>
        <pc:picChg chg="del mod">
          <ac:chgData name="Bethany Bolen" userId="8e338a04f9f07398" providerId="LiveId" clId="{D1059D44-F7AF-4422-BE5B-8FF8D1AE4EA7}" dt="2020-08-29T18:13:03.998" v="19" actId="478"/>
          <ac:picMkLst>
            <pc:docMk/>
            <pc:sldMk cId="738516176" sldId="336"/>
            <ac:picMk id="5" creationId="{00000000-0000-0000-0000-000000000000}"/>
          </ac:picMkLst>
        </pc:picChg>
        <pc:picChg chg="add mod ord">
          <ac:chgData name="Bethany Bolen" userId="8e338a04f9f07398" providerId="LiveId" clId="{D1059D44-F7AF-4422-BE5B-8FF8D1AE4EA7}" dt="2020-08-29T18:13:03.681" v="17" actId="27614"/>
          <ac:picMkLst>
            <pc:docMk/>
            <pc:sldMk cId="738516176" sldId="336"/>
            <ac:picMk id="7" creationId="{F8E6D246-E59C-40B0-8102-52824E836692}"/>
          </ac:picMkLst>
        </pc:picChg>
      </pc:sldChg>
      <pc:sldChg chg="addSp delSp modSp mod">
        <pc:chgData name="Bethany Bolen" userId="8e338a04f9f07398" providerId="LiveId" clId="{D1059D44-F7AF-4422-BE5B-8FF8D1AE4EA7}" dt="2020-08-29T18:13:44.789" v="30" actId="1035"/>
        <pc:sldMkLst>
          <pc:docMk/>
          <pc:sldMk cId="779643727" sldId="352"/>
        </pc:sldMkLst>
        <pc:picChg chg="add mod ord">
          <ac:chgData name="Bethany Bolen" userId="8e338a04f9f07398" providerId="LiveId" clId="{D1059D44-F7AF-4422-BE5B-8FF8D1AE4EA7}" dt="2020-08-29T18:13:44.789" v="30" actId="1035"/>
          <ac:picMkLst>
            <pc:docMk/>
            <pc:sldMk cId="779643727" sldId="352"/>
            <ac:picMk id="4" creationId="{76BB128A-2C39-4D94-BDC9-96DB3FE5F64C}"/>
          </ac:picMkLst>
        </pc:picChg>
        <pc:picChg chg="del">
          <ac:chgData name="Bethany Bolen" userId="8e338a04f9f07398" providerId="LiveId" clId="{D1059D44-F7AF-4422-BE5B-8FF8D1AE4EA7}" dt="2020-08-29T18:13:43.087" v="29" actId="478"/>
          <ac:picMkLst>
            <pc:docMk/>
            <pc:sldMk cId="779643727" sldId="352"/>
            <ac:picMk id="5" creationId="{00000000-0000-0000-0000-000000000000}"/>
          </ac:picMkLst>
        </pc:picChg>
      </pc:sldChg>
      <pc:sldChg chg="addSp delSp modSp mod">
        <pc:chgData name="Bethany Bolen" userId="8e338a04f9f07398" providerId="LiveId" clId="{D1059D44-F7AF-4422-BE5B-8FF8D1AE4EA7}" dt="2020-08-29T18:13:26.157" v="24" actId="478"/>
        <pc:sldMkLst>
          <pc:docMk/>
          <pc:sldMk cId="820578960" sldId="359"/>
        </pc:sldMkLst>
        <pc:picChg chg="del">
          <ac:chgData name="Bethany Bolen" userId="8e338a04f9f07398" providerId="LiveId" clId="{D1059D44-F7AF-4422-BE5B-8FF8D1AE4EA7}" dt="2020-08-29T18:13:26.157" v="24" actId="478"/>
          <ac:picMkLst>
            <pc:docMk/>
            <pc:sldMk cId="820578960" sldId="359"/>
            <ac:picMk id="5" creationId="{00000000-0000-0000-0000-000000000000}"/>
          </ac:picMkLst>
        </pc:picChg>
        <pc:picChg chg="add mod ord">
          <ac:chgData name="Bethany Bolen" userId="8e338a04f9f07398" providerId="LiveId" clId="{D1059D44-F7AF-4422-BE5B-8FF8D1AE4EA7}" dt="2020-08-29T18:13:24.993" v="23" actId="962"/>
          <ac:picMkLst>
            <pc:docMk/>
            <pc:sldMk cId="820578960" sldId="359"/>
            <ac:picMk id="7" creationId="{F7054B3C-847F-4D20-89DC-8B90F080F003}"/>
          </ac:picMkLst>
        </pc:picChg>
      </pc:sldChg>
      <pc:sldChg chg="addSp delSp modSp mod">
        <pc:chgData name="Bethany Bolen" userId="8e338a04f9f07398" providerId="LiveId" clId="{D1059D44-F7AF-4422-BE5B-8FF8D1AE4EA7}" dt="2020-08-29T18:12:28.646" v="4" actId="478"/>
        <pc:sldMkLst>
          <pc:docMk/>
          <pc:sldMk cId="1547210849" sldId="390"/>
        </pc:sldMkLst>
        <pc:picChg chg="add mod ord">
          <ac:chgData name="Bethany Bolen" userId="8e338a04f9f07398" providerId="LiveId" clId="{D1059D44-F7AF-4422-BE5B-8FF8D1AE4EA7}" dt="2020-08-29T18:12:28.054" v="2" actId="27614"/>
          <ac:picMkLst>
            <pc:docMk/>
            <pc:sldMk cId="1547210849" sldId="390"/>
            <ac:picMk id="4" creationId="{AFE3231F-ED74-4EC4-A9C2-8F0E7E229F81}"/>
          </ac:picMkLst>
        </pc:picChg>
        <pc:picChg chg="del mod">
          <ac:chgData name="Bethany Bolen" userId="8e338a04f9f07398" providerId="LiveId" clId="{D1059D44-F7AF-4422-BE5B-8FF8D1AE4EA7}" dt="2020-08-29T18:12:28.646" v="4" actId="478"/>
          <ac:picMkLst>
            <pc:docMk/>
            <pc:sldMk cId="1547210849" sldId="390"/>
            <ac:picMk id="5122" creationId="{00000000-0000-0000-0000-000000000000}"/>
          </ac:picMkLst>
        </pc:picChg>
      </pc:sldChg>
      <pc:sldChg chg="addSp delSp modSp mod">
        <pc:chgData name="Bethany Bolen" userId="8e338a04f9f07398" providerId="LiveId" clId="{D1059D44-F7AF-4422-BE5B-8FF8D1AE4EA7}" dt="2020-08-29T18:13:55.359" v="35" actId="478"/>
        <pc:sldMkLst>
          <pc:docMk/>
          <pc:sldMk cId="1840632781" sldId="392"/>
        </pc:sldMkLst>
        <pc:picChg chg="add mod ord">
          <ac:chgData name="Bethany Bolen" userId="8e338a04f9f07398" providerId="LiveId" clId="{D1059D44-F7AF-4422-BE5B-8FF8D1AE4EA7}" dt="2020-08-29T18:13:54.354" v="34" actId="962"/>
          <ac:picMkLst>
            <pc:docMk/>
            <pc:sldMk cId="1840632781" sldId="392"/>
            <ac:picMk id="4" creationId="{64E45879-680A-4DF9-99BF-54FBA6A9663E}"/>
          </ac:picMkLst>
        </pc:picChg>
        <pc:picChg chg="del">
          <ac:chgData name="Bethany Bolen" userId="8e338a04f9f07398" providerId="LiveId" clId="{D1059D44-F7AF-4422-BE5B-8FF8D1AE4EA7}" dt="2020-08-29T18:13:55.359" v="35" actId="478"/>
          <ac:picMkLst>
            <pc:docMk/>
            <pc:sldMk cId="1840632781" sldId="392"/>
            <ac:picMk id="7170" creationId="{00000000-0000-0000-0000-000000000000}"/>
          </ac:picMkLst>
        </pc:picChg>
      </pc:sldChg>
      <pc:sldChg chg="addSp delSp modSp mod">
        <pc:chgData name="Bethany Bolen" userId="8e338a04f9f07398" providerId="LiveId" clId="{D1059D44-F7AF-4422-BE5B-8FF8D1AE4EA7}" dt="2020-08-29T18:12:52.542" v="14" actId="478"/>
        <pc:sldMkLst>
          <pc:docMk/>
          <pc:sldMk cId="732940522" sldId="505"/>
        </pc:sldMkLst>
        <pc:picChg chg="add mod ord">
          <ac:chgData name="Bethany Bolen" userId="8e338a04f9f07398" providerId="LiveId" clId="{D1059D44-F7AF-4422-BE5B-8FF8D1AE4EA7}" dt="2020-08-29T18:12:51.301" v="13" actId="167"/>
          <ac:picMkLst>
            <pc:docMk/>
            <pc:sldMk cId="732940522" sldId="505"/>
            <ac:picMk id="7" creationId="{B4C9ED10-5250-43C0-B14E-8938E7681CA2}"/>
          </ac:picMkLst>
        </pc:picChg>
        <pc:picChg chg="del">
          <ac:chgData name="Bethany Bolen" userId="8e338a04f9f07398" providerId="LiveId" clId="{D1059D44-F7AF-4422-BE5B-8FF8D1AE4EA7}" dt="2020-08-29T18:12:52.542" v="14" actId="478"/>
          <ac:picMkLst>
            <pc:docMk/>
            <pc:sldMk cId="732940522" sldId="505"/>
            <ac:picMk id="102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1632844" rtl="0" eaLnBrk="1" latinLnBrk="0" hangingPunct="1">
      <a:defRPr sz="1200" kern="1200">
        <a:solidFill>
          <a:schemeClr val="tx1"/>
        </a:solidFill>
        <a:latin typeface="+mn-lt"/>
        <a:ea typeface="+mn-ea"/>
        <a:cs typeface="+mn-cs"/>
      </a:defRPr>
    </a:lvl1pPr>
    <a:lvl2pPr marL="816422" algn="l" defTabSz="1632844" rtl="0" eaLnBrk="1" latinLnBrk="0" hangingPunct="1">
      <a:defRPr sz="1200" kern="1200">
        <a:solidFill>
          <a:schemeClr val="tx1"/>
        </a:solidFill>
        <a:latin typeface="+mn-lt"/>
        <a:ea typeface="+mn-ea"/>
        <a:cs typeface="+mn-cs"/>
      </a:defRPr>
    </a:lvl2pPr>
    <a:lvl3pPr marL="1632844" algn="l" defTabSz="1632844" rtl="0" eaLnBrk="1" latinLnBrk="0" hangingPunct="1">
      <a:defRPr sz="1200" kern="1200">
        <a:solidFill>
          <a:schemeClr val="tx1"/>
        </a:solidFill>
        <a:latin typeface="+mn-lt"/>
        <a:ea typeface="+mn-ea"/>
        <a:cs typeface="+mn-cs"/>
      </a:defRPr>
    </a:lvl3pPr>
    <a:lvl4pPr marL="2449266" algn="l" defTabSz="1632844" rtl="0" eaLnBrk="1" latinLnBrk="0" hangingPunct="1">
      <a:defRPr sz="1200" kern="1200">
        <a:solidFill>
          <a:schemeClr val="tx1"/>
        </a:solidFill>
        <a:latin typeface="+mn-lt"/>
        <a:ea typeface="+mn-ea"/>
        <a:cs typeface="+mn-cs"/>
      </a:defRPr>
    </a:lvl4pPr>
    <a:lvl5pPr marL="3265688" algn="l" defTabSz="1632844" rtl="0" eaLnBrk="1" latinLnBrk="0" hangingPunct="1">
      <a:defRPr sz="1200" kern="1200">
        <a:solidFill>
          <a:schemeClr val="tx1"/>
        </a:solidFill>
        <a:latin typeface="+mn-lt"/>
        <a:ea typeface="+mn-ea"/>
        <a:cs typeface="+mn-cs"/>
      </a:defRPr>
    </a:lvl5pPr>
    <a:lvl6pPr marL="4082110" algn="l" defTabSz="1632844" rtl="0" eaLnBrk="1" latinLnBrk="0" hangingPunct="1">
      <a:defRPr sz="2143" kern="1200">
        <a:solidFill>
          <a:schemeClr val="tx1"/>
        </a:solidFill>
        <a:latin typeface="+mn-lt"/>
        <a:ea typeface="+mn-ea"/>
        <a:cs typeface="+mn-cs"/>
      </a:defRPr>
    </a:lvl6pPr>
    <a:lvl7pPr marL="4898532" algn="l" defTabSz="1632844" rtl="0" eaLnBrk="1" latinLnBrk="0" hangingPunct="1">
      <a:defRPr sz="2143" kern="1200">
        <a:solidFill>
          <a:schemeClr val="tx1"/>
        </a:solidFill>
        <a:latin typeface="+mn-lt"/>
        <a:ea typeface="+mn-ea"/>
        <a:cs typeface="+mn-cs"/>
      </a:defRPr>
    </a:lvl7pPr>
    <a:lvl8pPr marL="5714954" algn="l" defTabSz="1632844" rtl="0" eaLnBrk="1" latinLnBrk="0" hangingPunct="1">
      <a:defRPr sz="2143" kern="1200">
        <a:solidFill>
          <a:schemeClr val="tx1"/>
        </a:solidFill>
        <a:latin typeface="+mn-lt"/>
        <a:ea typeface="+mn-ea"/>
        <a:cs typeface="+mn-cs"/>
      </a:defRPr>
    </a:lvl8pPr>
    <a:lvl9pPr marL="6531376" algn="l" defTabSz="1632844" rtl="0" eaLnBrk="1" latinLnBrk="0" hangingPunct="1">
      <a:defRPr sz="214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632844" rtl="0" eaLnBrk="1" fontAlgn="auto" latinLnBrk="0" hangingPunct="1">
              <a:lnSpc>
                <a:spcPct val="100000"/>
              </a:lnSpc>
              <a:spcBef>
                <a:spcPts val="0"/>
              </a:spcBef>
              <a:spcAft>
                <a:spcPts val="0"/>
              </a:spcAft>
              <a:buClrTx/>
              <a:buSzTx/>
              <a:buFontTx/>
              <a:buNone/>
              <a:tabLst/>
              <a:defRPr/>
            </a:pPr>
            <a:r>
              <a:rPr lang="en-US" sz="1100" dirty="0"/>
              <a:t>This is a free sample of the Luke 8 presentation from the </a:t>
            </a:r>
            <a:r>
              <a:rPr lang="en-US" sz="1100" i="1" dirty="0"/>
              <a:t>Photo Companion to the Bible.</a:t>
            </a:r>
            <a:r>
              <a:rPr lang="en-US" sz="1100" dirty="0"/>
              <a:t> To purchase the full volume, visit https://www.bibleplaces.com/luke/</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We do not expect many situations where someone will need, desire, or even approve of every image, but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A.D. Riddle,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Luke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4010439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a:t>Gamla was settled during the Hellenistic period by Jewish exiles returning from Babylon. Later, Herod the Great encouraged settlement here in his effort to populate the borders of his kingdom. The city is best known for its resistance</a:t>
            </a:r>
            <a:r>
              <a:rPr lang="en-US" baseline="0" dirty="0"/>
              <a:t> of a Roman siege beginning in AD 66. </a:t>
            </a:r>
            <a:r>
              <a:rPr lang="en-US" dirty="0"/>
              <a:t>Josephus reports that 9,000 Jews were killed during the Roman victory. See the next slide for labels.</a:t>
            </a:r>
            <a:endParaRPr lang="en-US" baseline="0" dirty="0"/>
          </a:p>
          <a:p>
            <a:endParaRPr lang="en-US" dirty="0"/>
          </a:p>
          <a:p>
            <a:r>
              <a:rPr lang="en-US" dirty="0"/>
              <a:t>tb032705332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a:t>
            </a:fld>
            <a:endParaRPr lang="en-US"/>
          </a:p>
        </p:txBody>
      </p:sp>
    </p:spTree>
    <p:extLst>
      <p:ext uri="{BB962C8B-B14F-4D97-AF65-F5344CB8AC3E}">
        <p14:creationId xmlns:p14="http://schemas.microsoft.com/office/powerpoint/2010/main" val="40104399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limestone</a:t>
            </a:r>
            <a:r>
              <a:rPr lang="en-US" baseline="0" dirty="0"/>
              <a:t> statue was photographed in the </a:t>
            </a:r>
            <a:r>
              <a:rPr lang="en-US" dirty="0"/>
              <a:t>Walters Art Museum</a:t>
            </a:r>
            <a:r>
              <a:rPr lang="en-US" baseline="0" dirty="0"/>
              <a:t> in Baltimore. A removable box has been added to avoid causing offense or surprise. </a:t>
            </a:r>
            <a:endParaRPr lang="en-US" dirty="0"/>
          </a:p>
          <a:p>
            <a:endParaRPr lang="en-US" dirty="0">
              <a:solidFill>
                <a:srgbClr val="000000"/>
              </a:solidFill>
              <a:latin typeface="Calibri"/>
            </a:endParaRPr>
          </a:p>
          <a:p>
            <a:r>
              <a:rPr lang="en-US" dirty="0" err="1"/>
              <a:t>adr1311245366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10278973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American Colony photograph was taken </a:t>
            </a:r>
            <a:r>
              <a:rPr lang="en-US" sz="1200" b="0" i="0" kern="1200" dirty="0">
                <a:solidFill>
                  <a:schemeClr val="tx1"/>
                </a:solidFill>
                <a:effectLst/>
                <a:latin typeface="+mn-lt"/>
                <a:ea typeface="+mn-ea"/>
                <a:cs typeface="+mn-cs"/>
              </a:rPr>
              <a:t>between 1900 and 1920. A removable box has</a:t>
            </a:r>
            <a:r>
              <a:rPr lang="en-US" sz="1200" b="0" i="0" kern="1200" baseline="0" dirty="0">
                <a:solidFill>
                  <a:schemeClr val="tx1"/>
                </a:solidFill>
                <a:effectLst/>
                <a:latin typeface="+mn-lt"/>
                <a:ea typeface="+mn-ea"/>
                <a:cs typeface="+mn-cs"/>
              </a:rPr>
              <a:t> been added above to avoid causing offense or surprise.</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err="1"/>
              <a:t>mat01748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155146186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adr1603226728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102</a:t>
            </a:fld>
            <a:endParaRPr lang="en-US"/>
          </a:p>
        </p:txBody>
      </p:sp>
    </p:spTree>
    <p:extLst>
      <p:ext uri="{BB962C8B-B14F-4D97-AF65-F5344CB8AC3E}">
        <p14:creationId xmlns:p14="http://schemas.microsoft.com/office/powerpoint/2010/main" val="50654718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artifact was photographed in the Istanbul Archaeological Museum.</a:t>
            </a:r>
          </a:p>
          <a:p>
            <a:endParaRPr lang="en-US" dirty="0"/>
          </a:p>
          <a:p>
            <a:r>
              <a:rPr lang="en-US" dirty="0"/>
              <a:t>tb122922407</a:t>
            </a:r>
          </a:p>
        </p:txBody>
      </p:sp>
      <p:sp>
        <p:nvSpPr>
          <p:cNvPr id="4" name="Slide Number Placeholder 3"/>
          <p:cNvSpPr>
            <a:spLocks noGrp="1"/>
          </p:cNvSpPr>
          <p:nvPr>
            <p:ph type="sldNum" sz="quarter" idx="10"/>
          </p:nvPr>
        </p:nvSpPr>
        <p:spPr/>
        <p:txBody>
          <a:bodyPr/>
          <a:lstStyle/>
          <a:p>
            <a:fld id="{4E4946A3-FD68-4E77-9DEF-1E7536A4AD96}" type="slidenum">
              <a:rPr lang="en-US" smtClean="0"/>
              <a:t>103</a:t>
            </a:fld>
            <a:endParaRPr lang="en-US" dirty="0"/>
          </a:p>
        </p:txBody>
      </p:sp>
    </p:spTree>
    <p:extLst>
      <p:ext uri="{BB962C8B-B14F-4D97-AF65-F5344CB8AC3E}">
        <p14:creationId xmlns:p14="http://schemas.microsoft.com/office/powerpoint/2010/main" val="38609094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iron shackles were photographed at the Spartacus Exhibit in Rome.</a:t>
            </a:r>
          </a:p>
          <a:p>
            <a:endParaRPr lang="en-US" dirty="0"/>
          </a:p>
          <a:p>
            <a:r>
              <a:rPr lang="en-US" dirty="0"/>
              <a:t>tb0518174080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104</a:t>
            </a:fld>
            <a:endParaRPr lang="en-US" dirty="0"/>
          </a:p>
        </p:txBody>
      </p:sp>
    </p:spTree>
    <p:extLst>
      <p:ext uri="{BB962C8B-B14F-4D97-AF65-F5344CB8AC3E}">
        <p14:creationId xmlns:p14="http://schemas.microsoft.com/office/powerpoint/2010/main" val="13611050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iron shackles were photographed at the Spartacus Exhibit in Rome.</a:t>
            </a:r>
          </a:p>
          <a:p>
            <a:endParaRPr lang="en-US" dirty="0"/>
          </a:p>
          <a:p>
            <a:r>
              <a:rPr lang="en-US" dirty="0"/>
              <a:t>tb0518174081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105</a:t>
            </a:fld>
            <a:endParaRPr lang="en-US" dirty="0"/>
          </a:p>
        </p:txBody>
      </p:sp>
    </p:spTree>
    <p:extLst>
      <p:ext uri="{BB962C8B-B14F-4D97-AF65-F5344CB8AC3E}">
        <p14:creationId xmlns:p14="http://schemas.microsoft.com/office/powerpoint/2010/main" val="163824122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demon-possessed man had many desolate places in this area in</a:t>
            </a:r>
            <a:r>
              <a:rPr lang="en-US" baseline="0" dirty="0"/>
              <a:t> which he could hide.</a:t>
            </a:r>
          </a:p>
          <a:p>
            <a:endParaRPr lang="en-US" dirty="0"/>
          </a:p>
          <a:p>
            <a:r>
              <a:rPr lang="en-US" dirty="0"/>
              <a:t>tb060503104</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106</a:t>
            </a:fld>
            <a:endParaRPr lang="en-US"/>
          </a:p>
        </p:txBody>
      </p:sp>
    </p:spTree>
    <p:extLst>
      <p:ext uri="{BB962C8B-B14F-4D97-AF65-F5344CB8AC3E}">
        <p14:creationId xmlns:p14="http://schemas.microsoft.com/office/powerpoint/2010/main" val="32878873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legion was a unit</a:t>
            </a:r>
            <a:r>
              <a:rPr lang="en-US" baseline="0" dirty="0"/>
              <a:t> of about 6,000 Roman soldiers. This artifact was photographed in the </a:t>
            </a:r>
            <a:r>
              <a:rPr lang="en-US" dirty="0"/>
              <a:t>Israel Museum.</a:t>
            </a:r>
          </a:p>
          <a:p>
            <a:endParaRPr lang="en-US" dirty="0"/>
          </a:p>
          <a:p>
            <a:r>
              <a:rPr lang="en-US" dirty="0"/>
              <a:t>tb032014725</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107</a:t>
            </a:fld>
            <a:endParaRPr lang="en-US"/>
          </a:p>
        </p:txBody>
      </p:sp>
    </p:spTree>
    <p:extLst>
      <p:ext uri="{BB962C8B-B14F-4D97-AF65-F5344CB8AC3E}">
        <p14:creationId xmlns:p14="http://schemas.microsoft.com/office/powerpoint/2010/main" val="35910819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dirty="0"/>
              <a:t>This coin is probably an overstrike of a bronze prutah of Alexander </a:t>
            </a:r>
            <a:r>
              <a:rPr lang="en-US" sz="1200" dirty="0" err="1"/>
              <a:t>Jannaeus</a:t>
            </a:r>
            <a:r>
              <a:rPr lang="en-US" sz="1200" dirty="0"/>
              <a:t>. The reverse side is blank. The obverse contains two countermarks of Roman legions, each contained within a rectangular incuse. The first is </a:t>
            </a:r>
            <a:r>
              <a:rPr lang="en-US" sz="1200" dirty="0" err="1"/>
              <a:t>LVIF</a:t>
            </a:r>
            <a:r>
              <a:rPr lang="en-US" sz="1200" dirty="0"/>
              <a:t>, referring to </a:t>
            </a:r>
            <a:r>
              <a:rPr lang="en-US" sz="1200" dirty="0" err="1"/>
              <a:t>Legio</a:t>
            </a:r>
            <a:r>
              <a:rPr lang="en-US" sz="1200" dirty="0"/>
              <a:t> VI </a:t>
            </a:r>
            <a:r>
              <a:rPr lang="en-US" sz="1200" dirty="0" err="1"/>
              <a:t>Ferrata</a:t>
            </a:r>
            <a:r>
              <a:rPr lang="en-US" sz="1200" dirty="0"/>
              <a:t>. Only part of the V and the IF are showing. This is overstruck by a galley (upside down in this photo), which was an insignia of </a:t>
            </a:r>
            <a:r>
              <a:rPr lang="en-US" sz="1200" dirty="0" err="1"/>
              <a:t>Legio</a:t>
            </a:r>
            <a:r>
              <a:rPr lang="en-US" sz="1200" dirty="0"/>
              <a:t> X </a:t>
            </a:r>
            <a:r>
              <a:rPr lang="en-US" sz="1200" dirty="0" err="1"/>
              <a:t>Fretensis</a:t>
            </a:r>
            <a:r>
              <a:rPr lang="en-US" sz="1200" dirty="0"/>
              <a:t>. Both of these legions fought in the Jewish War; the Tenth subsequently became the legion which permanently occupied Judea. This coin is in the Jared James Clark Collection.</a:t>
            </a:r>
          </a:p>
          <a:p>
            <a:endParaRPr lang="en-US" sz="1200" dirty="0"/>
          </a:p>
          <a:p>
            <a:r>
              <a:rPr lang="en-US" dirty="0"/>
              <a:t>Obverse (left): tb030217787h</a:t>
            </a:r>
          </a:p>
          <a:p>
            <a:r>
              <a:rPr lang="en-US" dirty="0"/>
              <a:t>Reverse (right): tb030217791h</a:t>
            </a:r>
          </a:p>
        </p:txBody>
      </p:sp>
      <p:sp>
        <p:nvSpPr>
          <p:cNvPr id="4" name="Slide Number Placeholder 3"/>
          <p:cNvSpPr>
            <a:spLocks noGrp="1"/>
          </p:cNvSpPr>
          <p:nvPr>
            <p:ph type="sldNum" sz="quarter" idx="10"/>
          </p:nvPr>
        </p:nvSpPr>
        <p:spPr/>
        <p:txBody>
          <a:bodyPr/>
          <a:lstStyle/>
          <a:p>
            <a:fld id="{4E4946A3-FD68-4E77-9DEF-1E7536A4AD96}" type="slidenum">
              <a:rPr lang="en-US" smtClean="0"/>
              <a:t>108</a:t>
            </a:fld>
            <a:endParaRPr lang="en-US"/>
          </a:p>
        </p:txBody>
      </p:sp>
    </p:spTree>
    <p:extLst>
      <p:ext uri="{BB962C8B-B14F-4D97-AF65-F5344CB8AC3E}">
        <p14:creationId xmlns:p14="http://schemas.microsoft.com/office/powerpoint/2010/main" val="32497717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Pigs do not graze near the Sea of Galilee today. These were photographed in Greece, not far from Mount Olympus.</a:t>
            </a:r>
          </a:p>
          <a:p>
            <a:endParaRPr lang="en-US" dirty="0"/>
          </a:p>
          <a:p>
            <a:r>
              <a:rPr lang="en-US" dirty="0"/>
              <a:t>tb051203104</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109</a:t>
            </a:fld>
            <a:endParaRPr lang="en-US"/>
          </a:p>
        </p:txBody>
      </p:sp>
    </p:spTree>
    <p:extLst>
      <p:ext uri="{BB962C8B-B14F-4D97-AF65-F5344CB8AC3E}">
        <p14:creationId xmlns:p14="http://schemas.microsoft.com/office/powerpoint/2010/main" val="2328562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rtl="0" eaLnBrk="1" hangingPunct="1">
              <a:spcBef>
                <a:spcPct val="0"/>
              </a:spcBef>
              <a:buFontTx/>
              <a:buNone/>
            </a:pPr>
            <a:r>
              <a:rPr lang="en-US" dirty="0"/>
              <a:t>Gamla was settled during the Hellenistic period by Jewish exiles returning from Babylon. Later, Herod the Great encouraged settlement here in his effort to populate the borders of his kingdom. The city is best known for its resistance</a:t>
            </a:r>
            <a:r>
              <a:rPr lang="en-US" baseline="0" dirty="0"/>
              <a:t> of a Roman siege beginning in AD 66. </a:t>
            </a:r>
            <a:r>
              <a:rPr lang="en-US" dirty="0"/>
              <a:t>Josephus reports that 9,000 Jews were killed during the Roman victory.</a:t>
            </a:r>
            <a:endParaRPr lang="en-US" baseline="0" dirty="0"/>
          </a:p>
          <a:p>
            <a:endParaRPr lang="en-US" dirty="0"/>
          </a:p>
          <a:p>
            <a:r>
              <a:rPr lang="en-US" dirty="0"/>
              <a:t>tb032705332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a:t>
            </a:fld>
            <a:endParaRPr lang="en-US"/>
          </a:p>
        </p:txBody>
      </p:sp>
    </p:spTree>
    <p:extLst>
      <p:ext uri="{BB962C8B-B14F-4D97-AF65-F5344CB8AC3E}">
        <p14:creationId xmlns:p14="http://schemas.microsoft.com/office/powerpoint/2010/main" val="293554979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sculpture</a:t>
            </a:r>
            <a:r>
              <a:rPr lang="en-US" baseline="0" dirty="0"/>
              <a:t> </a:t>
            </a:r>
            <a:r>
              <a:rPr lang="en-US" dirty="0"/>
              <a:t>was discovered at Pompeii and is now</a:t>
            </a:r>
            <a:r>
              <a:rPr lang="en-US" baseline="0" dirty="0"/>
              <a:t> on display in the </a:t>
            </a:r>
            <a:r>
              <a:rPr lang="en-US" dirty="0"/>
              <a:t>Naples Archaeological Museum.</a:t>
            </a:r>
          </a:p>
          <a:p>
            <a:endParaRPr lang="en-US" dirty="0"/>
          </a:p>
          <a:p>
            <a:r>
              <a:rPr lang="en-US" dirty="0"/>
              <a:t>tb111705708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110</a:t>
            </a:fld>
            <a:endParaRPr lang="en-US"/>
          </a:p>
        </p:txBody>
      </p:sp>
    </p:spTree>
    <p:extLst>
      <p:ext uri="{BB962C8B-B14F-4D97-AF65-F5344CB8AC3E}">
        <p14:creationId xmlns:p14="http://schemas.microsoft.com/office/powerpoint/2010/main" val="310472677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aerial photograph shows the “region of the Gadarenes,” the likely area where the pigs ran into the lake and were drowned. The city of Gadara</a:t>
            </a:r>
            <a:r>
              <a:rPr lang="en-US" baseline="0" dirty="0"/>
              <a:t> had a harbor along the shore, remains of which have been discovered in recent years. An archaeological survey discovered Roman-period tombs near Tell Samra as well as a Byzantine chapel at the site. One can speculate that this church commemorated the site of a miracle in Jesus’s ministry, but this cannot be proved given the poor state of preservation of the chapel. The pigs may have been grazing on the steep slope behind Tell Samra. </a:t>
            </a:r>
            <a:r>
              <a:rPr lang="en-US" dirty="0"/>
              <a:t>See</a:t>
            </a:r>
            <a:r>
              <a:rPr lang="en-US" baseline="0" dirty="0"/>
              <a:t> the following slide for labels.</a:t>
            </a:r>
            <a:endParaRPr lang="en-US" dirty="0"/>
          </a:p>
          <a:p>
            <a:endParaRPr lang="en-US" dirty="0"/>
          </a:p>
          <a:p>
            <a:r>
              <a:rPr lang="en-US" dirty="0"/>
              <a:t>tbs117020011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111</a:t>
            </a:fld>
            <a:endParaRPr lang="en-US"/>
          </a:p>
        </p:txBody>
      </p:sp>
    </p:spTree>
    <p:extLst>
      <p:ext uri="{BB962C8B-B14F-4D97-AF65-F5344CB8AC3E}">
        <p14:creationId xmlns:p14="http://schemas.microsoft.com/office/powerpoint/2010/main" val="145811220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aerial photograph shows the “region of the Gadarenes,” the likely area where the pigs ran into the lake and were drowned. The city of Gadara</a:t>
            </a:r>
            <a:r>
              <a:rPr lang="en-US" baseline="0" dirty="0"/>
              <a:t> had a harbor along the shore, remains of which have been discovered in recent years. An archaeological survey discovered Roman-period tombs near Tell Samra as well as a Byzantine chapel at the site. One can speculate that this church commemorated the site of a miracle in Jesus’s ministry, but this cannot be proved given the poor state of preservation of the chapel. The pigs may have been grazing on the steep slope behind Tell Samra. </a:t>
            </a:r>
            <a:endParaRPr lang="en-US" dirty="0"/>
          </a:p>
          <a:p>
            <a:endParaRPr lang="en-US" dirty="0"/>
          </a:p>
          <a:p>
            <a:r>
              <a:rPr lang="en-US" dirty="0"/>
              <a:t>tbs117020011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112</a:t>
            </a:fld>
            <a:endParaRPr lang="en-US"/>
          </a:p>
        </p:txBody>
      </p:sp>
    </p:spTree>
    <p:extLst>
      <p:ext uri="{BB962C8B-B14F-4D97-AF65-F5344CB8AC3E}">
        <p14:creationId xmlns:p14="http://schemas.microsoft.com/office/powerpoint/2010/main" val="297937538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photograph shows a view from the shoreline</a:t>
            </a:r>
            <a:r>
              <a:rPr lang="en-US" baseline="0" dirty="0"/>
              <a:t> of the Sea of Galilee towards the hill where the pigs may have been grazing.</a:t>
            </a:r>
          </a:p>
          <a:p>
            <a:endParaRPr lang="en-US" dirty="0"/>
          </a:p>
          <a:p>
            <a:r>
              <a:rPr lang="en-US" dirty="0"/>
              <a:t>tb111800202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113</a:t>
            </a:fld>
            <a:endParaRPr lang="en-US"/>
          </a:p>
        </p:txBody>
      </p:sp>
    </p:spTree>
    <p:extLst>
      <p:ext uri="{BB962C8B-B14F-4D97-AF65-F5344CB8AC3E}">
        <p14:creationId xmlns:p14="http://schemas.microsoft.com/office/powerpoint/2010/main" val="287371004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shows a possible area where the pigs drowned.</a:t>
            </a:r>
          </a:p>
          <a:p>
            <a:endParaRPr lang="en-US" dirty="0"/>
          </a:p>
          <a:p>
            <a:r>
              <a:rPr lang="en-US" dirty="0"/>
              <a:t>ws033007001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114</a:t>
            </a:fld>
            <a:endParaRPr lang="en-US"/>
          </a:p>
        </p:txBody>
      </p:sp>
    </p:spTree>
    <p:extLst>
      <p:ext uri="{BB962C8B-B14F-4D97-AF65-F5344CB8AC3E}">
        <p14:creationId xmlns:p14="http://schemas.microsoft.com/office/powerpoint/2010/main" val="33520726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one accepts</a:t>
            </a:r>
            <a:r>
              <a:rPr lang="en-US" baseline="0" dirty="0"/>
              <a:t> the earliest manuscripts as the best, then the most likely reconstruction of this event is that the swine were grazing on this hill before they rushed down it and plunged into the sea.</a:t>
            </a:r>
          </a:p>
          <a:p>
            <a:endParaRPr lang="en-US" dirty="0"/>
          </a:p>
          <a:p>
            <a:r>
              <a:rPr lang="en-US" dirty="0"/>
              <a:t>tb060305696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115</a:t>
            </a:fld>
            <a:endParaRPr lang="en-US"/>
          </a:p>
        </p:txBody>
      </p:sp>
    </p:spTree>
    <p:extLst>
      <p:ext uri="{BB962C8B-B14F-4D97-AF65-F5344CB8AC3E}">
        <p14:creationId xmlns:p14="http://schemas.microsoft.com/office/powerpoint/2010/main" val="52880243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t>
            </a:r>
            <a:r>
              <a:rPr lang="en-US" baseline="0" dirty="0"/>
              <a:t>is photograph is the closest we have to a herd of animals running near the Sea of Galilee. Pigs do not graze near the Sea of Galilee today.</a:t>
            </a:r>
          </a:p>
          <a:p>
            <a:endParaRPr lang="en-US" dirty="0"/>
          </a:p>
          <a:p>
            <a:r>
              <a:rPr lang="en-US" dirty="0"/>
              <a:t>tb022107114</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116</a:t>
            </a:fld>
            <a:endParaRPr lang="en-US"/>
          </a:p>
        </p:txBody>
      </p:sp>
    </p:spTree>
    <p:extLst>
      <p:ext uri="{BB962C8B-B14F-4D97-AF65-F5344CB8AC3E}">
        <p14:creationId xmlns:p14="http://schemas.microsoft.com/office/powerpoint/2010/main" val="35158707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traditional location for the “swine</a:t>
            </a:r>
            <a:r>
              <a:rPr lang="en-US" baseline="0" dirty="0"/>
              <a:t> dive” is at </a:t>
            </a:r>
            <a:r>
              <a:rPr lang="en-US" baseline="0" dirty="0" err="1"/>
              <a:t>Kursi</a:t>
            </a:r>
            <a:r>
              <a:rPr lang="en-US" baseline="0" dirty="0"/>
              <a:t>, but this is based upon late and inferior manuscripts that place the miracle in the land of the </a:t>
            </a:r>
            <a:r>
              <a:rPr lang="en-US" i="1" baseline="0" dirty="0"/>
              <a:t>Gergesenes</a:t>
            </a:r>
            <a:r>
              <a:rPr lang="en-US" baseline="0" dirty="0"/>
              <a:t>. This photo is included for those who prefer this site, but the previous photographs follow the earlier reading of the “land of the Gadarenes” (Matthew) and “land of the Gerasenes” (Mark and Luke).</a:t>
            </a:r>
            <a:endParaRPr lang="en-US" dirty="0"/>
          </a:p>
          <a:p>
            <a:endParaRPr lang="en-US" dirty="0"/>
          </a:p>
          <a:p>
            <a:r>
              <a:rPr lang="en-US" dirty="0"/>
              <a:t>tb032804322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117</a:t>
            </a:fld>
            <a:endParaRPr lang="en-US"/>
          </a:p>
        </p:txBody>
      </p:sp>
    </p:spTree>
    <p:extLst>
      <p:ext uri="{BB962C8B-B14F-4D97-AF65-F5344CB8AC3E}">
        <p14:creationId xmlns:p14="http://schemas.microsoft.com/office/powerpoint/2010/main" val="2859746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ws040617565</a:t>
            </a:r>
          </a:p>
        </p:txBody>
      </p:sp>
      <p:sp>
        <p:nvSpPr>
          <p:cNvPr id="4" name="Slide Number Placeholder 3"/>
          <p:cNvSpPr>
            <a:spLocks noGrp="1"/>
          </p:cNvSpPr>
          <p:nvPr>
            <p:ph type="sldNum" sz="quarter" idx="10"/>
          </p:nvPr>
        </p:nvSpPr>
        <p:spPr/>
        <p:txBody>
          <a:bodyPr/>
          <a:lstStyle/>
          <a:p>
            <a:fld id="{4E4946A3-FD68-4E77-9DEF-1E7536A4AD96}" type="slidenum">
              <a:rPr lang="en-US" smtClean="0"/>
              <a:t>118</a:t>
            </a:fld>
            <a:endParaRPr lang="en-US"/>
          </a:p>
        </p:txBody>
      </p:sp>
    </p:spTree>
    <p:extLst>
      <p:ext uri="{BB962C8B-B14F-4D97-AF65-F5344CB8AC3E}">
        <p14:creationId xmlns:p14="http://schemas.microsoft.com/office/powerpoint/2010/main" val="338333418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ws012217044</a:t>
            </a:r>
          </a:p>
        </p:txBody>
      </p:sp>
      <p:sp>
        <p:nvSpPr>
          <p:cNvPr id="4" name="Slide Number Placeholder 3"/>
          <p:cNvSpPr>
            <a:spLocks noGrp="1"/>
          </p:cNvSpPr>
          <p:nvPr>
            <p:ph type="sldNum" sz="quarter" idx="10"/>
          </p:nvPr>
        </p:nvSpPr>
        <p:spPr/>
        <p:txBody>
          <a:bodyPr/>
          <a:lstStyle/>
          <a:p>
            <a:fld id="{4E4946A3-FD68-4E77-9DEF-1E7536A4AD96}" type="slidenum">
              <a:rPr lang="en-US" smtClean="0"/>
              <a:t>119</a:t>
            </a:fld>
            <a:endParaRPr lang="en-US"/>
          </a:p>
        </p:txBody>
      </p:sp>
    </p:spTree>
    <p:extLst>
      <p:ext uri="{BB962C8B-B14F-4D97-AF65-F5344CB8AC3E}">
        <p14:creationId xmlns:p14="http://schemas.microsoft.com/office/powerpoint/2010/main" val="3003238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1970s, the Coptic Orthodox Christians living in “Garbage City” built churches in the caves of </a:t>
            </a:r>
            <a:r>
              <a:rPr lang="en-US" dirty="0" err="1"/>
              <a:t>Mokattam</a:t>
            </a:r>
            <a:r>
              <a:rPr lang="en-US" dirty="0"/>
              <a:t> Mountain, on the southeast outskirts of Cairo. These modern icons of the apostle</a:t>
            </a:r>
            <a:r>
              <a:rPr lang="en-US" baseline="0" dirty="0"/>
              <a:t>s </a:t>
            </a:r>
            <a:r>
              <a:rPr lang="en-US" dirty="0"/>
              <a:t>are in the largest of the cave churches which is dedicated to Saint Simon the Tanner. Matthias replaces Judas Iscariot in this depiction</a:t>
            </a:r>
            <a:r>
              <a:rPr lang="en-US" baseline="0" dirty="0"/>
              <a:t> of the Twelve.</a:t>
            </a:r>
            <a:endParaRPr lang="en-US" dirty="0"/>
          </a:p>
          <a:p>
            <a:endParaRPr lang="en-US" dirty="0"/>
          </a:p>
          <a:p>
            <a:r>
              <a:rPr lang="en-US" dirty="0"/>
              <a:t>Top: adr1603101342</a:t>
            </a:r>
          </a:p>
          <a:p>
            <a:r>
              <a:rPr lang="en-US" dirty="0"/>
              <a:t>Bottom: adr1603101356</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35065132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photograph shows an aerial view</a:t>
            </a:r>
            <a:r>
              <a:rPr lang="en-US" baseline="0" dirty="0"/>
              <a:t> of the slope shown in the previous slide. This perspective shows the distance between the slope and the church presumed to commemorate this miracle. See the next slide for labels.</a:t>
            </a:r>
          </a:p>
          <a:p>
            <a:endParaRPr lang="en-US" baseline="0" dirty="0"/>
          </a:p>
          <a:p>
            <a:r>
              <a:rPr lang="en-US" dirty="0"/>
              <a:t>ws092816467</a:t>
            </a:r>
          </a:p>
        </p:txBody>
      </p:sp>
      <p:sp>
        <p:nvSpPr>
          <p:cNvPr id="4" name="Slide Number Placeholder 3"/>
          <p:cNvSpPr>
            <a:spLocks noGrp="1"/>
          </p:cNvSpPr>
          <p:nvPr>
            <p:ph type="sldNum" sz="quarter" idx="10"/>
          </p:nvPr>
        </p:nvSpPr>
        <p:spPr/>
        <p:txBody>
          <a:bodyPr/>
          <a:lstStyle/>
          <a:p>
            <a:fld id="{4E4946A3-FD68-4E77-9DEF-1E7536A4AD96}" type="slidenum">
              <a:rPr lang="en-US" smtClean="0"/>
              <a:t>120</a:t>
            </a:fld>
            <a:endParaRPr lang="en-US"/>
          </a:p>
        </p:txBody>
      </p:sp>
    </p:spTree>
    <p:extLst>
      <p:ext uri="{BB962C8B-B14F-4D97-AF65-F5344CB8AC3E}">
        <p14:creationId xmlns:p14="http://schemas.microsoft.com/office/powerpoint/2010/main" val="5091202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photograph shows an aerial view</a:t>
            </a:r>
            <a:r>
              <a:rPr lang="en-US" baseline="0" dirty="0"/>
              <a:t> of the slope shown in the previous slide. This perspective shows the distance between the slope and the church presumed to commemorate this miracle. </a:t>
            </a:r>
          </a:p>
          <a:p>
            <a:endParaRPr lang="en-US" baseline="0" dirty="0"/>
          </a:p>
          <a:p>
            <a:r>
              <a:rPr lang="en-US" dirty="0"/>
              <a:t>ws092816467</a:t>
            </a:r>
          </a:p>
        </p:txBody>
      </p:sp>
      <p:sp>
        <p:nvSpPr>
          <p:cNvPr id="4" name="Slide Number Placeholder 3"/>
          <p:cNvSpPr>
            <a:spLocks noGrp="1"/>
          </p:cNvSpPr>
          <p:nvPr>
            <p:ph type="sldNum" sz="quarter" idx="10"/>
          </p:nvPr>
        </p:nvSpPr>
        <p:spPr/>
        <p:txBody>
          <a:bodyPr/>
          <a:lstStyle/>
          <a:p>
            <a:fld id="{4E4946A3-FD68-4E77-9DEF-1E7536A4AD96}" type="slidenum">
              <a:rPr lang="en-US" smtClean="0"/>
              <a:t>121</a:t>
            </a:fld>
            <a:endParaRPr lang="en-US"/>
          </a:p>
        </p:txBody>
      </p:sp>
    </p:spTree>
    <p:extLst>
      <p:ext uri="{BB962C8B-B14F-4D97-AF65-F5344CB8AC3E}">
        <p14:creationId xmlns:p14="http://schemas.microsoft.com/office/powerpoint/2010/main" val="164630796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shows the area of Kursi north of the slope identified as</a:t>
            </a:r>
            <a:r>
              <a:rPr lang="en-US" baseline="0" dirty="0"/>
              <a:t> the location of the miracle shown in the previous slides. See the next slide for labels.</a:t>
            </a:r>
            <a:endParaRPr lang="en-US" dirty="0"/>
          </a:p>
          <a:p>
            <a:endParaRPr lang="en-US" dirty="0"/>
          </a:p>
          <a:p>
            <a:r>
              <a:rPr lang="en-US" dirty="0"/>
              <a:t>ws092816461</a:t>
            </a:r>
          </a:p>
        </p:txBody>
      </p:sp>
      <p:sp>
        <p:nvSpPr>
          <p:cNvPr id="4" name="Slide Number Placeholder 3"/>
          <p:cNvSpPr>
            <a:spLocks noGrp="1"/>
          </p:cNvSpPr>
          <p:nvPr>
            <p:ph type="sldNum" sz="quarter" idx="10"/>
          </p:nvPr>
        </p:nvSpPr>
        <p:spPr/>
        <p:txBody>
          <a:bodyPr/>
          <a:lstStyle/>
          <a:p>
            <a:fld id="{4E4946A3-FD68-4E77-9DEF-1E7536A4AD96}" type="slidenum">
              <a:rPr lang="en-US" smtClean="0"/>
              <a:t>122</a:t>
            </a:fld>
            <a:endParaRPr lang="en-US"/>
          </a:p>
        </p:txBody>
      </p:sp>
    </p:spTree>
    <p:extLst>
      <p:ext uri="{BB962C8B-B14F-4D97-AF65-F5344CB8AC3E}">
        <p14:creationId xmlns:p14="http://schemas.microsoft.com/office/powerpoint/2010/main" val="370056683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shows the area of Kursi north of the slope identified as</a:t>
            </a:r>
            <a:r>
              <a:rPr lang="en-US" baseline="0" dirty="0"/>
              <a:t> the location of the miracle shown in the previous slides. </a:t>
            </a:r>
            <a:endParaRPr lang="en-US" dirty="0"/>
          </a:p>
          <a:p>
            <a:endParaRPr lang="en-US" dirty="0"/>
          </a:p>
          <a:p>
            <a:r>
              <a:rPr lang="en-US" dirty="0"/>
              <a:t>ws092816461</a:t>
            </a:r>
          </a:p>
        </p:txBody>
      </p:sp>
      <p:sp>
        <p:nvSpPr>
          <p:cNvPr id="4" name="Slide Number Placeholder 3"/>
          <p:cNvSpPr>
            <a:spLocks noGrp="1"/>
          </p:cNvSpPr>
          <p:nvPr>
            <p:ph type="sldNum" sz="quarter" idx="10"/>
          </p:nvPr>
        </p:nvSpPr>
        <p:spPr/>
        <p:txBody>
          <a:bodyPr/>
          <a:lstStyle/>
          <a:p>
            <a:fld id="{4E4946A3-FD68-4E77-9DEF-1E7536A4AD96}" type="slidenum">
              <a:rPr lang="en-US" smtClean="0"/>
              <a:t>123</a:t>
            </a:fld>
            <a:endParaRPr lang="en-US"/>
          </a:p>
        </p:txBody>
      </p:sp>
    </p:spTree>
    <p:extLst>
      <p:ext uri="{BB962C8B-B14F-4D97-AF65-F5344CB8AC3E}">
        <p14:creationId xmlns:p14="http://schemas.microsoft.com/office/powerpoint/2010/main" val="153393017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shows the church and hillside chapel built here in the Byzantine period. While some scholars have suggested that this commemorated</a:t>
            </a:r>
            <a:r>
              <a:rPr lang="en-US" baseline="0" dirty="0"/>
              <a:t> the drowning of the pigs, there is nothing that clearly makes this identification. In any case, the area was already identified as the site by Origen in about AD 200, so a later church does not provide an independent witness to the location.</a:t>
            </a:r>
            <a:endParaRPr lang="en-US" dirty="0"/>
          </a:p>
          <a:p>
            <a:endParaRPr lang="en-US" dirty="0"/>
          </a:p>
          <a:p>
            <a:r>
              <a:rPr lang="en-US" dirty="0"/>
              <a:t>ws040617554</a:t>
            </a:r>
          </a:p>
        </p:txBody>
      </p:sp>
      <p:sp>
        <p:nvSpPr>
          <p:cNvPr id="4" name="Slide Number Placeholder 3"/>
          <p:cNvSpPr>
            <a:spLocks noGrp="1"/>
          </p:cNvSpPr>
          <p:nvPr>
            <p:ph type="sldNum" sz="quarter" idx="10"/>
          </p:nvPr>
        </p:nvSpPr>
        <p:spPr/>
        <p:txBody>
          <a:bodyPr/>
          <a:lstStyle/>
          <a:p>
            <a:fld id="{4E4946A3-FD68-4E77-9DEF-1E7536A4AD96}" type="slidenum">
              <a:rPr lang="en-US" smtClean="0"/>
              <a:t>124</a:t>
            </a:fld>
            <a:endParaRPr lang="en-US"/>
          </a:p>
        </p:txBody>
      </p:sp>
    </p:spTree>
    <p:extLst>
      <p:ext uri="{BB962C8B-B14F-4D97-AF65-F5344CB8AC3E}">
        <p14:creationId xmlns:p14="http://schemas.microsoft.com/office/powerpoint/2010/main" val="146608576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photograph shows the relationship</a:t>
            </a:r>
            <a:r>
              <a:rPr lang="en-US" baseline="0" dirty="0"/>
              <a:t> between the city of Gadara and the Sea of Galilee. Those tending the pigs fled back to the city (presumably Gadara) in order to report what had happened.</a:t>
            </a:r>
            <a:endParaRPr lang="en-US" dirty="0"/>
          </a:p>
          <a:p>
            <a:endParaRPr lang="en-US" dirty="0"/>
          </a:p>
          <a:p>
            <a:r>
              <a:rPr lang="en-US" dirty="0"/>
              <a:t>tb060503103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125</a:t>
            </a:fld>
            <a:endParaRPr lang="en-US"/>
          </a:p>
        </p:txBody>
      </p:sp>
    </p:spTree>
    <p:extLst>
      <p:ext uri="{BB962C8B-B14F-4D97-AF65-F5344CB8AC3E}">
        <p14:creationId xmlns:p14="http://schemas.microsoft.com/office/powerpoint/2010/main" val="15211363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area of Gadara would have been a likely gathering place for a crowd of people.</a:t>
            </a:r>
            <a:endParaRPr lang="en-US" dirty="0"/>
          </a:p>
          <a:p>
            <a:endParaRPr lang="en-US" dirty="0"/>
          </a:p>
          <a:p>
            <a:r>
              <a:rPr lang="en-US" dirty="0"/>
              <a:t>tb030915741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126</a:t>
            </a:fld>
            <a:endParaRPr lang="en-US"/>
          </a:p>
        </p:txBody>
      </p:sp>
    </p:spTree>
    <p:extLst>
      <p:ext uri="{BB962C8B-B14F-4D97-AF65-F5344CB8AC3E}">
        <p14:creationId xmlns:p14="http://schemas.microsoft.com/office/powerpoint/2010/main" val="3766937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t>
            </a:r>
            <a:r>
              <a:rPr lang="en-US" dirty="0" err="1"/>
              <a:t>Decumanus</a:t>
            </a:r>
            <a:r>
              <a:rPr lang="en-US" dirty="0"/>
              <a:t> runs</a:t>
            </a:r>
            <a:r>
              <a:rPr lang="en-US" baseline="0" dirty="0"/>
              <a:t> east to west through the city. It was the main street in town, much longer than the </a:t>
            </a:r>
            <a:r>
              <a:rPr lang="en-US" baseline="0" dirty="0" err="1"/>
              <a:t>Cardo</a:t>
            </a:r>
            <a:r>
              <a:rPr lang="en-US" baseline="0" dirty="0"/>
              <a:t> Maximus.</a:t>
            </a:r>
            <a:endParaRPr lang="en-US" dirty="0"/>
          </a:p>
          <a:p>
            <a:endParaRPr lang="en-US" dirty="0"/>
          </a:p>
          <a:p>
            <a:r>
              <a:rPr lang="en-US" dirty="0"/>
              <a:t>tb030915681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127</a:t>
            </a:fld>
            <a:endParaRPr lang="en-US"/>
          </a:p>
        </p:txBody>
      </p:sp>
    </p:spTree>
    <p:extLst>
      <p:ext uri="{BB962C8B-B14F-4D97-AF65-F5344CB8AC3E}">
        <p14:creationId xmlns:p14="http://schemas.microsoft.com/office/powerpoint/2010/main" val="22095479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mj-lt"/>
              </a:rPr>
              <a:t>The western theater originally seated up to 3,000 spectators. </a:t>
            </a:r>
          </a:p>
          <a:p>
            <a:endParaRPr lang="en-US" dirty="0">
              <a:latin typeface="+mj-lt"/>
            </a:endParaRPr>
          </a:p>
          <a:p>
            <a:r>
              <a:rPr lang="en-US" dirty="0">
                <a:latin typeface="+mj-lt"/>
              </a:rPr>
              <a:t>tb030915638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128</a:t>
            </a:fld>
            <a:endParaRPr lang="en-US"/>
          </a:p>
        </p:txBody>
      </p:sp>
    </p:spTree>
    <p:extLst>
      <p:ext uri="{BB962C8B-B14F-4D97-AF65-F5344CB8AC3E}">
        <p14:creationId xmlns:p14="http://schemas.microsoft.com/office/powerpoint/2010/main" val="264052305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American Colony photograph was taken in </a:t>
            </a:r>
            <a:r>
              <a:rPr lang="en-US" sz="1200" b="0" i="0" kern="1200" dirty="0">
                <a:solidFill>
                  <a:schemeClr val="tx1"/>
                </a:solidFill>
                <a:effectLst/>
                <a:latin typeface="+mn-lt"/>
                <a:ea typeface="+mn-ea"/>
                <a:cs typeface="+mn-cs"/>
              </a:rPr>
              <a:t>1941.</a:t>
            </a:r>
          </a:p>
          <a:p>
            <a:endParaRPr lang="en-US" sz="1200" b="0" i="0" kern="1200" dirty="0">
              <a:solidFill>
                <a:schemeClr val="tx1"/>
              </a:solidFill>
              <a:effectLst/>
              <a:latin typeface="+mn-lt"/>
              <a:ea typeface="+mn-ea"/>
              <a:cs typeface="+mn-cs"/>
            </a:endParaRPr>
          </a:p>
          <a:p>
            <a:r>
              <a:rPr lang="en-US" dirty="0" err="1"/>
              <a:t>mat06455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129</a:t>
            </a:fld>
            <a:endParaRPr lang="en-US" dirty="0"/>
          </a:p>
        </p:txBody>
      </p:sp>
    </p:spTree>
    <p:extLst>
      <p:ext uri="{BB962C8B-B14F-4D97-AF65-F5344CB8AC3E}">
        <p14:creationId xmlns:p14="http://schemas.microsoft.com/office/powerpoint/2010/main" val="1651126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American Colony photograph shows native women in traditional dress. It was taken </a:t>
            </a:r>
            <a:r>
              <a:rPr lang="en-US" sz="1200" b="0" i="0" kern="1200" dirty="0">
                <a:solidFill>
                  <a:schemeClr val="tx1"/>
                </a:solidFill>
                <a:effectLst/>
                <a:latin typeface="+mn-lt"/>
                <a:ea typeface="+mn-ea"/>
                <a:cs typeface="+mn-cs"/>
              </a:rPr>
              <a:t>between 1898 and 1946.</a:t>
            </a:r>
          </a:p>
          <a:p>
            <a:endParaRPr lang="en-US" sz="1200" b="0" i="0" kern="1200" dirty="0">
              <a:solidFill>
                <a:schemeClr val="tx1"/>
              </a:solidFill>
              <a:effectLst/>
              <a:latin typeface="+mn-lt"/>
              <a:ea typeface="+mn-ea"/>
              <a:cs typeface="+mn-cs"/>
            </a:endParaRPr>
          </a:p>
          <a:p>
            <a:r>
              <a:rPr lang="en-US" dirty="0" err="1"/>
              <a:t>mat11838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dirty="0"/>
          </a:p>
        </p:txBody>
      </p:sp>
    </p:spTree>
    <p:extLst>
      <p:ext uri="{BB962C8B-B14F-4D97-AF65-F5344CB8AC3E}">
        <p14:creationId xmlns:p14="http://schemas.microsoft.com/office/powerpoint/2010/main" val="27837559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Arab fishermen ply their trade in this </a:t>
            </a:r>
            <a:r>
              <a:rPr lang="en-US" dirty="0" err="1"/>
              <a:t>photochrom</a:t>
            </a:r>
            <a:r>
              <a:rPr lang="en-US" dirty="0"/>
              <a:t> image from the 1890s.</a:t>
            </a:r>
          </a:p>
          <a:p>
            <a:endParaRPr lang="en-US" dirty="0"/>
          </a:p>
          <a:p>
            <a:r>
              <a:rPr lang="en-US" dirty="0"/>
              <a:t>pcm02740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130</a:t>
            </a:fld>
            <a:endParaRPr lang="en-US"/>
          </a:p>
        </p:txBody>
      </p:sp>
    </p:spTree>
    <p:extLst>
      <p:ext uri="{BB962C8B-B14F-4D97-AF65-F5344CB8AC3E}">
        <p14:creationId xmlns:p14="http://schemas.microsoft.com/office/powerpoint/2010/main" val="297217740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hand-colored American Colony</a:t>
            </a:r>
            <a:r>
              <a:rPr lang="en-US" sz="1200" b="0" i="0" kern="1200" baseline="0" dirty="0">
                <a:solidFill>
                  <a:schemeClr val="tx1"/>
                </a:solidFill>
                <a:effectLst/>
                <a:latin typeface="+mn-lt"/>
                <a:ea typeface="+mn-ea"/>
                <a:cs typeface="+mn-cs"/>
              </a:rPr>
              <a:t> photograph was taken </a:t>
            </a:r>
            <a:r>
              <a:rPr lang="en-US" sz="1200" b="0" i="0" kern="1200" dirty="0">
                <a:solidFill>
                  <a:schemeClr val="tx1"/>
                </a:solidFill>
                <a:effectLst/>
                <a:latin typeface="+mn-lt"/>
                <a:ea typeface="+mn-ea"/>
                <a:cs typeface="+mn-cs"/>
              </a:rPr>
              <a:t>before 1946.</a:t>
            </a:r>
          </a:p>
          <a:p>
            <a:endParaRPr lang="en-US" sz="1200" b="0" i="0" kern="1200" dirty="0">
              <a:solidFill>
                <a:schemeClr val="tx1"/>
              </a:solidFill>
              <a:effectLst/>
              <a:latin typeface="+mn-lt"/>
              <a:ea typeface="+mn-ea"/>
              <a:cs typeface="+mn-cs"/>
            </a:endParaRPr>
          </a:p>
          <a:p>
            <a:r>
              <a:rPr lang="en-US" dirty="0"/>
              <a:t>mat22958</a:t>
            </a:r>
          </a:p>
        </p:txBody>
      </p:sp>
      <p:sp>
        <p:nvSpPr>
          <p:cNvPr id="4" name="Slide Number Placeholder 3"/>
          <p:cNvSpPr>
            <a:spLocks noGrp="1"/>
          </p:cNvSpPr>
          <p:nvPr>
            <p:ph type="sldNum" sz="quarter" idx="10"/>
          </p:nvPr>
        </p:nvSpPr>
        <p:spPr/>
        <p:txBody>
          <a:bodyPr/>
          <a:lstStyle/>
          <a:p>
            <a:fld id="{4E4946A3-FD68-4E77-9DEF-1E7536A4AD96}" type="slidenum">
              <a:rPr lang="en-US" smtClean="0"/>
              <a:t>131</a:t>
            </a:fld>
            <a:endParaRPr lang="en-US" dirty="0"/>
          </a:p>
        </p:txBody>
      </p:sp>
    </p:spTree>
    <p:extLst>
      <p:ext uri="{BB962C8B-B14F-4D97-AF65-F5344CB8AC3E}">
        <p14:creationId xmlns:p14="http://schemas.microsoft.com/office/powerpoint/2010/main" val="205451605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See the next slide for the approximate route taken by Jesus and</a:t>
            </a:r>
            <a:r>
              <a:rPr lang="en-US" baseline="0" dirty="0"/>
              <a:t> the disciples across the Sea of Galilee.</a:t>
            </a:r>
            <a:endParaRPr lang="en-US" dirty="0"/>
          </a:p>
          <a:p>
            <a:endParaRPr lang="en-US" dirty="0"/>
          </a:p>
          <a:p>
            <a:r>
              <a:rPr lang="en-US" dirty="0"/>
              <a:t>This image was taken </a:t>
            </a:r>
            <a:r>
              <a:rPr lang="en-US" baseline="0" dirty="0"/>
              <a:t>by Expedition Crew 20 </a:t>
            </a:r>
            <a:r>
              <a:rPr lang="en-US" dirty="0"/>
              <a:t>from</a:t>
            </a:r>
            <a:r>
              <a:rPr lang="en-US" baseline="0" dirty="0"/>
              <a:t> the International Space Station and is provided by </a:t>
            </a:r>
            <a:r>
              <a:rPr lang="en-US" sz="1200" b="0" i="0" kern="1200" dirty="0">
                <a:solidFill>
                  <a:schemeClr val="tx1"/>
                </a:solidFill>
                <a:effectLst/>
                <a:latin typeface="+mn-lt"/>
                <a:ea typeface="+mn-ea"/>
                <a:cs typeface="+mn-cs"/>
              </a:rPr>
              <a:t>NASA’s Earth Observatory. Source:</a:t>
            </a:r>
            <a:r>
              <a:rPr lang="en-US" sz="1200" b="0" i="0" kern="1200" baseline="0" dirty="0">
                <a:solidFill>
                  <a:schemeClr val="tx1"/>
                </a:solidFill>
                <a:effectLst/>
                <a:latin typeface="+mn-lt"/>
                <a:ea typeface="+mn-ea"/>
                <a:cs typeface="+mn-cs"/>
              </a:rPr>
              <a:t> </a:t>
            </a:r>
            <a:r>
              <a:rPr lang="en-US" baseline="0" dirty="0"/>
              <a:t>http://earthobservatory.nasa.gov/IOTD/view.php?id=40147</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nasa40147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132</a:t>
            </a:fld>
            <a:endParaRPr lang="en-US"/>
          </a:p>
        </p:txBody>
      </p:sp>
    </p:spTree>
    <p:extLst>
      <p:ext uri="{BB962C8B-B14F-4D97-AF65-F5344CB8AC3E}">
        <p14:creationId xmlns:p14="http://schemas.microsoft.com/office/powerpoint/2010/main" val="403494769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dirty="0"/>
              <a:t>This arrow shows the approximate route taken by Jesus and</a:t>
            </a:r>
            <a:r>
              <a:rPr lang="en-US" baseline="0" dirty="0"/>
              <a:t> the disciples across the Sea of Galilee.</a:t>
            </a:r>
            <a:endParaRPr lang="en-US" dirty="0"/>
          </a:p>
          <a:p>
            <a:endParaRPr lang="en-US" dirty="0"/>
          </a:p>
          <a:p>
            <a:r>
              <a:rPr lang="en-US" dirty="0"/>
              <a:t>This image was taken </a:t>
            </a:r>
            <a:r>
              <a:rPr lang="en-US" baseline="0" dirty="0"/>
              <a:t>by Expedition Crew 20 </a:t>
            </a:r>
            <a:r>
              <a:rPr lang="en-US" dirty="0"/>
              <a:t>from</a:t>
            </a:r>
            <a:r>
              <a:rPr lang="en-US" baseline="0" dirty="0"/>
              <a:t> the International Space Station and is provided by </a:t>
            </a:r>
            <a:r>
              <a:rPr lang="en-US" sz="1200" b="0" i="0" kern="1200" dirty="0">
                <a:solidFill>
                  <a:schemeClr val="tx1"/>
                </a:solidFill>
                <a:effectLst/>
                <a:latin typeface="+mn-lt"/>
                <a:ea typeface="+mn-ea"/>
                <a:cs typeface="+mn-cs"/>
              </a:rPr>
              <a:t>NASA’s Earth Observatory. </a:t>
            </a:r>
            <a:r>
              <a:rPr lang="en-US" sz="1200" b="0" i="0" kern="1200">
                <a:solidFill>
                  <a:schemeClr val="tx1"/>
                </a:solidFill>
                <a:effectLst/>
                <a:latin typeface="+mn-lt"/>
                <a:ea typeface="+mn-ea"/>
                <a:cs typeface="+mn-cs"/>
              </a:rPr>
              <a:t>Source:</a:t>
            </a:r>
            <a:r>
              <a:rPr lang="en-US" sz="1200" b="0" i="0" kern="1200" baseline="0">
                <a:solidFill>
                  <a:schemeClr val="tx1"/>
                </a:solidFill>
                <a:effectLst/>
                <a:latin typeface="+mn-lt"/>
                <a:ea typeface="+mn-ea"/>
                <a:cs typeface="+mn-cs"/>
              </a:rPr>
              <a:t> </a:t>
            </a:r>
            <a:r>
              <a:rPr lang="en-US" baseline="0"/>
              <a:t>http</a:t>
            </a:r>
            <a:r>
              <a:rPr lang="en-US" baseline="0" dirty="0"/>
              <a:t>://earthobservatory.nasa.gov/IOTD/view.php?id=40147</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nasa40147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133</a:t>
            </a:fld>
            <a:endParaRPr lang="en-US"/>
          </a:p>
        </p:txBody>
      </p:sp>
    </p:spTree>
    <p:extLst>
      <p:ext uri="{BB962C8B-B14F-4D97-AF65-F5344CB8AC3E}">
        <p14:creationId xmlns:p14="http://schemas.microsoft.com/office/powerpoint/2010/main" val="338893044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See the next slide for a label.</a:t>
            </a:r>
          </a:p>
          <a:p>
            <a:endParaRPr lang="en-US" dirty="0"/>
          </a:p>
          <a:p>
            <a:r>
              <a:rPr lang="en-US" dirty="0"/>
              <a:t>ws053016342</a:t>
            </a:r>
          </a:p>
        </p:txBody>
      </p:sp>
      <p:sp>
        <p:nvSpPr>
          <p:cNvPr id="4" name="Slide Number Placeholder 3"/>
          <p:cNvSpPr>
            <a:spLocks noGrp="1"/>
          </p:cNvSpPr>
          <p:nvPr>
            <p:ph type="sldNum" sz="quarter" idx="10"/>
          </p:nvPr>
        </p:nvSpPr>
        <p:spPr/>
        <p:txBody>
          <a:bodyPr/>
          <a:lstStyle/>
          <a:p>
            <a:fld id="{4E4946A3-FD68-4E77-9DEF-1E7536A4AD96}" type="slidenum">
              <a:rPr lang="en-US" smtClean="0"/>
              <a:t>134</a:t>
            </a:fld>
            <a:endParaRPr lang="en-US"/>
          </a:p>
        </p:txBody>
      </p:sp>
    </p:spTree>
    <p:extLst>
      <p:ext uri="{BB962C8B-B14F-4D97-AF65-F5344CB8AC3E}">
        <p14:creationId xmlns:p14="http://schemas.microsoft.com/office/powerpoint/2010/main" val="53517993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arrow shows the direction of Jesus’s travel across the Sea of Galilee from the territory of the </a:t>
            </a:r>
            <a:r>
              <a:rPr lang="en-US" dirty="0" err="1"/>
              <a:t>Gerasenes</a:t>
            </a:r>
            <a:r>
              <a:rPr lang="en-US" dirty="0"/>
              <a:t>/Gadarenes back</a:t>
            </a:r>
            <a:r>
              <a:rPr lang="en-US" baseline="0" dirty="0"/>
              <a:t> </a:t>
            </a:r>
            <a:r>
              <a:rPr lang="en-US" dirty="0"/>
              <a:t>to Capernaum (Matt 9:1).</a:t>
            </a:r>
          </a:p>
          <a:p>
            <a:endParaRPr lang="en-US" dirty="0"/>
          </a:p>
          <a:p>
            <a:r>
              <a:rPr lang="en-US" dirty="0"/>
              <a:t>ws053016342</a:t>
            </a:r>
          </a:p>
        </p:txBody>
      </p:sp>
      <p:sp>
        <p:nvSpPr>
          <p:cNvPr id="4" name="Slide Number Placeholder 3"/>
          <p:cNvSpPr>
            <a:spLocks noGrp="1"/>
          </p:cNvSpPr>
          <p:nvPr>
            <p:ph type="sldNum" sz="quarter" idx="10"/>
          </p:nvPr>
        </p:nvSpPr>
        <p:spPr/>
        <p:txBody>
          <a:bodyPr/>
          <a:lstStyle/>
          <a:p>
            <a:fld id="{4E4946A3-FD68-4E77-9DEF-1E7536A4AD96}" type="slidenum">
              <a:rPr lang="en-US" smtClean="0"/>
              <a:t>135</a:t>
            </a:fld>
            <a:endParaRPr lang="en-US"/>
          </a:p>
        </p:txBody>
      </p:sp>
    </p:spTree>
    <p:extLst>
      <p:ext uri="{BB962C8B-B14F-4D97-AF65-F5344CB8AC3E}">
        <p14:creationId xmlns:p14="http://schemas.microsoft.com/office/powerpoint/2010/main" val="12124071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photograph was taken by David Bivin in April</a:t>
            </a:r>
            <a:r>
              <a:rPr lang="en-US" baseline="0" dirty="0"/>
              <a:t> 1967.</a:t>
            </a:r>
          </a:p>
          <a:p>
            <a:endParaRPr lang="en-US" dirty="0"/>
          </a:p>
          <a:p>
            <a:r>
              <a:rPr lang="en-US" dirty="0"/>
              <a:t>db6704101302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136</a:t>
            </a:fld>
            <a:endParaRPr lang="en-US"/>
          </a:p>
        </p:txBody>
      </p:sp>
    </p:spTree>
    <p:extLst>
      <p:ext uri="{BB962C8B-B14F-4D97-AF65-F5344CB8AC3E}">
        <p14:creationId xmlns:p14="http://schemas.microsoft.com/office/powerpoint/2010/main" val="406374888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dirty="0"/>
              <a:t>This</a:t>
            </a:r>
            <a:r>
              <a:rPr lang="en-US" baseline="0" dirty="0"/>
              <a:t> city is not named, but it may have been Gadara. The length of the </a:t>
            </a:r>
            <a:r>
              <a:rPr lang="en-US" baseline="0" dirty="0" err="1"/>
              <a:t>Decumanus</a:t>
            </a:r>
            <a:r>
              <a:rPr lang="en-US" baseline="0" dirty="0"/>
              <a:t> Maximus shows that Gadara was once an impressive city.</a:t>
            </a:r>
          </a:p>
          <a:p>
            <a:endParaRPr lang="en-US" baseline="0" dirty="0"/>
          </a:p>
          <a:p>
            <a:r>
              <a:rPr lang="en-US" dirty="0"/>
              <a:t>tb030915679</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137</a:t>
            </a:fld>
            <a:endParaRPr lang="en-US"/>
          </a:p>
        </p:txBody>
      </p:sp>
    </p:spTree>
    <p:extLst>
      <p:ext uri="{BB962C8B-B14F-4D97-AF65-F5344CB8AC3E}">
        <p14:creationId xmlns:p14="http://schemas.microsoft.com/office/powerpoint/2010/main" val="159458577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obverse of this coin shows a turreted, veiled and draped</a:t>
            </a:r>
            <a:r>
              <a:rPr lang="en-US" baseline="0" dirty="0"/>
              <a:t> bust of</a:t>
            </a:r>
            <a:r>
              <a:rPr lang="en-US" dirty="0"/>
              <a:t> Tyche. The reverse depicts</a:t>
            </a:r>
            <a:r>
              <a:rPr lang="en-US" baseline="0" dirty="0"/>
              <a:t> a </a:t>
            </a:r>
            <a:r>
              <a:rPr lang="en-US" dirty="0"/>
              <a:t>cornucopia and is inscribed </a:t>
            </a:r>
            <a:r>
              <a:rPr lang="el-GR" dirty="0"/>
              <a:t>ΓΑΔΑΡΕωΝ</a:t>
            </a:r>
            <a:r>
              <a:rPr lang="en-US" dirty="0"/>
              <a:t> (“of the Gadarenes”), with a date mark (</a:t>
            </a:r>
            <a:r>
              <a:rPr lang="el-GR" dirty="0"/>
              <a:t>ΕΚ[?] = </a:t>
            </a:r>
            <a:r>
              <a:rPr lang="en-US" dirty="0"/>
              <a:t>year 25 of the Pompeian era, i.e., 39/38 BC). </a:t>
            </a:r>
            <a:r>
              <a:rPr lang="en-US" sz="1200" dirty="0"/>
              <a:t>This coin is in the Jared James Clark Collection.</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Reverse (left): tb030217866h</a:t>
            </a:r>
          </a:p>
          <a:p>
            <a:r>
              <a:rPr lang="en-US" dirty="0"/>
              <a:t>Obverse (right): tb030217861h</a:t>
            </a:r>
          </a:p>
        </p:txBody>
      </p:sp>
      <p:sp>
        <p:nvSpPr>
          <p:cNvPr id="4" name="Slide Number Placeholder 3"/>
          <p:cNvSpPr>
            <a:spLocks noGrp="1"/>
          </p:cNvSpPr>
          <p:nvPr>
            <p:ph type="sldNum" sz="quarter" idx="10"/>
          </p:nvPr>
        </p:nvSpPr>
        <p:spPr/>
        <p:txBody>
          <a:bodyPr/>
          <a:lstStyle/>
          <a:p>
            <a:fld id="{4E4946A3-FD68-4E77-9DEF-1E7536A4AD96}" type="slidenum">
              <a:rPr lang="en-US" smtClean="0"/>
              <a:t>138</a:t>
            </a:fld>
            <a:endParaRPr lang="en-US"/>
          </a:p>
        </p:txBody>
      </p:sp>
    </p:spTree>
    <p:extLst>
      <p:ext uri="{BB962C8B-B14F-4D97-AF65-F5344CB8AC3E}">
        <p14:creationId xmlns:p14="http://schemas.microsoft.com/office/powerpoint/2010/main" val="34258812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Although</a:t>
            </a:r>
            <a:r>
              <a:rPr lang="en-US" baseline="0" dirty="0"/>
              <a:t> the place to which Jesus returned is not named, it was likely Capernaum. </a:t>
            </a:r>
            <a:r>
              <a:rPr lang="en-US" dirty="0"/>
              <a:t>Arriving by boat at Capernaum, Jesus would have had a view similar to this one, though the ancient harbor is no longer preserved.</a:t>
            </a:r>
          </a:p>
          <a:p>
            <a:endParaRPr lang="en-US" dirty="0"/>
          </a:p>
          <a:p>
            <a:r>
              <a:rPr lang="en-US" dirty="0"/>
              <a:t>tb011306464</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139</a:t>
            </a:fld>
            <a:endParaRPr lang="en-US"/>
          </a:p>
        </p:txBody>
      </p:sp>
    </p:spTree>
    <p:extLst>
      <p:ext uri="{BB962C8B-B14F-4D97-AF65-F5344CB8AC3E}">
        <p14:creationId xmlns:p14="http://schemas.microsoft.com/office/powerpoint/2010/main" val="1109127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American Colony photograph was taken between </a:t>
            </a:r>
            <a:r>
              <a:rPr lang="en-US" sz="1200" b="0" i="0" kern="1200" dirty="0">
                <a:solidFill>
                  <a:schemeClr val="tx1"/>
                </a:solidFill>
                <a:effectLst/>
                <a:latin typeface="+mn-lt"/>
                <a:ea typeface="+mn-ea"/>
                <a:cs typeface="+mn-cs"/>
              </a:rPr>
              <a:t>1900 and 1920.</a:t>
            </a:r>
          </a:p>
          <a:p>
            <a:endParaRPr lang="en-US" sz="1200" b="0" i="0" kern="1200" dirty="0">
              <a:solidFill>
                <a:schemeClr val="tx1"/>
              </a:solidFill>
              <a:effectLst/>
              <a:latin typeface="+mn-lt"/>
              <a:ea typeface="+mn-ea"/>
              <a:cs typeface="+mn-cs"/>
            </a:endParaRPr>
          </a:p>
          <a:p>
            <a:r>
              <a:rPr lang="en-US" dirty="0" err="1"/>
              <a:t>mat01256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dirty="0"/>
          </a:p>
        </p:txBody>
      </p:sp>
    </p:spTree>
    <p:extLst>
      <p:ext uri="{BB962C8B-B14F-4D97-AF65-F5344CB8AC3E}">
        <p14:creationId xmlns:p14="http://schemas.microsoft.com/office/powerpoint/2010/main" val="14504508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on </a:t>
            </a:r>
            <a:r>
              <a:rPr lang="en-US" sz="1200" b="0" i="0" kern="1200" dirty="0">
                <a:solidFill>
                  <a:schemeClr val="tx1"/>
                </a:solidFill>
                <a:effectLst/>
                <a:latin typeface="+mn-lt"/>
                <a:ea typeface="+mn-ea"/>
                <a:cs typeface="+mn-cs"/>
              </a:rPr>
              <a:t>April 20,</a:t>
            </a:r>
            <a:r>
              <a:rPr lang="en-US" sz="1200" b="0" i="0" kern="1200" baseline="0" dirty="0">
                <a:solidFill>
                  <a:schemeClr val="tx1"/>
                </a:solidFill>
                <a:effectLst/>
                <a:latin typeface="+mn-lt"/>
                <a:ea typeface="+mn-ea"/>
                <a:cs typeface="+mn-cs"/>
              </a:rPr>
              <a:t> 1943.</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mat21670</a:t>
            </a:r>
          </a:p>
        </p:txBody>
      </p:sp>
      <p:sp>
        <p:nvSpPr>
          <p:cNvPr id="4" name="Slide Number Placeholder 3"/>
          <p:cNvSpPr>
            <a:spLocks noGrp="1"/>
          </p:cNvSpPr>
          <p:nvPr>
            <p:ph type="sldNum" sz="quarter" idx="10"/>
          </p:nvPr>
        </p:nvSpPr>
        <p:spPr/>
        <p:txBody>
          <a:bodyPr/>
          <a:lstStyle/>
          <a:p>
            <a:fld id="{4E4946A3-FD68-4E77-9DEF-1E7536A4AD96}" type="slidenum">
              <a:rPr lang="en-US" smtClean="0"/>
              <a:t>140</a:t>
            </a:fld>
            <a:endParaRPr lang="en-US"/>
          </a:p>
        </p:txBody>
      </p:sp>
    </p:spTree>
    <p:extLst>
      <p:ext uri="{BB962C8B-B14F-4D97-AF65-F5344CB8AC3E}">
        <p14:creationId xmlns:p14="http://schemas.microsoft.com/office/powerpoint/2010/main" val="7446098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mj-lt"/>
              </a:rPr>
              <a:t>This American Colony photograph</a:t>
            </a:r>
            <a:r>
              <a:rPr lang="en-US" baseline="0" dirty="0">
                <a:latin typeface="+mj-lt"/>
              </a:rPr>
              <a:t> shows the remains of the synagogue in the early 1900s. The site was purchased by the Franciscans in 1894 and the first excavations were carried out by </a:t>
            </a:r>
            <a:r>
              <a:rPr lang="en-US" dirty="0">
                <a:latin typeface="+mj-lt"/>
                <a:ea typeface="ＭＳ Ｐゴシック" pitchFamily="34" charset="-128"/>
              </a:rPr>
              <a:t>H. Kohl and C. </a:t>
            </a:r>
            <a:r>
              <a:rPr lang="en-US" dirty="0" err="1">
                <a:latin typeface="+mj-lt"/>
                <a:ea typeface="ＭＳ Ｐゴシック" pitchFamily="34" charset="-128"/>
              </a:rPr>
              <a:t>Watzinger</a:t>
            </a:r>
            <a:r>
              <a:rPr lang="en-US" dirty="0">
                <a:latin typeface="+mj-lt"/>
                <a:ea typeface="ＭＳ Ｐゴシック" pitchFamily="34" charset="-128"/>
              </a:rPr>
              <a:t> in 1905. These were followed by F. V. </a:t>
            </a:r>
            <a:r>
              <a:rPr lang="en-US" dirty="0" err="1">
                <a:latin typeface="+mj-lt"/>
                <a:ea typeface="ＭＳ Ｐゴシック" pitchFamily="34" charset="-128"/>
              </a:rPr>
              <a:t>Hinterkeuser</a:t>
            </a:r>
            <a:r>
              <a:rPr lang="en-US" dirty="0">
                <a:latin typeface="+mj-lt"/>
                <a:ea typeface="ＭＳ Ｐゴシック" pitchFamily="34" charset="-128"/>
              </a:rPr>
              <a:t>, 1905–14,</a:t>
            </a:r>
            <a:r>
              <a:rPr lang="en-US" baseline="0" dirty="0">
                <a:latin typeface="+mj-lt"/>
                <a:ea typeface="ＭＳ Ｐゴシック" pitchFamily="34" charset="-128"/>
              </a:rPr>
              <a:t> and </a:t>
            </a:r>
            <a:r>
              <a:rPr lang="en-US" dirty="0">
                <a:latin typeface="+mj-lt"/>
                <a:ea typeface="ＭＳ Ｐゴシック" pitchFamily="34" charset="-128"/>
              </a:rPr>
              <a:t>P. </a:t>
            </a:r>
            <a:r>
              <a:rPr lang="en-US" dirty="0" err="1">
                <a:latin typeface="+mj-lt"/>
                <a:ea typeface="ＭＳ Ｐゴシック" pitchFamily="34" charset="-128"/>
              </a:rPr>
              <a:t>Gaudentius</a:t>
            </a:r>
            <a:r>
              <a:rPr lang="en-US" dirty="0">
                <a:latin typeface="+mj-lt"/>
                <a:ea typeface="ＭＳ Ｐゴシック" pitchFamily="34" charset="-128"/>
              </a:rPr>
              <a:t> </a:t>
            </a:r>
            <a:r>
              <a:rPr lang="en-US" dirty="0" err="1">
                <a:latin typeface="+mj-lt"/>
                <a:ea typeface="ＭＳ Ｐゴシック" pitchFamily="34" charset="-128"/>
              </a:rPr>
              <a:t>Orfali</a:t>
            </a:r>
            <a:r>
              <a:rPr lang="en-US" dirty="0">
                <a:latin typeface="+mj-lt"/>
                <a:ea typeface="ＭＳ Ｐゴシック" pitchFamily="34" charset="-128"/>
              </a:rPr>
              <a:t>, 1921–26. </a:t>
            </a:r>
            <a:endParaRPr lang="en-US" baseline="0" dirty="0">
              <a:latin typeface="+mj-lt"/>
            </a:endParaRPr>
          </a:p>
          <a:p>
            <a:endParaRPr lang="en-US" dirty="0">
              <a:latin typeface="+mj-lt"/>
            </a:endParaRPr>
          </a:p>
          <a:p>
            <a:r>
              <a:rPr lang="en-US" dirty="0">
                <a:latin typeface="+mj-lt"/>
              </a:rPr>
              <a:t>mat05171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141</a:t>
            </a:fld>
            <a:endParaRPr lang="en-US"/>
          </a:p>
        </p:txBody>
      </p:sp>
    </p:spTree>
    <p:extLst>
      <p:ext uri="{BB962C8B-B14F-4D97-AF65-F5344CB8AC3E}">
        <p14:creationId xmlns:p14="http://schemas.microsoft.com/office/powerpoint/2010/main" val="240653493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only known synagogue in Capernaum. The</a:t>
            </a:r>
            <a:r>
              <a:rPr lang="en-US" baseline="0" dirty="0"/>
              <a:t> white limestone walls date from the 3rd–4th centuries, but an earlier synagogue from the time of Jesus lies below.</a:t>
            </a:r>
          </a:p>
          <a:p>
            <a:endParaRPr lang="en-US" dirty="0"/>
          </a:p>
          <a:p>
            <a:r>
              <a:rPr lang="en-US" dirty="0"/>
              <a:t>tb011306443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142</a:t>
            </a:fld>
            <a:endParaRPr lang="en-US"/>
          </a:p>
        </p:txBody>
      </p:sp>
    </p:spTree>
    <p:extLst>
      <p:ext uri="{BB962C8B-B14F-4D97-AF65-F5344CB8AC3E}">
        <p14:creationId xmlns:p14="http://schemas.microsoft.com/office/powerpoint/2010/main" val="161988056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ws053016482</a:t>
            </a:r>
          </a:p>
        </p:txBody>
      </p:sp>
      <p:sp>
        <p:nvSpPr>
          <p:cNvPr id="4" name="Slide Number Placeholder 3"/>
          <p:cNvSpPr>
            <a:spLocks noGrp="1"/>
          </p:cNvSpPr>
          <p:nvPr>
            <p:ph type="sldNum" sz="quarter" idx="10"/>
          </p:nvPr>
        </p:nvSpPr>
        <p:spPr/>
        <p:txBody>
          <a:bodyPr/>
          <a:lstStyle/>
          <a:p>
            <a:fld id="{4E4946A3-FD68-4E77-9DEF-1E7536A4AD96}" type="slidenum">
              <a:rPr lang="en-US" smtClean="0"/>
              <a:t>143</a:t>
            </a:fld>
            <a:endParaRPr lang="en-US"/>
          </a:p>
        </p:txBody>
      </p:sp>
    </p:spTree>
    <p:extLst>
      <p:ext uri="{BB962C8B-B14F-4D97-AF65-F5344CB8AC3E}">
        <p14:creationId xmlns:p14="http://schemas.microsoft.com/office/powerpoint/2010/main" val="39027905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Jesus taught and did miracles</a:t>
            </a:r>
            <a:r>
              <a:rPr lang="en-US" baseline="0" dirty="0"/>
              <a:t> in this synagogue on a number of occasions, including those recorded in Mark 1 and John 6.</a:t>
            </a:r>
            <a:r>
              <a:rPr lang="en-US" dirty="0"/>
              <a:t> </a:t>
            </a:r>
          </a:p>
          <a:p>
            <a:endParaRPr lang="en-US" dirty="0"/>
          </a:p>
          <a:p>
            <a:r>
              <a:rPr lang="en-US" dirty="0"/>
              <a:t>tb102602011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144</a:t>
            </a:fld>
            <a:endParaRPr lang="en-US"/>
          </a:p>
        </p:txBody>
      </p:sp>
    </p:spTree>
    <p:extLst>
      <p:ext uri="{BB962C8B-B14F-4D97-AF65-F5344CB8AC3E}">
        <p14:creationId xmlns:p14="http://schemas.microsoft.com/office/powerpoint/2010/main" val="400309816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last line of this inscription refers to a Jewish </a:t>
            </a:r>
            <a:r>
              <a:rPr lang="el-GR" sz="1200" b="0" i="0" u="none" strike="noStrike" kern="1200" baseline="0" dirty="0">
                <a:solidFill>
                  <a:schemeClr val="tx1"/>
                </a:solidFill>
                <a:latin typeface="+mn-lt"/>
                <a:ea typeface="+mn-ea"/>
                <a:cs typeface="+mn-cs"/>
              </a:rPr>
              <a:t>ἄρχων</a:t>
            </a:r>
            <a:r>
              <a:rPr lang="en-US" dirty="0"/>
              <a:t>, “archon/ruler,” which is the word used by Luke in this verse. However, the inscription likely refers to a secular official. This was photographed in the Vatican Museums. </a:t>
            </a:r>
          </a:p>
          <a:p>
            <a:endParaRPr lang="en-US" dirty="0"/>
          </a:p>
          <a:p>
            <a:r>
              <a:rPr lang="en-US" dirty="0"/>
              <a:t>tb0518174192</a:t>
            </a:r>
          </a:p>
        </p:txBody>
      </p:sp>
      <p:sp>
        <p:nvSpPr>
          <p:cNvPr id="4" name="Slide Number Placeholder 3"/>
          <p:cNvSpPr>
            <a:spLocks noGrp="1"/>
          </p:cNvSpPr>
          <p:nvPr>
            <p:ph type="sldNum" sz="quarter" idx="10"/>
          </p:nvPr>
        </p:nvSpPr>
        <p:spPr/>
        <p:txBody>
          <a:bodyPr/>
          <a:lstStyle/>
          <a:p>
            <a:fld id="{4E4946A3-FD68-4E77-9DEF-1E7536A4AD96}" type="slidenum">
              <a:rPr lang="en-US" smtClean="0"/>
              <a:t>145</a:t>
            </a:fld>
            <a:endParaRPr lang="en-US" dirty="0"/>
          </a:p>
        </p:txBody>
      </p:sp>
    </p:spTree>
    <p:extLst>
      <p:ext uri="{BB962C8B-B14F-4D97-AF65-F5344CB8AC3E}">
        <p14:creationId xmlns:p14="http://schemas.microsoft.com/office/powerpoint/2010/main" val="79967836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statue</a:t>
            </a:r>
            <a:r>
              <a:rPr lang="en-US" baseline="0" dirty="0"/>
              <a:t> was photographed at the </a:t>
            </a:r>
            <a:r>
              <a:rPr lang="en-US" dirty="0"/>
              <a:t>Istanbul Archaeological Museum.</a:t>
            </a:r>
          </a:p>
          <a:p>
            <a:endParaRPr lang="en-US" dirty="0"/>
          </a:p>
          <a:p>
            <a:r>
              <a:rPr lang="en-US" dirty="0" err="1"/>
              <a:t>tb041705222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146</a:t>
            </a:fld>
            <a:endParaRPr lang="en-US" dirty="0"/>
          </a:p>
        </p:txBody>
      </p:sp>
    </p:spTree>
    <p:extLst>
      <p:ext uri="{BB962C8B-B14F-4D97-AF65-F5344CB8AC3E}">
        <p14:creationId xmlns:p14="http://schemas.microsoft.com/office/powerpoint/2010/main" val="205574309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a:t>
            </a:r>
            <a:r>
              <a:rPr lang="en-US" sz="1200" b="0" i="0" kern="1200" dirty="0">
                <a:solidFill>
                  <a:schemeClr val="tx1"/>
                </a:solidFill>
                <a:effectLst/>
                <a:latin typeface="+mn-lt"/>
                <a:ea typeface="+mn-ea"/>
                <a:cs typeface="+mn-cs"/>
              </a:rPr>
              <a:t>between 1934 and 1939.</a:t>
            </a:r>
          </a:p>
          <a:p>
            <a:endParaRPr lang="en-US" sz="1200" b="0" i="0" kern="1200" dirty="0">
              <a:solidFill>
                <a:schemeClr val="tx1"/>
              </a:solidFill>
              <a:effectLst/>
              <a:latin typeface="+mn-lt"/>
              <a:ea typeface="+mn-ea"/>
              <a:cs typeface="+mn-cs"/>
            </a:endParaRPr>
          </a:p>
          <a:p>
            <a:r>
              <a:rPr lang="en-US" dirty="0"/>
              <a:t>mat19316</a:t>
            </a:r>
          </a:p>
        </p:txBody>
      </p:sp>
      <p:sp>
        <p:nvSpPr>
          <p:cNvPr id="4" name="Slide Number Placeholder 3"/>
          <p:cNvSpPr>
            <a:spLocks noGrp="1"/>
          </p:cNvSpPr>
          <p:nvPr>
            <p:ph type="sldNum" sz="quarter" idx="10"/>
          </p:nvPr>
        </p:nvSpPr>
        <p:spPr/>
        <p:txBody>
          <a:bodyPr/>
          <a:lstStyle/>
          <a:p>
            <a:fld id="{4E4946A3-FD68-4E77-9DEF-1E7536A4AD96}" type="slidenum">
              <a:rPr lang="en-US" smtClean="0"/>
              <a:t>147</a:t>
            </a:fld>
            <a:endParaRPr lang="en-US"/>
          </a:p>
        </p:txBody>
      </p:sp>
    </p:spTree>
    <p:extLst>
      <p:ext uri="{BB962C8B-B14F-4D97-AF65-F5344CB8AC3E}">
        <p14:creationId xmlns:p14="http://schemas.microsoft.com/office/powerpoint/2010/main" val="101559002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 important manuscripts omit the clause “who had spent all her living on physicians,” but there are good arguments for regarding the phrase as authentic. These physician’s tools were discovered</a:t>
            </a:r>
            <a:r>
              <a:rPr lang="en-US" baseline="0" dirty="0"/>
              <a:t> in Pergamum and are now on display in the </a:t>
            </a:r>
            <a:r>
              <a:rPr lang="en-US" dirty="0"/>
              <a:t>Bergama Museum in Turkey.</a:t>
            </a:r>
          </a:p>
          <a:p>
            <a:endParaRPr lang="en-US" dirty="0"/>
          </a:p>
          <a:p>
            <a:r>
              <a:rPr lang="en-US" dirty="0"/>
              <a:t>tb041505899</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148</a:t>
            </a:fld>
            <a:endParaRPr lang="en-US"/>
          </a:p>
        </p:txBody>
      </p:sp>
    </p:spTree>
    <p:extLst>
      <p:ext uri="{BB962C8B-B14F-4D97-AF65-F5344CB8AC3E}">
        <p14:creationId xmlns:p14="http://schemas.microsoft.com/office/powerpoint/2010/main" val="281342636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Luke is called “the beloved physician” in Colossians 4:14.</a:t>
            </a:r>
            <a:r>
              <a:rPr lang="en-US" baseline="0" dirty="0"/>
              <a:t> In Luke’s account of this miracle, he puts the blame on the disease, rather than the physicians, by stating that “she could not be healed by anyone.” Mark 5:26 is less generous to the physicians, although it does not contradict Luke 8:43. </a:t>
            </a:r>
            <a:r>
              <a:rPr lang="en-US" dirty="0"/>
              <a:t>This display of ancient medical</a:t>
            </a:r>
            <a:r>
              <a:rPr lang="en-US" baseline="0" dirty="0"/>
              <a:t> tools was photographed in the Athens Archaeological Museum.</a:t>
            </a:r>
          </a:p>
          <a:p>
            <a:endParaRPr lang="en-US" dirty="0"/>
          </a:p>
          <a:p>
            <a:r>
              <a:rPr lang="en-US" dirty="0"/>
              <a:t>tb030806018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149</a:t>
            </a:fld>
            <a:endParaRPr lang="en-US"/>
          </a:p>
        </p:txBody>
      </p:sp>
    </p:spTree>
    <p:extLst>
      <p:ext uri="{BB962C8B-B14F-4D97-AF65-F5344CB8AC3E}">
        <p14:creationId xmlns:p14="http://schemas.microsoft.com/office/powerpoint/2010/main" val="4015547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A “Magdalene” is a person from Magdala. Excavations began at Magdala in 2009.</a:t>
            </a:r>
            <a:endParaRPr lang="en-US" dirty="0"/>
          </a:p>
          <a:p>
            <a:endParaRPr lang="en-US" dirty="0"/>
          </a:p>
          <a:p>
            <a:r>
              <a:rPr lang="en-US" dirty="0"/>
              <a:t>tb011212440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15</a:t>
            </a:fld>
            <a:endParaRPr lang="en-US"/>
          </a:p>
        </p:txBody>
      </p:sp>
    </p:spTree>
    <p:extLst>
      <p:ext uri="{BB962C8B-B14F-4D97-AF65-F5344CB8AC3E}">
        <p14:creationId xmlns:p14="http://schemas.microsoft.com/office/powerpoint/2010/main" val="166905441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Galen</a:t>
            </a:r>
            <a:r>
              <a:rPr lang="en-US" baseline="0" dirty="0"/>
              <a:t> was a famous physician from Pergamum. He lived in the 2nd century AD, and his impact on medicine extended for many centuries.</a:t>
            </a:r>
          </a:p>
          <a:p>
            <a:endParaRPr lang="en-US" dirty="0"/>
          </a:p>
          <a:p>
            <a:r>
              <a:rPr lang="en-US" dirty="0"/>
              <a:t>tb010417577</a:t>
            </a:r>
          </a:p>
        </p:txBody>
      </p:sp>
      <p:sp>
        <p:nvSpPr>
          <p:cNvPr id="4" name="Slide Number Placeholder 3"/>
          <p:cNvSpPr>
            <a:spLocks noGrp="1"/>
          </p:cNvSpPr>
          <p:nvPr>
            <p:ph type="sldNum" sz="quarter" idx="10"/>
          </p:nvPr>
        </p:nvSpPr>
        <p:spPr/>
        <p:txBody>
          <a:bodyPr/>
          <a:lstStyle/>
          <a:p>
            <a:fld id="{4E4946A3-FD68-4E77-9DEF-1E7536A4AD96}" type="slidenum">
              <a:rPr lang="en-US" smtClean="0"/>
              <a:t>150</a:t>
            </a:fld>
            <a:endParaRPr lang="en-US"/>
          </a:p>
        </p:txBody>
      </p:sp>
    </p:spTree>
    <p:extLst>
      <p:ext uri="{BB962C8B-B14F-4D97-AF65-F5344CB8AC3E}">
        <p14:creationId xmlns:p14="http://schemas.microsoft.com/office/powerpoint/2010/main" val="49071296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According</a:t>
            </a:r>
            <a:r>
              <a:rPr lang="en-US" baseline="0" dirty="0"/>
              <a:t> to Numbers 15:38-39, the Israelites were to make tassels on the corners of their garments to remind them to obey God’s commandments. Jesus would later condemn the Pharisees for making their tassels long (Matt 23:5).</a:t>
            </a:r>
          </a:p>
          <a:p>
            <a:endParaRPr lang="en-US" dirty="0"/>
          </a:p>
          <a:p>
            <a:r>
              <a:rPr lang="en-US" dirty="0"/>
              <a:t>tb100906898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151</a:t>
            </a:fld>
            <a:endParaRPr lang="en-US"/>
          </a:p>
        </p:txBody>
      </p:sp>
    </p:spTree>
    <p:extLst>
      <p:ext uri="{BB962C8B-B14F-4D97-AF65-F5344CB8AC3E}">
        <p14:creationId xmlns:p14="http://schemas.microsoft.com/office/powerpoint/2010/main" val="390766837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000000"/>
                </a:solidFill>
                <a:latin typeface="+mn-lt"/>
              </a:rPr>
              <a:t>This bronze</a:t>
            </a:r>
            <a:r>
              <a:rPr lang="en-US" baseline="0" dirty="0">
                <a:solidFill>
                  <a:srgbClr val="000000"/>
                </a:solidFill>
                <a:latin typeface="+mn-lt"/>
              </a:rPr>
              <a:t> </a:t>
            </a:r>
            <a:r>
              <a:rPr lang="en-US" dirty="0">
                <a:solidFill>
                  <a:srgbClr val="000000"/>
                </a:solidFill>
                <a:latin typeface="+mn-lt"/>
              </a:rPr>
              <a:t>statue</a:t>
            </a:r>
            <a:r>
              <a:rPr lang="en-US" baseline="0" dirty="0">
                <a:solidFill>
                  <a:srgbClr val="000000"/>
                </a:solidFill>
                <a:latin typeface="+mn-lt"/>
              </a:rPr>
              <a:t> </a:t>
            </a:r>
            <a:r>
              <a:rPr lang="en-US" dirty="0">
                <a:solidFill>
                  <a:srgbClr val="000000"/>
                </a:solidFill>
                <a:latin typeface="+mn-lt"/>
              </a:rPr>
              <a:t>was photographed</a:t>
            </a:r>
            <a:r>
              <a:rPr lang="en-US" baseline="0" dirty="0">
                <a:solidFill>
                  <a:srgbClr val="000000"/>
                </a:solidFill>
                <a:latin typeface="+mn-lt"/>
              </a:rPr>
              <a:t> in </a:t>
            </a:r>
            <a:r>
              <a:rPr lang="en-US" sz="1200" kern="1200" dirty="0">
                <a:solidFill>
                  <a:schemeClr val="tx1"/>
                </a:solidFill>
                <a:latin typeface="+mn-lt"/>
                <a:ea typeface="+mn-ea"/>
                <a:cs typeface="+mn-cs"/>
              </a:rPr>
              <a:t>the Metropolitan Museum of Art</a:t>
            </a:r>
            <a:r>
              <a:rPr lang="en-US" sz="1200" kern="1200" baseline="0" dirty="0">
                <a:solidFill>
                  <a:schemeClr val="tx1"/>
                </a:solidFill>
                <a:latin typeface="+mn-lt"/>
                <a:ea typeface="+mn-ea"/>
                <a:cs typeface="+mn-cs"/>
              </a:rPr>
              <a:t> in</a:t>
            </a:r>
            <a:r>
              <a:rPr lang="en-US" sz="1200" kern="1200" dirty="0">
                <a:solidFill>
                  <a:schemeClr val="tx1"/>
                </a:solidFill>
                <a:latin typeface="+mn-lt"/>
                <a:ea typeface="+mn-ea"/>
                <a:cs typeface="+mn-cs"/>
              </a:rPr>
              <a:t> New York City.</a:t>
            </a:r>
          </a:p>
          <a:p>
            <a:endParaRPr lang="en-US" dirty="0">
              <a:solidFill>
                <a:srgbClr val="000000"/>
              </a:solidFill>
              <a:latin typeface="Calibri"/>
            </a:endParaRPr>
          </a:p>
          <a:p>
            <a:r>
              <a:rPr lang="en-US" dirty="0"/>
              <a:t>adr1605242873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152</a:t>
            </a:fld>
            <a:endParaRPr lang="en-US"/>
          </a:p>
        </p:txBody>
      </p:sp>
    </p:spTree>
    <p:extLst>
      <p:ext uri="{BB962C8B-B14F-4D97-AF65-F5344CB8AC3E}">
        <p14:creationId xmlns:p14="http://schemas.microsoft.com/office/powerpoint/2010/main" val="31486762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painting is the focal point of the Encounter Chapel in </a:t>
            </a:r>
            <a:r>
              <a:rPr lang="en-US" dirty="0" err="1"/>
              <a:t>Duc</a:t>
            </a:r>
            <a:r>
              <a:rPr lang="en-US" dirty="0"/>
              <a:t> In</a:t>
            </a:r>
            <a:r>
              <a:rPr lang="en-US" baseline="0" dirty="0"/>
              <a:t> </a:t>
            </a:r>
            <a:r>
              <a:rPr lang="en-US" baseline="0" dirty="0" err="1"/>
              <a:t>Altum</a:t>
            </a:r>
            <a:r>
              <a:rPr lang="en-US" baseline="0" dirty="0"/>
              <a:t>, the chapel at Magdala.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tb053116468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153</a:t>
            </a:fld>
            <a:endParaRPr lang="en-US"/>
          </a:p>
        </p:txBody>
      </p:sp>
    </p:spTree>
    <p:extLst>
      <p:ext uri="{BB962C8B-B14F-4D97-AF65-F5344CB8AC3E}">
        <p14:creationId xmlns:p14="http://schemas.microsoft.com/office/powerpoint/2010/main" val="177646083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image is in the public domain, via the Brooklyn Museum: https://www.brooklynmuseum.org/opencollection/objects/13413.</a:t>
            </a:r>
          </a:p>
          <a:p>
            <a:endParaRPr lang="en-US" dirty="0"/>
          </a:p>
          <a:p>
            <a:r>
              <a:rPr lang="en-US" dirty="0"/>
              <a:t>bmny13413</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154</a:t>
            </a:fld>
            <a:endParaRPr lang="en-US">
              <a:solidFill>
                <a:prstClr val="black"/>
              </a:solidFill>
            </a:endParaRPr>
          </a:p>
        </p:txBody>
      </p:sp>
    </p:spTree>
    <p:extLst>
      <p:ext uri="{BB962C8B-B14F-4D97-AF65-F5344CB8AC3E}">
        <p14:creationId xmlns:p14="http://schemas.microsoft.com/office/powerpoint/2010/main" val="304925253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defRPr/>
            </a:pPr>
            <a:r>
              <a:rPr lang="en-US" dirty="0"/>
              <a:t>This photo captures something of the busy nature of a crowd and highlights Jesus’s reaction in wondering</a:t>
            </a:r>
            <a:r>
              <a:rPr lang="en-US" baseline="0" dirty="0"/>
              <a:t> at who touched him. This American Colony photo, taken between 1900 and 1920, shows a crowd of pilgrims gathered at the Church of the Holy Sepulcher to witness the “miracle” of the holy fire.</a:t>
            </a:r>
          </a:p>
          <a:p>
            <a:pPr eaLnBrk="1" hangingPunct="1">
              <a:defRPr/>
            </a:pPr>
            <a:endParaRPr lang="en-US" dirty="0"/>
          </a:p>
          <a:p>
            <a:pPr eaLnBrk="1" hangingPunct="1">
              <a:defRPr/>
            </a:pPr>
            <a:r>
              <a:rPr lang="en-US" dirty="0"/>
              <a:t>mat00873h</a:t>
            </a:r>
          </a:p>
        </p:txBody>
      </p:sp>
      <p:sp>
        <p:nvSpPr>
          <p:cNvPr id="4" name="Slide Number Placeholder 3"/>
          <p:cNvSpPr>
            <a:spLocks noGrp="1"/>
          </p:cNvSpPr>
          <p:nvPr>
            <p:ph type="sldNum" sz="quarter" idx="10"/>
          </p:nvPr>
        </p:nvSpPr>
        <p:spPr/>
        <p:txBody>
          <a:bodyPr/>
          <a:lstStyle/>
          <a:p>
            <a:fld id="{4E4946A3-FD68-4E77-9DEF-1E7536A4AD96}" type="slidenum">
              <a:rPr lang="en-US" smtClean="0"/>
              <a:t>155</a:t>
            </a:fld>
            <a:endParaRPr lang="en-US"/>
          </a:p>
        </p:txBody>
      </p:sp>
    </p:spTree>
    <p:extLst>
      <p:ext uri="{BB962C8B-B14F-4D97-AF65-F5344CB8AC3E}">
        <p14:creationId xmlns:p14="http://schemas.microsoft.com/office/powerpoint/2010/main" val="515940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alibri"/>
              </a:rPr>
              <a:t>This</a:t>
            </a:r>
            <a:r>
              <a:rPr lang="en-US" baseline="0" dirty="0">
                <a:solidFill>
                  <a:srgbClr val="000000"/>
                </a:solidFill>
                <a:latin typeface="Calibri"/>
              </a:rPr>
              <a:t> l</a:t>
            </a:r>
            <a:r>
              <a:rPr lang="x-none" dirty="0">
                <a:solidFill>
                  <a:srgbClr val="000000"/>
                </a:solidFill>
                <a:latin typeface="Calibri"/>
              </a:rPr>
              <a:t>imestone</a:t>
            </a:r>
            <a:r>
              <a:rPr lang="en-US" dirty="0">
                <a:solidFill>
                  <a:srgbClr val="000000"/>
                </a:solidFill>
                <a:latin typeface="Calibri"/>
              </a:rPr>
              <a:t> object</a:t>
            </a:r>
            <a:r>
              <a:rPr lang="en-US" baseline="0" dirty="0">
                <a:solidFill>
                  <a:srgbClr val="000000"/>
                </a:solidFill>
                <a:latin typeface="Calibri"/>
              </a:rPr>
              <a:t> dates to the 18th dynasty and the reign of Akhenaten. It was photographed in t</a:t>
            </a:r>
            <a:r>
              <a:rPr lang="en-US" sz="1200" kern="1200" dirty="0">
                <a:solidFill>
                  <a:schemeClr val="tx1"/>
                </a:solidFill>
                <a:latin typeface="+mn-lt"/>
                <a:ea typeface="+mn-ea"/>
                <a:cs typeface="+mn-cs"/>
              </a:rPr>
              <a:t>he Metropolitan Museum of Art</a:t>
            </a:r>
            <a:r>
              <a:rPr lang="en-US" sz="1200" kern="1200" baseline="0" dirty="0">
                <a:solidFill>
                  <a:schemeClr val="tx1"/>
                </a:solidFill>
                <a:latin typeface="+mn-lt"/>
                <a:ea typeface="+mn-ea"/>
                <a:cs typeface="+mn-cs"/>
              </a:rPr>
              <a:t> in</a:t>
            </a:r>
            <a:r>
              <a:rPr lang="en-US" sz="1200" kern="1200" dirty="0">
                <a:solidFill>
                  <a:schemeClr val="tx1"/>
                </a:solidFill>
                <a:latin typeface="+mn-lt"/>
                <a:ea typeface="+mn-ea"/>
                <a:cs typeface="+mn-cs"/>
              </a:rPr>
              <a:t> New York City.</a:t>
            </a:r>
          </a:p>
          <a:p>
            <a:endParaRPr lang="en-US" dirty="0">
              <a:solidFill>
                <a:srgbClr val="000000"/>
              </a:solidFill>
              <a:latin typeface="Calibri"/>
            </a:endParaRPr>
          </a:p>
          <a:p>
            <a:r>
              <a:rPr lang="en-US" dirty="0"/>
              <a:t>adr1605232386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156</a:t>
            </a:fld>
            <a:endParaRPr lang="en-US"/>
          </a:p>
        </p:txBody>
      </p:sp>
    </p:spTree>
    <p:extLst>
      <p:ext uri="{BB962C8B-B14F-4D97-AF65-F5344CB8AC3E}">
        <p14:creationId xmlns:p14="http://schemas.microsoft.com/office/powerpoint/2010/main" val="93186428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houses of Capernaum were constructed of</a:t>
            </a:r>
            <a:r>
              <a:rPr lang="en-US" baseline="0" dirty="0"/>
              <a:t> basalt stone. These excavated houses provide the best picture of what the city looked like in the 1st century AD.</a:t>
            </a:r>
          </a:p>
          <a:p>
            <a:endParaRPr lang="en-US" dirty="0"/>
          </a:p>
          <a:p>
            <a:r>
              <a:rPr lang="en-US" dirty="0"/>
              <a:t>tb102602006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157</a:t>
            </a:fld>
            <a:endParaRPr lang="en-US"/>
          </a:p>
        </p:txBody>
      </p:sp>
    </p:spTree>
    <p:extLst>
      <p:ext uri="{BB962C8B-B14F-4D97-AF65-F5344CB8AC3E}">
        <p14:creationId xmlns:p14="http://schemas.microsoft.com/office/powerpoint/2010/main" val="265979266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one-ton statue was dedicated</a:t>
            </a:r>
            <a:r>
              <a:rPr lang="en-US" baseline="0" dirty="0"/>
              <a:t> by </a:t>
            </a:r>
            <a:r>
              <a:rPr lang="en-US" dirty="0"/>
              <a:t>Pope John Paul II in March 2000. It was created by the American sculptor Charles L. Madden.</a:t>
            </a:r>
          </a:p>
          <a:p>
            <a:endParaRPr lang="en-US" dirty="0"/>
          </a:p>
          <a:p>
            <a:r>
              <a:rPr lang="en-US" dirty="0"/>
              <a:t>adr1305051233</a:t>
            </a:r>
          </a:p>
        </p:txBody>
      </p:sp>
      <p:sp>
        <p:nvSpPr>
          <p:cNvPr id="4" name="Slide Number Placeholder 3"/>
          <p:cNvSpPr>
            <a:spLocks noGrp="1"/>
          </p:cNvSpPr>
          <p:nvPr>
            <p:ph type="sldNum" sz="quarter" idx="10"/>
          </p:nvPr>
        </p:nvSpPr>
        <p:spPr/>
        <p:txBody>
          <a:bodyPr/>
          <a:lstStyle/>
          <a:p>
            <a:fld id="{4E4946A3-FD68-4E77-9DEF-1E7536A4AD96}" type="slidenum">
              <a:rPr lang="en-US" smtClean="0"/>
              <a:t>158</a:t>
            </a:fld>
            <a:endParaRPr lang="en-US"/>
          </a:p>
        </p:txBody>
      </p:sp>
    </p:spTree>
    <p:extLst>
      <p:ext uri="{BB962C8B-B14F-4D97-AF65-F5344CB8AC3E}">
        <p14:creationId xmlns:p14="http://schemas.microsoft.com/office/powerpoint/2010/main" val="129335227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t>
            </a:r>
            <a:r>
              <a:rPr lang="en-US" dirty="0" err="1"/>
              <a:t>Duc</a:t>
            </a:r>
            <a:r>
              <a:rPr lang="en-US" dirty="0"/>
              <a:t> In</a:t>
            </a:r>
            <a:r>
              <a:rPr lang="en-US" baseline="0" dirty="0"/>
              <a:t> </a:t>
            </a:r>
            <a:r>
              <a:rPr lang="en-US" baseline="0" dirty="0" err="1"/>
              <a:t>Altum</a:t>
            </a:r>
            <a:r>
              <a:rPr lang="en-US" baseline="0" dirty="0"/>
              <a:t> Church was dedicated in May 2014. </a:t>
            </a:r>
            <a:r>
              <a:rPr lang="en-US" baseline="0" dirty="0" err="1"/>
              <a:t>Duc</a:t>
            </a:r>
            <a:r>
              <a:rPr lang="en-US" baseline="0" dirty="0"/>
              <a:t> In </a:t>
            </a:r>
            <a:r>
              <a:rPr lang="en-US" baseline="0" dirty="0" err="1"/>
              <a:t>Altum</a:t>
            </a:r>
            <a:r>
              <a:rPr lang="en-US" baseline="0" dirty="0"/>
              <a:t> is Latin for “put out into the deep water,” recalling Jesus’s words in Luke 5:4.</a:t>
            </a:r>
          </a:p>
          <a:p>
            <a:endParaRPr lang="en-US" baseline="0" dirty="0"/>
          </a:p>
          <a:p>
            <a:r>
              <a:rPr lang="en-US" dirty="0"/>
              <a:t>tb053116483</a:t>
            </a:r>
          </a:p>
        </p:txBody>
      </p:sp>
      <p:sp>
        <p:nvSpPr>
          <p:cNvPr id="4" name="Slide Number Placeholder 3"/>
          <p:cNvSpPr>
            <a:spLocks noGrp="1"/>
          </p:cNvSpPr>
          <p:nvPr>
            <p:ph type="sldNum" sz="quarter" idx="10"/>
          </p:nvPr>
        </p:nvSpPr>
        <p:spPr/>
        <p:txBody>
          <a:bodyPr/>
          <a:lstStyle/>
          <a:p>
            <a:fld id="{4E4946A3-FD68-4E77-9DEF-1E7536A4AD96}" type="slidenum">
              <a:rPr lang="en-US" smtClean="0"/>
              <a:t>159</a:t>
            </a:fld>
            <a:endParaRPr lang="en-US"/>
          </a:p>
        </p:txBody>
      </p:sp>
    </p:spTree>
    <p:extLst>
      <p:ext uri="{BB962C8B-B14F-4D97-AF65-F5344CB8AC3E}">
        <p14:creationId xmlns:p14="http://schemas.microsoft.com/office/powerpoint/2010/main" val="1920673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recent excavations and construction of a Roman Catholic pilgrimage</a:t>
            </a:r>
            <a:r>
              <a:rPr lang="en-US" baseline="0" dirty="0"/>
              <a:t> center can be seen at the bottom center of the photo.</a:t>
            </a:r>
          </a:p>
          <a:p>
            <a:endParaRPr lang="en-US" dirty="0"/>
          </a:p>
          <a:p>
            <a:r>
              <a:rPr lang="en-US" dirty="0"/>
              <a:t>ws053116526</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245008506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Duc In</a:t>
            </a:r>
            <a:r>
              <a:rPr lang="en-US" baseline="0" dirty="0"/>
              <a:t> </a:t>
            </a:r>
            <a:r>
              <a:rPr lang="en-US" baseline="0" dirty="0" err="1"/>
              <a:t>Altum</a:t>
            </a:r>
            <a:r>
              <a:rPr lang="en-US" baseline="0" dirty="0"/>
              <a:t> Church was dedicated in May 2014. Duc In </a:t>
            </a:r>
            <a:r>
              <a:rPr lang="en-US" baseline="0" dirty="0" err="1"/>
              <a:t>Altum</a:t>
            </a:r>
            <a:r>
              <a:rPr lang="en-US" baseline="0" dirty="0"/>
              <a:t> is Latin for “put out into the deep water,” recalling Jesus’s words in Luke 5:4.</a:t>
            </a:r>
          </a:p>
          <a:p>
            <a:endParaRPr lang="en-US" baseline="0" dirty="0"/>
          </a:p>
          <a:p>
            <a:r>
              <a:rPr lang="en-US" dirty="0"/>
              <a:t>tb053116480</a:t>
            </a:r>
          </a:p>
        </p:txBody>
      </p:sp>
      <p:sp>
        <p:nvSpPr>
          <p:cNvPr id="4" name="Slide Number Placeholder 3"/>
          <p:cNvSpPr>
            <a:spLocks noGrp="1"/>
          </p:cNvSpPr>
          <p:nvPr>
            <p:ph type="sldNum" sz="quarter" idx="10"/>
          </p:nvPr>
        </p:nvSpPr>
        <p:spPr/>
        <p:txBody>
          <a:bodyPr/>
          <a:lstStyle/>
          <a:p>
            <a:fld id="{4E4946A3-FD68-4E77-9DEF-1E7536A4AD96}" type="slidenum">
              <a:rPr lang="en-US" smtClean="0"/>
              <a:t>160</a:t>
            </a:fld>
            <a:endParaRPr lang="en-US"/>
          </a:p>
        </p:txBody>
      </p:sp>
    </p:spTree>
    <p:extLst>
      <p:ext uri="{BB962C8B-B14F-4D97-AF65-F5344CB8AC3E}">
        <p14:creationId xmlns:p14="http://schemas.microsoft.com/office/powerpoint/2010/main" val="394580557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According to Matthew 9:23, the crowd</a:t>
            </a:r>
            <a:r>
              <a:rPr lang="en-US" baseline="0" dirty="0"/>
              <a:t> of mourners included flute players. </a:t>
            </a:r>
            <a:r>
              <a:rPr lang="en-US" dirty="0"/>
              <a:t>These Iron Age II figurines date to about 700</a:t>
            </a:r>
            <a:r>
              <a:rPr lang="en-US" baseline="0" dirty="0"/>
              <a:t> years before the time of Jesus but they illustrate a scene that was certainly familiar in His day. They were photographed in the </a:t>
            </a:r>
            <a:r>
              <a:rPr lang="en-US" dirty="0"/>
              <a:t>Beirut National Museum.</a:t>
            </a:r>
          </a:p>
          <a:p>
            <a:endParaRPr lang="en-US" dirty="0"/>
          </a:p>
          <a:p>
            <a:r>
              <a:rPr lang="en-US" dirty="0"/>
              <a:t>adr090509378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161</a:t>
            </a:fld>
            <a:endParaRPr lang="en-US"/>
          </a:p>
        </p:txBody>
      </p:sp>
    </p:spTree>
    <p:extLst>
      <p:ext uri="{BB962C8B-B14F-4D97-AF65-F5344CB8AC3E}">
        <p14:creationId xmlns:p14="http://schemas.microsoft.com/office/powerpoint/2010/main" val="400239851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sarcophagus was photographed at the Istanbul Archaeological Museum.</a:t>
            </a:r>
          </a:p>
          <a:p>
            <a:endParaRPr lang="en-US" dirty="0"/>
          </a:p>
          <a:p>
            <a:r>
              <a:rPr lang="en-US" dirty="0" err="1"/>
              <a:t>adr1006052979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162</a:t>
            </a:fld>
            <a:endParaRPr lang="en-US" dirty="0"/>
          </a:p>
        </p:txBody>
      </p:sp>
    </p:spTree>
    <p:extLst>
      <p:ext uri="{BB962C8B-B14F-4D97-AF65-F5344CB8AC3E}">
        <p14:creationId xmlns:p14="http://schemas.microsoft.com/office/powerpoint/2010/main" val="398669447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head from a statue was photographed at the National Museum of Rome. It was carved in Asia Minor marble and comes from the Villa of Nero in Subiaco, near Rome.</a:t>
            </a:r>
          </a:p>
          <a:p>
            <a:endParaRPr lang="en-US" dirty="0"/>
          </a:p>
          <a:p>
            <a:r>
              <a:rPr lang="en-US" dirty="0"/>
              <a:t>tb0513177476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163</a:t>
            </a:fld>
            <a:endParaRPr lang="en-US"/>
          </a:p>
        </p:txBody>
      </p:sp>
    </p:spTree>
    <p:extLst>
      <p:ext uri="{BB962C8B-B14F-4D97-AF65-F5344CB8AC3E}">
        <p14:creationId xmlns:p14="http://schemas.microsoft.com/office/powerpoint/2010/main" val="25864348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t>
            </a:r>
            <a:r>
              <a:rPr lang="en-US" dirty="0" err="1"/>
              <a:t>Duc</a:t>
            </a:r>
            <a:r>
              <a:rPr lang="en-US" dirty="0"/>
              <a:t> In</a:t>
            </a:r>
            <a:r>
              <a:rPr lang="en-US" baseline="0" dirty="0"/>
              <a:t> </a:t>
            </a:r>
            <a:r>
              <a:rPr lang="en-US" baseline="0" dirty="0" err="1"/>
              <a:t>Altum</a:t>
            </a:r>
            <a:r>
              <a:rPr lang="en-US" baseline="0" dirty="0"/>
              <a:t> Church was dedicated in May 2014. </a:t>
            </a:r>
            <a:r>
              <a:rPr lang="en-US" baseline="0" dirty="0" err="1"/>
              <a:t>Duc</a:t>
            </a:r>
            <a:r>
              <a:rPr lang="en-US" baseline="0" dirty="0"/>
              <a:t> In </a:t>
            </a:r>
            <a:r>
              <a:rPr lang="en-US" baseline="0" dirty="0" err="1"/>
              <a:t>Altum</a:t>
            </a:r>
            <a:r>
              <a:rPr lang="en-US" baseline="0" dirty="0"/>
              <a:t> is Latin for “put out into the deep water,” recalling Jesus’s words in Luke 5:4.</a:t>
            </a:r>
          </a:p>
          <a:p>
            <a:endParaRPr lang="en-US" dirty="0"/>
          </a:p>
          <a:p>
            <a:r>
              <a:rPr lang="en-US" dirty="0"/>
              <a:t>tb053116494</a:t>
            </a:r>
          </a:p>
        </p:txBody>
      </p:sp>
      <p:sp>
        <p:nvSpPr>
          <p:cNvPr id="4" name="Slide Number Placeholder 3"/>
          <p:cNvSpPr>
            <a:spLocks noGrp="1"/>
          </p:cNvSpPr>
          <p:nvPr>
            <p:ph type="sldNum" sz="quarter" idx="10"/>
          </p:nvPr>
        </p:nvSpPr>
        <p:spPr/>
        <p:txBody>
          <a:bodyPr/>
          <a:lstStyle/>
          <a:p>
            <a:fld id="{4E4946A3-FD68-4E77-9DEF-1E7536A4AD96}" type="slidenum">
              <a:rPr lang="en-US" smtClean="0"/>
              <a:t>164</a:t>
            </a:fld>
            <a:endParaRPr lang="en-US"/>
          </a:p>
        </p:txBody>
      </p:sp>
    </p:spTree>
    <p:extLst>
      <p:ext uri="{BB962C8B-B14F-4D97-AF65-F5344CB8AC3E}">
        <p14:creationId xmlns:p14="http://schemas.microsoft.com/office/powerpoint/2010/main" val="123732352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fresco</a:t>
            </a:r>
            <a:r>
              <a:rPr lang="en-US" baseline="0" dirty="0"/>
              <a:t> was photographed at the </a:t>
            </a:r>
            <a:r>
              <a:rPr lang="en-US" dirty="0"/>
              <a:t>Getty Villa in southern California.</a:t>
            </a:r>
          </a:p>
          <a:p>
            <a:endParaRPr lang="en-US" dirty="0"/>
          </a:p>
          <a:p>
            <a:r>
              <a:rPr lang="en-US" dirty="0" err="1"/>
              <a:t>tb082214173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165</a:t>
            </a:fld>
            <a:endParaRPr lang="en-US" dirty="0"/>
          </a:p>
        </p:txBody>
      </p:sp>
    </p:spTree>
    <p:extLst>
      <p:ext uri="{BB962C8B-B14F-4D97-AF65-F5344CB8AC3E}">
        <p14:creationId xmlns:p14="http://schemas.microsoft.com/office/powerpoint/2010/main" val="331974379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1EFD-EB14-E88F-C38E-45F19544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428E9-662F-9B0E-5E4B-9DD0CAC5C1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01FDD5-7BD1-CD1F-C508-0A3EF36414AD}"/>
              </a:ext>
            </a:extLst>
          </p:cNvPr>
          <p:cNvSpPr>
            <a:spLocks noGrp="1"/>
          </p:cNvSpPr>
          <p:nvPr>
            <p:ph type="body" idx="1"/>
          </p:nvPr>
        </p:nvSpPr>
        <p:spPr/>
        <p:txBody>
          <a:bodyPr/>
          <a:lstStyle/>
          <a:p>
            <a:pPr marL="0" marR="0" lvl="0" indent="0" algn="l" defTabSz="1632844" rtl="0" eaLnBrk="1" fontAlgn="auto" latinLnBrk="0" hangingPunct="1">
              <a:lnSpc>
                <a:spcPct val="100000"/>
              </a:lnSpc>
              <a:spcBef>
                <a:spcPts val="0"/>
              </a:spcBef>
              <a:spcAft>
                <a:spcPts val="0"/>
              </a:spcAft>
              <a:buClrTx/>
              <a:buSzTx/>
              <a:buFontTx/>
              <a:buNone/>
              <a:tabLst/>
              <a:defRPr/>
            </a:pPr>
            <a:r>
              <a:rPr lang="en-US" sz="1100" dirty="0"/>
              <a:t>This is a free sample of the Luke 8 presentation from the </a:t>
            </a:r>
            <a:r>
              <a:rPr lang="en-US" sz="1100" i="1" dirty="0"/>
              <a:t>Photo Companion to the Bible.</a:t>
            </a:r>
            <a:r>
              <a:rPr lang="en-US" sz="1100" dirty="0"/>
              <a:t> To purchase the full volume, visit https://www.bibleplaces.com/luke/</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We do not expect many situations where someone will need, desire, or even approve of every image, but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A.D. Riddle,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Luke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9E393C46-B5BC-7C32-3C88-683BAB28640D}"/>
              </a:ext>
            </a:extLst>
          </p:cNvPr>
          <p:cNvSpPr>
            <a:spLocks noGrp="1"/>
          </p:cNvSpPr>
          <p:nvPr>
            <p:ph type="sldNum" sz="quarter" idx="10"/>
          </p:nvPr>
        </p:nvSpPr>
        <p:spPr/>
        <p:txBody>
          <a:bodyPr/>
          <a:lstStyle/>
          <a:p>
            <a:fld id="{4E4946A3-FD68-4E77-9DEF-1E7536A4AD96}" type="slidenum">
              <a:rPr lang="en-US" smtClean="0"/>
              <a:t>166</a:t>
            </a:fld>
            <a:endParaRPr lang="en-US"/>
          </a:p>
        </p:txBody>
      </p:sp>
    </p:spTree>
    <p:extLst>
      <p:ext uri="{BB962C8B-B14F-4D97-AF65-F5344CB8AC3E}">
        <p14:creationId xmlns:p14="http://schemas.microsoft.com/office/powerpoint/2010/main" val="2029951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Russian Orthodox church commemorates Mary Magdalene.</a:t>
            </a:r>
            <a:r>
              <a:rPr lang="en-US" baseline="0" dirty="0"/>
              <a:t> Built by the Czar in honor of his mother in 1888, the church features a mosaic depicting </a:t>
            </a:r>
            <a:r>
              <a:rPr lang="en-US" dirty="0"/>
              <a:t>the legend of Mary Magdalene presenting an egg to the Emperor Tiberius. The egg allegedly turned red when she handed it to him, symbolic of Jesus’s blood.</a:t>
            </a:r>
          </a:p>
          <a:p>
            <a:endParaRPr lang="en-US" dirty="0"/>
          </a:p>
          <a:p>
            <a:r>
              <a:rPr lang="en-US" dirty="0"/>
              <a:t>tb012603226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17</a:t>
            </a:fld>
            <a:endParaRPr lang="en-US"/>
          </a:p>
        </p:txBody>
      </p:sp>
    </p:spTree>
    <p:extLst>
      <p:ext uri="{BB962C8B-B14F-4D97-AF65-F5344CB8AC3E}">
        <p14:creationId xmlns:p14="http://schemas.microsoft.com/office/powerpoint/2010/main" val="1669054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Duc</a:t>
            </a:r>
            <a:r>
              <a:rPr lang="en-US" dirty="0"/>
              <a:t> In</a:t>
            </a:r>
            <a:r>
              <a:rPr lang="en-US" baseline="0" dirty="0"/>
              <a:t> </a:t>
            </a:r>
            <a:r>
              <a:rPr lang="en-US" baseline="0" dirty="0" err="1"/>
              <a:t>Altum</a:t>
            </a:r>
            <a:r>
              <a:rPr lang="en-US" baseline="0" dirty="0"/>
              <a:t> Church was dedicated in May 2014. </a:t>
            </a:r>
            <a:r>
              <a:rPr lang="en-US" baseline="0" dirty="0" err="1"/>
              <a:t>Duc</a:t>
            </a:r>
            <a:r>
              <a:rPr lang="en-US" baseline="0" dirty="0"/>
              <a:t> In </a:t>
            </a:r>
            <a:r>
              <a:rPr lang="en-US" baseline="0" dirty="0" err="1"/>
              <a:t>Altum</a:t>
            </a:r>
            <a:r>
              <a:rPr lang="en-US" baseline="0" dirty="0"/>
              <a:t> is Latin for “put out into the deep water,” recalling Jesus’s words in Luke 5:4.</a:t>
            </a:r>
          </a:p>
          <a:p>
            <a:endParaRPr lang="en-US" dirty="0"/>
          </a:p>
          <a:p>
            <a:r>
              <a:rPr lang="en-US" dirty="0"/>
              <a:t>tb053116465</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331773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on</a:t>
            </a:r>
            <a:r>
              <a:rPr lang="en-US" sz="1200" b="0" i="0" kern="1200" dirty="0">
                <a:solidFill>
                  <a:schemeClr val="tx1"/>
                </a:solidFill>
                <a:effectLst/>
                <a:latin typeface="+mn-lt"/>
                <a:ea typeface="+mn-ea"/>
                <a:cs typeface="+mn-cs"/>
              </a:rPr>
              <a:t> April 20,</a:t>
            </a:r>
            <a:r>
              <a:rPr lang="en-US" sz="1200" b="0" i="0" kern="1200" baseline="0" dirty="0">
                <a:solidFill>
                  <a:schemeClr val="tx1"/>
                </a:solidFill>
                <a:effectLst/>
                <a:latin typeface="+mn-lt"/>
                <a:ea typeface="+mn-ea"/>
                <a:cs typeface="+mn-cs"/>
              </a:rPr>
              <a:t> 1943.</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mat21671</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622614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9C9DE-7377-1F6F-BBE8-6CFCF9A76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F31F8-C5E0-A620-E4AE-58FCC39C648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3621412-2C3F-E06D-41F4-4603585EABF9}"/>
              </a:ext>
            </a:extLst>
          </p:cNvPr>
          <p:cNvSpPr>
            <a:spLocks noGrp="1"/>
          </p:cNvSpPr>
          <p:nvPr>
            <p:ph type="body" idx="1"/>
          </p:nvPr>
        </p:nvSpPr>
        <p:spPr/>
        <p:txBody>
          <a:bodyPr/>
          <a:lstStyle/>
          <a:p>
            <a:pPr marL="0" marR="0" lvl="0" indent="0" algn="l" defTabSz="1632844" rtl="0" eaLnBrk="1" fontAlgn="auto" latinLnBrk="0" hangingPunct="1">
              <a:lnSpc>
                <a:spcPct val="100000"/>
              </a:lnSpc>
              <a:spcBef>
                <a:spcPts val="0"/>
              </a:spcBef>
              <a:spcAft>
                <a:spcPts val="0"/>
              </a:spcAft>
              <a:buClrTx/>
              <a:buSzTx/>
              <a:buFontTx/>
              <a:buNone/>
              <a:tabLst/>
              <a:defRPr/>
            </a:pPr>
            <a:r>
              <a:rPr lang="en-US" sz="1100" dirty="0"/>
              <a:t>This is a free sample of the Luke 8 presentation from the </a:t>
            </a:r>
            <a:r>
              <a:rPr lang="en-US" sz="1100" i="1" dirty="0"/>
              <a:t>Photo Companion to the Bible.</a:t>
            </a:r>
            <a:r>
              <a:rPr lang="en-US" sz="1100" dirty="0"/>
              <a:t> To purchase the full volume, visit https://www.bibleplaces.com/luke/</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We do not expect many situations where someone will need, desire, or even approve of every image, but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A.D. Riddle,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Luke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513F5B4E-9611-2F89-5903-A2B8DB72D567}"/>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733070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228600" eaLnBrk="1" hangingPunct="1">
              <a:defRPr/>
            </a:pPr>
            <a:r>
              <a:rPr lang="en-US" dirty="0"/>
              <a:t>According to Matthew 13:1 and Mark 4:1, this discourse occurred on the shore of the</a:t>
            </a:r>
            <a:r>
              <a:rPr lang="en-US" baseline="0" dirty="0"/>
              <a:t> Sea of Galilee. </a:t>
            </a:r>
            <a:r>
              <a:rPr lang="en-US" b="0" dirty="0"/>
              <a:t>The traditional</a:t>
            </a:r>
            <a:r>
              <a:rPr lang="en-US" b="0" baseline="0" dirty="0"/>
              <a:t> Cove of the Sower, located</a:t>
            </a:r>
            <a:r>
              <a:rPr lang="en-US" b="0" dirty="0"/>
              <a:t> midway between Capernaum and </a:t>
            </a:r>
            <a:r>
              <a:rPr lang="en-US" b="0" dirty="0" err="1"/>
              <a:t>Heptapegon</a:t>
            </a:r>
            <a:r>
              <a:rPr lang="en-US" b="0" dirty="0"/>
              <a:t> (</a:t>
            </a:r>
            <a:r>
              <a:rPr lang="en-US" b="0" dirty="0" err="1"/>
              <a:t>Tabgha</a:t>
            </a:r>
            <a:r>
              <a:rPr lang="en-US" b="0" dirty="0"/>
              <a:t>) ha</a:t>
            </a:r>
            <a:r>
              <a:rPr lang="en-US" b="0" baseline="0" dirty="0"/>
              <a:t>s remarkable acoustic properties and would have served as an ideal location for Jesus to address large crowds on the shore. The modern road certainly follows an ancient path, bringing travelers within hearing range of the teacher.</a:t>
            </a:r>
            <a:endParaRPr lang="en-US" b="0" dirty="0"/>
          </a:p>
          <a:p>
            <a:pPr eaLnBrk="1" hangingPunct="1">
              <a:defRPr/>
            </a:pPr>
            <a:endParaRPr lang="en-US" dirty="0"/>
          </a:p>
          <a:p>
            <a:pPr eaLnBrk="1" hangingPunct="1">
              <a:defRPr/>
            </a:pPr>
            <a:r>
              <a:rPr lang="en-US" dirty="0"/>
              <a:t>tbs115120011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20</a:t>
            </a:fld>
            <a:endParaRPr lang="en-US"/>
          </a:p>
        </p:txBody>
      </p:sp>
    </p:spTree>
    <p:extLst>
      <p:ext uri="{BB962C8B-B14F-4D97-AF65-F5344CB8AC3E}">
        <p14:creationId xmlns:p14="http://schemas.microsoft.com/office/powerpoint/2010/main" val="2516874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eaLnBrk="1" hangingPunct="1">
              <a:buFontTx/>
              <a:buNone/>
              <a:defRPr/>
            </a:pPr>
            <a:r>
              <a:rPr lang="en-US" dirty="0"/>
              <a:t>An acoustical study of the cove by B. </a:t>
            </a:r>
            <a:r>
              <a:rPr lang="en-US" dirty="0" err="1"/>
              <a:t>Cobby</a:t>
            </a:r>
            <a:r>
              <a:rPr lang="en-US" dirty="0"/>
              <a:t> </a:t>
            </a:r>
            <a:r>
              <a:rPr lang="en-US" dirty="0" err="1"/>
              <a:t>Crisler</a:t>
            </a:r>
            <a:r>
              <a:rPr lang="en-US" dirty="0"/>
              <a:t> determined</a:t>
            </a:r>
            <a:r>
              <a:rPr lang="en-US" baseline="0" dirty="0"/>
              <a:t> that </a:t>
            </a:r>
            <a:r>
              <a:rPr lang="en-US" dirty="0"/>
              <a:t>5,000–7,000 people could fit in the area below the road. In numerous</a:t>
            </a:r>
            <a:r>
              <a:rPr lang="en-US" baseline="0" dirty="0"/>
              <a:t> personal experiences, we have been able to communicate easily from the shoreline with students scattered all over the cove and to the top of the slope (as far as is visible from the shoreline).</a:t>
            </a:r>
            <a:endParaRPr lang="en-US" dirty="0"/>
          </a:p>
          <a:p>
            <a:pPr eaLnBrk="1" hangingPunct="1">
              <a:defRPr/>
            </a:pPr>
            <a:endParaRPr lang="en-US" dirty="0"/>
          </a:p>
          <a:p>
            <a:pPr eaLnBrk="1" hangingPunct="1">
              <a:defRPr/>
            </a:pPr>
            <a:r>
              <a:rPr lang="en-US" dirty="0"/>
              <a:t>tb011306459</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21</a:t>
            </a:fld>
            <a:endParaRPr lang="en-US"/>
          </a:p>
        </p:txBody>
      </p:sp>
    </p:spTree>
    <p:extLst>
      <p:ext uri="{BB962C8B-B14F-4D97-AF65-F5344CB8AC3E}">
        <p14:creationId xmlns:p14="http://schemas.microsoft.com/office/powerpoint/2010/main" val="2516874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dirty="0">
                <a:latin typeface="+mj-lt"/>
              </a:rPr>
              <a:t>The</a:t>
            </a:r>
            <a:r>
              <a:rPr lang="en-US" baseline="0" dirty="0">
                <a:latin typeface="+mj-lt"/>
              </a:rPr>
              <a:t> small specks in the distance are people listening to a preacher speaking from where the photograph was taken. On the occasion when this photograph was taken, the individuals in the distance could hear the speaker’s voice clearly.</a:t>
            </a:r>
          </a:p>
          <a:p>
            <a:pPr eaLnBrk="1" hangingPunct="1"/>
            <a:endParaRPr lang="en-US" dirty="0">
              <a:latin typeface="+mj-lt"/>
            </a:endParaRPr>
          </a:p>
          <a:p>
            <a:pPr eaLnBrk="1" hangingPunct="1"/>
            <a:r>
              <a:rPr lang="en-US" dirty="0">
                <a:latin typeface="+mj-lt"/>
              </a:rPr>
              <a:t>tb112000202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22</a:t>
            </a:fld>
            <a:endParaRPr lang="en-US"/>
          </a:p>
        </p:txBody>
      </p:sp>
    </p:spTree>
    <p:extLst>
      <p:ext uri="{BB962C8B-B14F-4D97-AF65-F5344CB8AC3E}">
        <p14:creationId xmlns:p14="http://schemas.microsoft.com/office/powerpoint/2010/main" val="2516874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dirty="0">
                <a:latin typeface="+mj-lt"/>
              </a:rPr>
              <a:t>From this vantage point, a person standing on the shoreline is a mere speck. Though it seems unlikely, the voice of the speaker on the shoreline carries itself very well, and the listeners at the top of the cove would have had no problem hearing someone they could barely see. The</a:t>
            </a:r>
            <a:r>
              <a:rPr lang="en-US" baseline="0" dirty="0">
                <a:latin typeface="+mj-lt"/>
              </a:rPr>
              <a:t> rocks in the foreground of this photo are visible on the previous slide (on the right side near the electrical pole). This photograph was taken in 1993, before the olive grove was planted south of the road.</a:t>
            </a:r>
            <a:endParaRPr lang="en-US" dirty="0">
              <a:latin typeface="+mj-lt"/>
            </a:endParaRPr>
          </a:p>
          <a:p>
            <a:pPr eaLnBrk="1" hangingPunct="1"/>
            <a:endParaRPr lang="en-US" dirty="0">
              <a:latin typeface="+mj-lt"/>
            </a:endParaRPr>
          </a:p>
          <a:p>
            <a:pPr eaLnBrk="1" hangingPunct="1"/>
            <a:r>
              <a:rPr lang="en-US" dirty="0">
                <a:latin typeface="+mj-lt"/>
              </a:rPr>
              <a:t>tbs76029303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23</a:t>
            </a:fld>
            <a:endParaRPr lang="en-US"/>
          </a:p>
        </p:txBody>
      </p:sp>
    </p:spTree>
    <p:extLst>
      <p:ext uri="{BB962C8B-B14F-4D97-AF65-F5344CB8AC3E}">
        <p14:creationId xmlns:p14="http://schemas.microsoft.com/office/powerpoint/2010/main" val="2516874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According to Matthew 13:2 and</a:t>
            </a:r>
            <a:r>
              <a:rPr lang="en-US" baseline="0" dirty="0"/>
              <a:t> Mark 4:1, Jesus taught the crowds from a boat that was just offshore. </a:t>
            </a:r>
            <a:r>
              <a:rPr lang="en-US" dirty="0"/>
              <a:t>This </a:t>
            </a:r>
            <a:r>
              <a:rPr lang="en-US" dirty="0" err="1"/>
              <a:t>photochrom</a:t>
            </a:r>
            <a:r>
              <a:rPr lang="en-US" dirty="0"/>
              <a:t> image dates to the 1890s.</a:t>
            </a:r>
          </a:p>
          <a:p>
            <a:endParaRPr lang="en-US" dirty="0"/>
          </a:p>
          <a:p>
            <a:r>
              <a:rPr lang="en-US" dirty="0"/>
              <a:t>pcm02740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24</a:t>
            </a:fld>
            <a:endParaRPr lang="en-US"/>
          </a:p>
        </p:txBody>
      </p:sp>
    </p:spTree>
    <p:extLst>
      <p:ext uri="{BB962C8B-B14F-4D97-AF65-F5344CB8AC3E}">
        <p14:creationId xmlns:p14="http://schemas.microsoft.com/office/powerpoint/2010/main" val="2516874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Today, few boats can be seen on the Sea of Galilee. Fishing is minimal (and at times outlawed altogether). The most common boats on the lake are vessels carrying</a:t>
            </a:r>
            <a:r>
              <a:rPr lang="en-US" baseline="0" dirty="0"/>
              <a:t> Christian tourists.</a:t>
            </a:r>
            <a:endParaRPr lang="en-US" dirty="0"/>
          </a:p>
          <a:p>
            <a:endParaRPr lang="en-US" dirty="0"/>
          </a:p>
          <a:p>
            <a:r>
              <a:rPr lang="en-US" dirty="0"/>
              <a:t>tb102802004</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25</a:t>
            </a:fld>
            <a:endParaRPr lang="en-US"/>
          </a:p>
        </p:txBody>
      </p:sp>
    </p:spTree>
    <p:extLst>
      <p:ext uri="{BB962C8B-B14F-4D97-AF65-F5344CB8AC3E}">
        <p14:creationId xmlns:p14="http://schemas.microsoft.com/office/powerpoint/2010/main" val="2516874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was taken by a</a:t>
            </a:r>
            <a:r>
              <a:rPr lang="en-US" baseline="0" dirty="0"/>
              <a:t> photographer from the American Colony between 1898 and 1946.</a:t>
            </a:r>
          </a:p>
          <a:p>
            <a:endParaRPr lang="en-US" dirty="0"/>
          </a:p>
          <a:p>
            <a:r>
              <a:rPr lang="en-US" dirty="0"/>
              <a:t>mat10616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26</a:t>
            </a:fld>
            <a:endParaRPr lang="en-US"/>
          </a:p>
        </p:txBody>
      </p:sp>
    </p:spTree>
    <p:extLst>
      <p:ext uri="{BB962C8B-B14F-4D97-AF65-F5344CB8AC3E}">
        <p14:creationId xmlns:p14="http://schemas.microsoft.com/office/powerpoint/2010/main" val="3644260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illustration comes from Charles Foster, </a:t>
            </a:r>
            <a:r>
              <a:rPr lang="en-US" sz="1200" b="0" i="1" kern="1200" dirty="0">
                <a:solidFill>
                  <a:schemeClr val="tx1"/>
                </a:solidFill>
                <a:effectLst/>
                <a:latin typeface="+mn-lt"/>
                <a:ea typeface="+mn-ea"/>
                <a:cs typeface="+mn-cs"/>
              </a:rPr>
              <a:t>Bible Pictures and What They Teach Us</a:t>
            </a:r>
            <a:r>
              <a:rPr lang="en-US" sz="1200" b="0" i="0" kern="1200" dirty="0">
                <a:solidFill>
                  <a:schemeClr val="tx1"/>
                </a:solidFill>
                <a:effectLst/>
                <a:latin typeface="+mn-lt"/>
                <a:ea typeface="+mn-ea"/>
                <a:cs typeface="+mn-cs"/>
              </a:rPr>
              <a:t> (1886, 1914).</a:t>
            </a:r>
          </a:p>
          <a:p>
            <a:endParaRPr lang="en-US" sz="1200" b="0" i="0" kern="1200" dirty="0">
              <a:solidFill>
                <a:schemeClr val="tx1"/>
              </a:solidFill>
              <a:effectLst/>
              <a:latin typeface="+mn-lt"/>
              <a:ea typeface="+mn-ea"/>
              <a:cs typeface="+mn-cs"/>
            </a:endParaRPr>
          </a:p>
          <a:p>
            <a:r>
              <a:rPr lang="en-US" dirty="0"/>
              <a:t>fbp226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27</a:t>
            </a:fld>
            <a:endParaRPr lang="en-US"/>
          </a:p>
        </p:txBody>
      </p:sp>
    </p:spTree>
    <p:extLst>
      <p:ext uri="{BB962C8B-B14F-4D97-AF65-F5344CB8AC3E}">
        <p14:creationId xmlns:p14="http://schemas.microsoft.com/office/powerpoint/2010/main" val="3810380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Roman figurine is in the Jared James Clark Collection.</a:t>
            </a:r>
          </a:p>
          <a:p>
            <a:endParaRPr lang="en-US" dirty="0"/>
          </a:p>
          <a:p>
            <a:r>
              <a:rPr lang="en-US" dirty="0"/>
              <a:t>tb0309169369</a:t>
            </a:r>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3967697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seeds</a:t>
            </a:r>
            <a:r>
              <a:rPr lang="en-US" baseline="0" dirty="0"/>
              <a:t> were found in the </a:t>
            </a:r>
            <a:r>
              <a:rPr lang="en-US" dirty="0"/>
              <a:t>Lower Fortress Supply Store Building</a:t>
            </a:r>
            <a:r>
              <a:rPr lang="en-US" baseline="0" dirty="0"/>
              <a:t> at </a:t>
            </a:r>
            <a:r>
              <a:rPr lang="en-US" baseline="0" dirty="0" err="1"/>
              <a:t>Chavushtepe</a:t>
            </a:r>
            <a:r>
              <a:rPr lang="en-US" baseline="0" dirty="0"/>
              <a:t> in ancient Urartu (eastern Turkey).</a:t>
            </a:r>
          </a:p>
          <a:p>
            <a:endParaRPr lang="en-US" dirty="0"/>
          </a:p>
          <a:p>
            <a:r>
              <a:rPr lang="en-US" dirty="0"/>
              <a:t>adr1005253864</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29</a:t>
            </a:fld>
            <a:endParaRPr lang="en-US"/>
          </a:p>
        </p:txBody>
      </p:sp>
    </p:spTree>
    <p:extLst>
      <p:ext uri="{BB962C8B-B14F-4D97-AF65-F5344CB8AC3E}">
        <p14:creationId xmlns:p14="http://schemas.microsoft.com/office/powerpoint/2010/main" val="772799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Although Luke does not state specifically</a:t>
            </a:r>
            <a:r>
              <a:rPr lang="en-US" baseline="0" dirty="0"/>
              <a:t> where Jesus was preaching, comparison with the other Gospels indicates that this was a preaching tour of Galilee. </a:t>
            </a:r>
            <a:r>
              <a:rPr lang="en-US" dirty="0"/>
              <a:t>Tabgha is the modern version of the ancient </a:t>
            </a:r>
            <a:r>
              <a:rPr lang="en-US" dirty="0" err="1"/>
              <a:t>Heptapegon</a:t>
            </a:r>
            <a:r>
              <a:rPr lang="en-US" dirty="0"/>
              <a:t>,</a:t>
            </a:r>
            <a:r>
              <a:rPr lang="en-US" baseline="0" dirty="0"/>
              <a:t> an area of seven springs that has been popular with fishermen throughout history. Tradition places Jesus here on multiple occasions.</a:t>
            </a:r>
          </a:p>
          <a:p>
            <a:endParaRPr lang="en-US" dirty="0"/>
          </a:p>
          <a:p>
            <a:r>
              <a:rPr lang="en-US" dirty="0"/>
              <a:t>tb032805829</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a:t>
            </a:fld>
            <a:endParaRPr lang="en-US"/>
          </a:p>
        </p:txBody>
      </p:sp>
    </p:spTree>
    <p:extLst>
      <p:ext uri="{BB962C8B-B14F-4D97-AF65-F5344CB8AC3E}">
        <p14:creationId xmlns:p14="http://schemas.microsoft.com/office/powerpoint/2010/main" val="4010439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spring scene in the Jezreel Valley would have been familiar to Jesus’s disciples.</a:t>
            </a:r>
          </a:p>
          <a:p>
            <a:endParaRPr lang="en-US" dirty="0"/>
          </a:p>
          <a:p>
            <a:r>
              <a:rPr lang="en-US" dirty="0"/>
              <a:t>tb041003837</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30</a:t>
            </a:fld>
            <a:endParaRPr lang="en-US"/>
          </a:p>
        </p:txBody>
      </p:sp>
    </p:spTree>
    <p:extLst>
      <p:ext uri="{BB962C8B-B14F-4D97-AF65-F5344CB8AC3E}">
        <p14:creationId xmlns:p14="http://schemas.microsoft.com/office/powerpoint/2010/main" val="4042248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Tel </a:t>
            </a:r>
            <a:r>
              <a:rPr lang="en-US" dirty="0" err="1"/>
              <a:t>Burna</a:t>
            </a:r>
            <a:r>
              <a:rPr lang="en-US" baseline="0" dirty="0"/>
              <a:t> is located in the Shephelah and may be identified with biblical Libnah.</a:t>
            </a:r>
          </a:p>
          <a:p>
            <a:endParaRPr lang="en-US" dirty="0"/>
          </a:p>
          <a:p>
            <a:r>
              <a:rPr lang="en-US" dirty="0"/>
              <a:t>tb011606882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31</a:t>
            </a:fld>
            <a:endParaRPr lang="en-US"/>
          </a:p>
        </p:txBody>
      </p:sp>
    </p:spTree>
    <p:extLst>
      <p:ext uri="{BB962C8B-B14F-4D97-AF65-F5344CB8AC3E}">
        <p14:creationId xmlns:p14="http://schemas.microsoft.com/office/powerpoint/2010/main" val="827557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Ein</a:t>
            </a:r>
            <a:r>
              <a:rPr lang="en-US" dirty="0"/>
              <a:t> </a:t>
            </a:r>
            <a:r>
              <a:rPr lang="en-US" dirty="0" err="1"/>
              <a:t>Yorkeam</a:t>
            </a:r>
            <a:r>
              <a:rPr lang="en-US" dirty="0"/>
              <a:t> is located in the Negev of Israel, </a:t>
            </a:r>
            <a:r>
              <a:rPr lang="en-US" dirty="0">
                <a:latin typeface="Times New Roman" pitchFamily="18" charset="0"/>
              </a:rPr>
              <a:t>on the eastern side of </a:t>
            </a:r>
            <a:r>
              <a:rPr lang="en-US" dirty="0" err="1">
                <a:latin typeface="Times New Roman" pitchFamily="18" charset="0"/>
              </a:rPr>
              <a:t>Machtesh</a:t>
            </a:r>
            <a:r>
              <a:rPr lang="en-US" dirty="0">
                <a:latin typeface="Times New Roman" pitchFamily="18" charset="0"/>
              </a:rPr>
              <a:t> </a:t>
            </a:r>
            <a:r>
              <a:rPr lang="en-US" dirty="0" err="1">
                <a:latin typeface="Times New Roman" pitchFamily="18" charset="0"/>
              </a:rPr>
              <a:t>Gadol</a:t>
            </a:r>
            <a:r>
              <a:rPr lang="en-US" dirty="0">
                <a:latin typeface="Times New Roman" pitchFamily="18" charset="0"/>
              </a:rPr>
              <a:t>, on the road leading to </a:t>
            </a:r>
            <a:r>
              <a:rPr lang="en-US" dirty="0" err="1">
                <a:latin typeface="Times New Roman" pitchFamily="18" charset="0"/>
              </a:rPr>
              <a:t>Maale</a:t>
            </a:r>
            <a:r>
              <a:rPr lang="en-US" baseline="0" dirty="0">
                <a:latin typeface="Times New Roman" pitchFamily="18" charset="0"/>
              </a:rPr>
              <a:t> </a:t>
            </a:r>
            <a:r>
              <a:rPr lang="en-US" baseline="0" dirty="0" err="1">
                <a:latin typeface="Times New Roman" pitchFamily="18" charset="0"/>
              </a:rPr>
              <a:t>Aqrabbim</a:t>
            </a:r>
            <a:r>
              <a:rPr lang="en-US" baseline="0" dirty="0">
                <a:latin typeface="Times New Roman" pitchFamily="18" charset="0"/>
              </a:rPr>
              <a:t> (the Ascent of Scorpions).</a:t>
            </a:r>
          </a:p>
          <a:p>
            <a:endParaRPr lang="en-US" dirty="0"/>
          </a:p>
          <a:p>
            <a:r>
              <a:rPr lang="en-US" dirty="0"/>
              <a:t>tb042207858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32</a:t>
            </a:fld>
            <a:endParaRPr lang="en-US"/>
          </a:p>
        </p:txBody>
      </p:sp>
    </p:spTree>
    <p:extLst>
      <p:ext uri="{BB962C8B-B14F-4D97-AF65-F5344CB8AC3E}">
        <p14:creationId xmlns:p14="http://schemas.microsoft.com/office/powerpoint/2010/main" val="1205424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Exposed</a:t>
            </a:r>
            <a:r>
              <a:rPr lang="en-US" baseline="0" dirty="0"/>
              <a:t> bedrock is common in Israel.</a:t>
            </a:r>
            <a:endParaRPr lang="en-US" dirty="0"/>
          </a:p>
          <a:p>
            <a:endParaRPr lang="en-US" dirty="0"/>
          </a:p>
          <a:p>
            <a:r>
              <a:rPr lang="en-US" dirty="0"/>
              <a:t>tb120806894</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33</a:t>
            </a:fld>
            <a:endParaRPr lang="en-US"/>
          </a:p>
        </p:txBody>
      </p:sp>
    </p:spTree>
    <p:extLst>
      <p:ext uri="{BB962C8B-B14F-4D97-AF65-F5344CB8AC3E}">
        <p14:creationId xmlns:p14="http://schemas.microsoft.com/office/powerpoint/2010/main" val="1028906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first task</a:t>
            </a:r>
            <a:r>
              <a:rPr lang="en-US" baseline="0" dirty="0"/>
              <a:t> of any farmer in Israel is to clear the fields of stones. This process must be repeated each year at the time of plowing.</a:t>
            </a:r>
          </a:p>
          <a:p>
            <a:endParaRPr lang="en-US" dirty="0"/>
          </a:p>
          <a:p>
            <a:r>
              <a:rPr lang="en-US" dirty="0"/>
              <a:t>adr1307055758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34</a:t>
            </a:fld>
            <a:endParaRPr lang="en-US"/>
          </a:p>
        </p:txBody>
      </p:sp>
    </p:spTree>
    <p:extLst>
      <p:ext uri="{BB962C8B-B14F-4D97-AF65-F5344CB8AC3E}">
        <p14:creationId xmlns:p14="http://schemas.microsoft.com/office/powerpoint/2010/main" val="238824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tb052916357</a:t>
            </a: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2226793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dirty="0"/>
              <a:t>This photograph was taken at Neot Kedumim</a:t>
            </a:r>
            <a:r>
              <a:rPr lang="en-US" sz="1200" b="0" baseline="0" dirty="0"/>
              <a:t> Biblical Landscape Reserve.</a:t>
            </a:r>
          </a:p>
          <a:p>
            <a:endParaRPr lang="en-US" sz="1200" b="0" dirty="0"/>
          </a:p>
          <a:p>
            <a:r>
              <a:rPr lang="en-US" sz="1200" b="0" dirty="0"/>
              <a:t>gs110094b204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36</a:t>
            </a:fld>
            <a:endParaRPr lang="en-US"/>
          </a:p>
        </p:txBody>
      </p:sp>
    </p:spTree>
    <p:extLst>
      <p:ext uri="{BB962C8B-B14F-4D97-AF65-F5344CB8AC3E}">
        <p14:creationId xmlns:p14="http://schemas.microsoft.com/office/powerpoint/2010/main" val="2741409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dirty="0" err="1"/>
              <a:t>Omrit</a:t>
            </a:r>
            <a:r>
              <a:rPr lang="en-US" sz="1200" b="0" baseline="0" dirty="0"/>
              <a:t> is located south of Caesarea Philippi near the northern border of Israel.</a:t>
            </a:r>
          </a:p>
          <a:p>
            <a:endParaRPr lang="en-US" sz="1200" b="0" dirty="0"/>
          </a:p>
          <a:p>
            <a:r>
              <a:rPr lang="en-US" sz="1200" b="0" dirty="0"/>
              <a:t>tb032905148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37</a:t>
            </a:fld>
            <a:endParaRPr lang="en-US"/>
          </a:p>
        </p:txBody>
      </p:sp>
    </p:spTree>
    <p:extLst>
      <p:ext uri="{BB962C8B-B14F-4D97-AF65-F5344CB8AC3E}">
        <p14:creationId xmlns:p14="http://schemas.microsoft.com/office/powerpoint/2010/main" val="3597872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mj-lt"/>
              </a:rPr>
              <a:t>The first-century Jewish historian Josephus</a:t>
            </a:r>
            <a:r>
              <a:rPr lang="en-US" baseline="0" dirty="0">
                <a:latin typeface="+mj-lt"/>
              </a:rPr>
              <a:t> wrote of the exceptional fertility of the Plain of Gennesaret.</a:t>
            </a:r>
          </a:p>
          <a:p>
            <a:endParaRPr lang="en-US" dirty="0">
              <a:latin typeface="+mj-lt"/>
            </a:endParaRPr>
          </a:p>
          <a:p>
            <a:r>
              <a:rPr lang="en-US" dirty="0">
                <a:latin typeface="+mj-lt"/>
              </a:rPr>
              <a:t>tb053005508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38</a:t>
            </a:fld>
            <a:endParaRPr lang="en-US"/>
          </a:p>
        </p:txBody>
      </p:sp>
    </p:spTree>
    <p:extLst>
      <p:ext uri="{BB962C8B-B14F-4D97-AF65-F5344CB8AC3E}">
        <p14:creationId xmlns:p14="http://schemas.microsoft.com/office/powerpoint/2010/main" val="3999541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Plain of Gennesaret</a:t>
            </a:r>
            <a:r>
              <a:rPr lang="en-US" baseline="0" dirty="0"/>
              <a:t> is situated along the western shore of the Sea of Galilee, southwest of Tabgha (</a:t>
            </a:r>
            <a:r>
              <a:rPr lang="en-US" baseline="0" dirty="0" err="1"/>
              <a:t>Heptapegon</a:t>
            </a:r>
            <a:r>
              <a:rPr lang="en-US" baseline="0" dirty="0"/>
              <a:t>) and the Cove of the Sower.</a:t>
            </a:r>
            <a:endParaRPr lang="en-US" dirty="0"/>
          </a:p>
          <a:p>
            <a:endParaRPr lang="en-US" dirty="0"/>
          </a:p>
          <a:p>
            <a:r>
              <a:rPr lang="en-US" dirty="0"/>
              <a:t>tb041003220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39</a:t>
            </a:fld>
            <a:endParaRPr lang="en-US"/>
          </a:p>
        </p:txBody>
      </p:sp>
    </p:spTree>
    <p:extLst>
      <p:ext uri="{BB962C8B-B14F-4D97-AF65-F5344CB8AC3E}">
        <p14:creationId xmlns:p14="http://schemas.microsoft.com/office/powerpoint/2010/main" val="3053501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Chorazin was a town frequented by Jesus</a:t>
            </a:r>
            <a:r>
              <a:rPr lang="en-US" baseline="0" dirty="0"/>
              <a:t>, as is clear from His condemnation in Luke 10:13.</a:t>
            </a:r>
          </a:p>
          <a:p>
            <a:endParaRPr lang="en-US" dirty="0"/>
          </a:p>
          <a:p>
            <a:r>
              <a:rPr lang="en-US" dirty="0"/>
              <a:t>tb041103213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4</a:t>
            </a:fld>
            <a:endParaRPr lang="en-US"/>
          </a:p>
        </p:txBody>
      </p:sp>
    </p:spTree>
    <p:extLst>
      <p:ext uri="{BB962C8B-B14F-4D97-AF65-F5344CB8AC3E}">
        <p14:creationId xmlns:p14="http://schemas.microsoft.com/office/powerpoint/2010/main" val="4010439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latin typeface="+mj-lt"/>
              </a:rPr>
              <a:t>Varrow</a:t>
            </a:r>
            <a:r>
              <a:rPr lang="en-US" dirty="0">
                <a:latin typeface="+mj-lt"/>
              </a:rPr>
              <a:t>, a Roman historian from the 1st century BC, wrote of two places that produced crops exceptionally well, one of which was Gadara. It produced a hundredfold—Jesus’s illustration was not an exaggeration.</a:t>
            </a:r>
          </a:p>
          <a:p>
            <a:endParaRPr lang="en-US" dirty="0">
              <a:latin typeface="+mj-lt"/>
            </a:endParaRPr>
          </a:p>
          <a:p>
            <a:r>
              <a:rPr lang="en-US" dirty="0">
                <a:latin typeface="+mj-lt"/>
              </a:rPr>
              <a:t>tb011312538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40</a:t>
            </a:fld>
            <a:endParaRPr lang="en-US"/>
          </a:p>
        </p:txBody>
      </p:sp>
    </p:spTree>
    <p:extLst>
      <p:ext uri="{BB962C8B-B14F-4D97-AF65-F5344CB8AC3E}">
        <p14:creationId xmlns:p14="http://schemas.microsoft.com/office/powerpoint/2010/main" val="37553963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mj-lt"/>
              </a:rPr>
              <a:t>The Bet </a:t>
            </a:r>
            <a:r>
              <a:rPr lang="en-US" dirty="0" err="1">
                <a:latin typeface="+mj-lt"/>
              </a:rPr>
              <a:t>Netofa</a:t>
            </a:r>
            <a:r>
              <a:rPr lang="en-US" dirty="0">
                <a:latin typeface="+mj-lt"/>
              </a:rPr>
              <a:t> Valley is located in Lower Galilee. This photo was taken in early November after planting.</a:t>
            </a:r>
          </a:p>
          <a:p>
            <a:endParaRPr lang="en-US" dirty="0">
              <a:latin typeface="+mj-lt"/>
            </a:endParaRPr>
          </a:p>
          <a:p>
            <a:r>
              <a:rPr lang="en-US" dirty="0">
                <a:latin typeface="+mj-lt"/>
              </a:rPr>
              <a:t>tb110306550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41</a:t>
            </a:fld>
            <a:endParaRPr lang="en-US"/>
          </a:p>
        </p:txBody>
      </p:sp>
    </p:spTree>
    <p:extLst>
      <p:ext uri="{BB962C8B-B14F-4D97-AF65-F5344CB8AC3E}">
        <p14:creationId xmlns:p14="http://schemas.microsoft.com/office/powerpoint/2010/main" val="29962019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t>
            </a:r>
            <a:r>
              <a:rPr lang="en-US" dirty="0" err="1"/>
              <a:t>Asclepium</a:t>
            </a:r>
            <a:r>
              <a:rPr lang="en-US" dirty="0"/>
              <a:t> at ancient Pergamum was an</a:t>
            </a:r>
            <a:r>
              <a:rPr lang="en-US" baseline="0" dirty="0"/>
              <a:t> ancient pagan healing center. Body parts like the ears shown here would be created as sacrifices for healing. This model was photographed in the Bergama Museum.</a:t>
            </a:r>
          </a:p>
          <a:p>
            <a:endParaRPr lang="en-US" dirty="0"/>
          </a:p>
          <a:p>
            <a:r>
              <a:rPr lang="en-US" dirty="0"/>
              <a:t>tb041505897</a:t>
            </a:r>
          </a:p>
        </p:txBody>
      </p:sp>
      <p:sp>
        <p:nvSpPr>
          <p:cNvPr id="4" name="Slide Number Placeholder 3"/>
          <p:cNvSpPr>
            <a:spLocks noGrp="1"/>
          </p:cNvSpPr>
          <p:nvPr>
            <p:ph type="sldNum" sz="quarter" idx="10"/>
          </p:nvPr>
        </p:nvSpPr>
        <p:spPr/>
        <p:txBody>
          <a:bodyPr/>
          <a:lstStyle/>
          <a:p>
            <a:fld id="{4E4946A3-FD68-4E77-9DEF-1E7536A4AD96}" type="slidenum">
              <a:rPr lang="en-US" smtClean="0"/>
              <a:pPr/>
              <a:t>42</a:t>
            </a:fld>
            <a:endParaRPr lang="en-US"/>
          </a:p>
        </p:txBody>
      </p:sp>
    </p:spTree>
    <p:extLst>
      <p:ext uri="{BB962C8B-B14F-4D97-AF65-F5344CB8AC3E}">
        <p14:creationId xmlns:p14="http://schemas.microsoft.com/office/powerpoint/2010/main" val="4186348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reenactment was</a:t>
            </a:r>
            <a:r>
              <a:rPr lang="en-US" baseline="0" dirty="0"/>
              <a:t> photographed on a hazy spring day on the eastern shore of the Sea of Galilee.</a:t>
            </a:r>
          </a:p>
          <a:p>
            <a:endParaRPr lang="en-US" dirty="0"/>
          </a:p>
          <a:p>
            <a:r>
              <a:rPr lang="en-US" dirty="0"/>
              <a:t>tb040706265</a:t>
            </a:r>
          </a:p>
        </p:txBody>
      </p:sp>
      <p:sp>
        <p:nvSpPr>
          <p:cNvPr id="4" name="Slide Number Placeholder 3"/>
          <p:cNvSpPr>
            <a:spLocks noGrp="1"/>
          </p:cNvSpPr>
          <p:nvPr>
            <p:ph type="sldNum" sz="quarter" idx="10"/>
          </p:nvPr>
        </p:nvSpPr>
        <p:spPr/>
        <p:txBody>
          <a:bodyPr/>
          <a:lstStyle/>
          <a:p>
            <a:fld id="{4E4946A3-FD68-4E77-9DEF-1E7536A4AD96}" type="slidenum">
              <a:rPr lang="en-US" smtClean="0"/>
              <a:pPr/>
              <a:t>43</a:t>
            </a:fld>
            <a:endParaRPr lang="en-US"/>
          </a:p>
        </p:txBody>
      </p:sp>
    </p:spTree>
    <p:extLst>
      <p:ext uri="{BB962C8B-B14F-4D97-AF65-F5344CB8AC3E}">
        <p14:creationId xmlns:p14="http://schemas.microsoft.com/office/powerpoint/2010/main" val="12265989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“mysteries” that Jesus revealed were previously unrevealed truths about the kingdom of God. The Copper Scroll shown above was a list of secret</a:t>
            </a:r>
            <a:r>
              <a:rPr lang="en-US" baseline="0" dirty="0"/>
              <a:t> treasures apparently hidden by a Jewish sect in the first century. </a:t>
            </a:r>
            <a:r>
              <a:rPr lang="en-US" dirty="0"/>
              <a:t>The Copper Scroll is one of the most famous Dead Sea Scrolls, providing a list of 63 treasures hidden in Jerusalem and the Judean wilderness. In 1956, the total value of the treasures was appraised at $60 million. The Copper Scroll is now on display in the Jordan Museum</a:t>
            </a:r>
            <a:r>
              <a:rPr lang="en-US" baseline="0" dirty="0"/>
              <a:t> in Amman.</a:t>
            </a:r>
            <a:endParaRPr lang="en-US" dirty="0"/>
          </a:p>
          <a:p>
            <a:endParaRPr lang="en-US" dirty="0"/>
          </a:p>
          <a:p>
            <a:r>
              <a:rPr lang="en-US" dirty="0"/>
              <a:t>tb031801017h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44</a:t>
            </a:fld>
            <a:endParaRPr lang="en-US"/>
          </a:p>
        </p:txBody>
      </p:sp>
    </p:spTree>
    <p:extLst>
      <p:ext uri="{BB962C8B-B14F-4D97-AF65-F5344CB8AC3E}">
        <p14:creationId xmlns:p14="http://schemas.microsoft.com/office/powerpoint/2010/main" val="40917959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Bitumen inlays were placed in the hollowed out areas of</a:t>
            </a:r>
            <a:r>
              <a:rPr lang="en-US" baseline="0" dirty="0"/>
              <a:t> this necklace pendant</a:t>
            </a:r>
            <a:r>
              <a:rPr lang="en-US" dirty="0"/>
              <a:t>.</a:t>
            </a:r>
            <a:r>
              <a:rPr lang="en-US" baseline="0" dirty="0"/>
              <a:t> This artifact was photographed in the </a:t>
            </a:r>
            <a:r>
              <a:rPr lang="en-US" dirty="0"/>
              <a:t>Eretz Israel Museum in Tel Aviv.</a:t>
            </a:r>
          </a:p>
          <a:p>
            <a:endParaRPr lang="en-US" dirty="0"/>
          </a:p>
          <a:p>
            <a:r>
              <a:rPr lang="en-US" dirty="0"/>
              <a:t>adr0807103831</a:t>
            </a:r>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28422909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statue </a:t>
            </a:r>
            <a:r>
              <a:rPr lang="en-US" baseline="0" dirty="0"/>
              <a:t>was photographed in the </a:t>
            </a:r>
            <a:r>
              <a:rPr lang="en-US" dirty="0"/>
              <a:t>Cos Museum.</a:t>
            </a:r>
          </a:p>
          <a:p>
            <a:endParaRPr lang="en-US" dirty="0"/>
          </a:p>
          <a:p>
            <a:r>
              <a:rPr lang="en-US" dirty="0" err="1"/>
              <a:t>tb062006718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34006858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763"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he said, Go, and tell this people, Hear ye indeed, but understand not; and see ye indeed, but perceive not. Make the heart of this people fat, and make their ears heavy, and shut their eyes; lest they see with their eyes, and hear with their ears, and understand with their heart, and turn again, and be healed” (Isa 6:9–10, ASV). </a:t>
            </a:r>
          </a:p>
          <a:p>
            <a:pPr marL="4763" marR="0" lvl="2"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4763"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t this point in His ministry, Jesus recognized that the people had rejected His ministry and thus would face the same judgment as Isaiah’s contemporaries. Thus Jesus’s continued teaching would, like Isaiah’s, serve only to harden their hearts and prepare them for divine punishment.</a:t>
            </a:r>
            <a:endParaRPr lang="en-US" sz="1200" kern="1200" dirty="0">
              <a:solidFill>
                <a:schemeClr val="tx1"/>
              </a:solidFill>
              <a:effectLst/>
              <a:latin typeface="+mn-lt"/>
              <a:ea typeface="+mn-ea"/>
              <a:cs typeface="+mn-cs"/>
            </a:endParaRPr>
          </a:p>
          <a:p>
            <a:pPr marL="4763" lvl="2" indent="0">
              <a:buNone/>
            </a:pPr>
            <a:endParaRPr lang="en-US" sz="1200" dirty="0"/>
          </a:p>
          <a:p>
            <a:pPr marL="4763" lvl="2" indent="0">
              <a:buNone/>
            </a:pPr>
            <a:r>
              <a:rPr lang="en-US" sz="1200" dirty="0"/>
              <a:t>The Great Isaiah Scroll is owned by the Israel Museum. This image is public domain, from Wikimedia: https://commons.wikimedia.org/wiki/File:The_Great_Isaiah_Scroll_MS_A_(1QIsa)_-_Google_Art_Project-x3-y0.jpg</a:t>
            </a:r>
          </a:p>
          <a:p>
            <a:pPr marL="4763" lvl="2" indent="0">
              <a:buNone/>
            </a:pPr>
            <a:endParaRPr lang="en-US" sz="1200" dirty="0"/>
          </a:p>
          <a:p>
            <a:pPr marL="4763" lvl="2" indent="0">
              <a:buNone/>
            </a:pPr>
            <a:r>
              <a:rPr lang="en-US" sz="1200" dirty="0"/>
              <a:t>isax3y0</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6467864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photo was taken by a</a:t>
            </a:r>
            <a:r>
              <a:rPr lang="en-US" baseline="0" dirty="0"/>
              <a:t> photographer from the American Colony between 1920 and 1933. The walls of the Old City are visible in the background, and the peak of the façade of the Church of All Nations (Gethsemane) is visible on the left. On the horizon, the three domes are (from left to right) the Al Aqsa Mosque, the </a:t>
            </a:r>
            <a:r>
              <a:rPr lang="en-US" baseline="0" dirty="0" err="1"/>
              <a:t>Hurvah</a:t>
            </a:r>
            <a:r>
              <a:rPr lang="en-US" baseline="0" dirty="0"/>
              <a:t> Synagogue (destroyed in 1948), and the Dome of the Rock.</a:t>
            </a:r>
          </a:p>
          <a:p>
            <a:endParaRPr lang="en-US" dirty="0"/>
          </a:p>
          <a:p>
            <a:r>
              <a:rPr lang="en-US" dirty="0"/>
              <a:t>mat02971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48</a:t>
            </a:fld>
            <a:endParaRPr lang="en-US"/>
          </a:p>
        </p:txBody>
      </p:sp>
    </p:spTree>
    <p:extLst>
      <p:ext uri="{BB962C8B-B14F-4D97-AF65-F5344CB8AC3E}">
        <p14:creationId xmlns:p14="http://schemas.microsoft.com/office/powerpoint/2010/main" val="16503044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Umm</a:t>
            </a:r>
            <a:r>
              <a:rPr lang="en-US" baseline="0" dirty="0"/>
              <a:t> </a:t>
            </a:r>
            <a:r>
              <a:rPr lang="en-US" baseline="0" dirty="0" err="1"/>
              <a:t>ed-Dabar</a:t>
            </a:r>
            <a:r>
              <a:rPr lang="en-US" baseline="0" dirty="0"/>
              <a:t> is a possible location for biblical Lo-Debar. It is located south of the Sea of Galilee on the eastern side of the Jordan River.</a:t>
            </a:r>
          </a:p>
          <a:p>
            <a:endParaRPr lang="en-US" dirty="0"/>
          </a:p>
          <a:p>
            <a:r>
              <a:rPr lang="en-US" dirty="0"/>
              <a:t>tb030915580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49</a:t>
            </a:fld>
            <a:endParaRPr lang="en-US"/>
          </a:p>
        </p:txBody>
      </p:sp>
    </p:spTree>
    <p:extLst>
      <p:ext uri="{BB962C8B-B14F-4D97-AF65-F5344CB8AC3E}">
        <p14:creationId xmlns:p14="http://schemas.microsoft.com/office/powerpoint/2010/main" val="2440333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Jesus may well have visited</a:t>
            </a:r>
            <a:r>
              <a:rPr lang="en-US" baseline="0" dirty="0"/>
              <a:t> Arbel on the western side of the Sea of Galilee. The Valley of Doves on the left leads to the Plain of Gennesaret and the shore of the Sea of Galilee.</a:t>
            </a:r>
          </a:p>
          <a:p>
            <a:endParaRPr lang="en-US" dirty="0"/>
          </a:p>
          <a:p>
            <a:r>
              <a:rPr lang="en-US" dirty="0"/>
              <a:t>tb041003202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a:t>
            </a:fld>
            <a:endParaRPr lang="en-US"/>
          </a:p>
        </p:txBody>
      </p:sp>
    </p:spTree>
    <p:extLst>
      <p:ext uri="{BB962C8B-B14F-4D97-AF65-F5344CB8AC3E}">
        <p14:creationId xmlns:p14="http://schemas.microsoft.com/office/powerpoint/2010/main" val="15614498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Recent excavations</a:t>
            </a:r>
            <a:r>
              <a:rPr lang="en-US" baseline="0" dirty="0"/>
              <a:t> on the summit of Tell </a:t>
            </a:r>
            <a:r>
              <a:rPr lang="en-US" baseline="0" dirty="0" err="1"/>
              <a:t>adh-Dhahab</a:t>
            </a:r>
            <a:r>
              <a:rPr lang="en-US" baseline="0" dirty="0"/>
              <a:t> al-</a:t>
            </a:r>
            <a:r>
              <a:rPr lang="en-US" baseline="0" dirty="0" err="1"/>
              <a:t>Garbiyya</a:t>
            </a:r>
            <a:r>
              <a:rPr lang="en-US" baseline="0" dirty="0"/>
              <a:t> have revealed heart-shaped columns, probably from a Roman-era structure.</a:t>
            </a:r>
          </a:p>
          <a:p>
            <a:endParaRPr lang="en-US" dirty="0"/>
          </a:p>
          <a:p>
            <a:r>
              <a:rPr lang="en-US" dirty="0"/>
              <a:t>tb030815351</a:t>
            </a: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dirty="0"/>
          </a:p>
        </p:txBody>
      </p:sp>
    </p:spTree>
    <p:extLst>
      <p:ext uri="{BB962C8B-B14F-4D97-AF65-F5344CB8AC3E}">
        <p14:creationId xmlns:p14="http://schemas.microsoft.com/office/powerpoint/2010/main" val="30284853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a:t>
            </a:r>
            <a:r>
              <a:rPr lang="en-US" dirty="0"/>
              <a:t>illustration gives a good example</a:t>
            </a:r>
            <a:r>
              <a:rPr lang="en-US" baseline="0" dirty="0"/>
              <a:t> of the rocky and thorny soil that the ancient farmer had to contend with.</a:t>
            </a:r>
            <a:endParaRPr lang="en-US" dirty="0"/>
          </a:p>
          <a:p>
            <a:endParaRPr lang="en-US" dirty="0"/>
          </a:p>
          <a:p>
            <a:r>
              <a:rPr lang="en-US" dirty="0"/>
              <a:t>adr08072470311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51</a:t>
            </a:fld>
            <a:endParaRPr lang="en-US"/>
          </a:p>
        </p:txBody>
      </p:sp>
    </p:spTree>
    <p:extLst>
      <p:ext uri="{BB962C8B-B14F-4D97-AF65-F5344CB8AC3E}">
        <p14:creationId xmlns:p14="http://schemas.microsoft.com/office/powerpoint/2010/main" val="38559338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Shaharut</a:t>
            </a:r>
            <a:r>
              <a:rPr lang="en-US" baseline="0" dirty="0"/>
              <a:t> is located in the Negev about 25 miles (40 km) north of Eilat.</a:t>
            </a:r>
          </a:p>
          <a:p>
            <a:endParaRPr lang="en-US" dirty="0"/>
          </a:p>
          <a:p>
            <a:r>
              <a:rPr lang="en-US" dirty="0"/>
              <a:t>gs040100a11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52</a:t>
            </a:fld>
            <a:endParaRPr lang="en-US"/>
          </a:p>
        </p:txBody>
      </p:sp>
    </p:spTree>
    <p:extLst>
      <p:ext uri="{BB962C8B-B14F-4D97-AF65-F5344CB8AC3E}">
        <p14:creationId xmlns:p14="http://schemas.microsoft.com/office/powerpoint/2010/main" val="30330283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necklace</a:t>
            </a:r>
            <a:r>
              <a:rPr lang="en-US" baseline="0" dirty="0"/>
              <a:t> was photographed at the Thessalonica Archaeological Museum.</a:t>
            </a:r>
          </a:p>
          <a:p>
            <a:endParaRPr lang="en-US" dirty="0"/>
          </a:p>
          <a:p>
            <a:r>
              <a:rPr lang="en-US" dirty="0"/>
              <a:t>tb011301128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53</a:t>
            </a:fld>
            <a:endParaRPr lang="en-US"/>
          </a:p>
        </p:txBody>
      </p:sp>
    </p:spTree>
    <p:extLst>
      <p:ext uri="{BB962C8B-B14F-4D97-AF65-F5344CB8AC3E}">
        <p14:creationId xmlns:p14="http://schemas.microsoft.com/office/powerpoint/2010/main" val="32482943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a-DK" dirty="0"/>
              <a:t>This coin belt with precious minerals in the buckle</a:t>
            </a:r>
            <a:r>
              <a:rPr lang="da-DK" baseline="0" dirty="0"/>
              <a:t> was photographed at the Getty Villa in California.</a:t>
            </a:r>
          </a:p>
          <a:p>
            <a:endParaRPr lang="da-DK" dirty="0"/>
          </a:p>
          <a:p>
            <a:r>
              <a:rPr lang="da-DK" dirty="0"/>
              <a:t>tb082214554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54</a:t>
            </a:fld>
            <a:endParaRPr lang="en-US"/>
          </a:p>
        </p:txBody>
      </p:sp>
    </p:spTree>
    <p:extLst>
      <p:ext uri="{BB962C8B-B14F-4D97-AF65-F5344CB8AC3E}">
        <p14:creationId xmlns:p14="http://schemas.microsoft.com/office/powerpoint/2010/main" val="42149709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inscription comes from the funerary monument of Lucius </a:t>
            </a:r>
            <a:r>
              <a:rPr lang="en-US" dirty="0" err="1"/>
              <a:t>Vettenius</a:t>
            </a:r>
            <a:r>
              <a:rPr lang="en-US" dirty="0"/>
              <a:t> Musa </a:t>
            </a:r>
            <a:r>
              <a:rPr lang="en-US" dirty="0" err="1"/>
              <a:t>Campester</a:t>
            </a:r>
            <a:r>
              <a:rPr lang="en-US" dirty="0"/>
              <a:t>. It was photographed at the Capitoline Museum in Rome.</a:t>
            </a:r>
          </a:p>
          <a:p>
            <a:endParaRPr lang="en-US" dirty="0"/>
          </a:p>
          <a:p>
            <a:r>
              <a:rPr lang="en-US" dirty="0"/>
              <a:t>tb0514179686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55</a:t>
            </a:fld>
            <a:endParaRPr lang="en-US"/>
          </a:p>
        </p:txBody>
      </p:sp>
    </p:spTree>
    <p:extLst>
      <p:ext uri="{BB962C8B-B14F-4D97-AF65-F5344CB8AC3E}">
        <p14:creationId xmlns:p14="http://schemas.microsoft.com/office/powerpoint/2010/main" val="3280881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wheat field</a:t>
            </a:r>
            <a:r>
              <a:rPr lang="en-US" baseline="0" dirty="0"/>
              <a:t> was photographed at the Yad HaShmonah Biblical Gardens in the Judean hills.</a:t>
            </a:r>
          </a:p>
          <a:p>
            <a:endParaRPr lang="en-US" dirty="0"/>
          </a:p>
          <a:p>
            <a:r>
              <a:rPr lang="en-US" dirty="0"/>
              <a:t>tb020103820</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dirty="0"/>
          </a:p>
        </p:txBody>
      </p:sp>
    </p:spTree>
    <p:extLst>
      <p:ext uri="{BB962C8B-B14F-4D97-AF65-F5344CB8AC3E}">
        <p14:creationId xmlns:p14="http://schemas.microsoft.com/office/powerpoint/2010/main" val="8795387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t>
            </a:r>
            <a:r>
              <a:rPr lang="en-US" dirty="0" err="1"/>
              <a:t>Huleh</a:t>
            </a:r>
            <a:r>
              <a:rPr lang="en-US" dirty="0"/>
              <a:t> Basin is located north</a:t>
            </a:r>
            <a:r>
              <a:rPr lang="en-US" baseline="0" dirty="0"/>
              <a:t> of the Sea of Galilee. In the distance rise the mountains of Galilee, once home to the tribe of Naphtali.</a:t>
            </a:r>
          </a:p>
          <a:p>
            <a:endParaRPr lang="en-US" dirty="0"/>
          </a:p>
          <a:p>
            <a:r>
              <a:rPr lang="en-US" dirty="0"/>
              <a:t>tb032905095</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57</a:t>
            </a:fld>
            <a:endParaRPr lang="en-US"/>
          </a:p>
        </p:txBody>
      </p:sp>
    </p:spTree>
    <p:extLst>
      <p:ext uri="{BB962C8B-B14F-4D97-AF65-F5344CB8AC3E}">
        <p14:creationId xmlns:p14="http://schemas.microsoft.com/office/powerpoint/2010/main" val="28980523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fields of the Jezreel Valley are especially productive for grain crops.</a:t>
            </a:r>
            <a:r>
              <a:rPr lang="en-US" baseline="0" dirty="0"/>
              <a:t> The Jezreel Valley has been called the “breadbasket” of Israel.</a:t>
            </a:r>
          </a:p>
          <a:p>
            <a:endParaRPr lang="en-US" dirty="0"/>
          </a:p>
          <a:p>
            <a:r>
              <a:rPr lang="en-US" dirty="0"/>
              <a:t>tb041003821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58</a:t>
            </a:fld>
            <a:endParaRPr lang="en-US"/>
          </a:p>
        </p:txBody>
      </p:sp>
    </p:spTree>
    <p:extLst>
      <p:ext uri="{BB962C8B-B14F-4D97-AF65-F5344CB8AC3E}">
        <p14:creationId xmlns:p14="http://schemas.microsoft.com/office/powerpoint/2010/main" val="29775229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dirty="0"/>
              <a:t>This collection of oil lamps dates</a:t>
            </a:r>
            <a:r>
              <a:rPr lang="en-US" altLang="en-US" baseline="0" dirty="0"/>
              <a:t> from AD 50–395 and thus provides a picture of oil lamps shortly after the years of Jesus’s earthly ministry. This display is located at the Barnabas Church Museum, Cyprus.</a:t>
            </a:r>
          </a:p>
          <a:p>
            <a:pPr eaLnBrk="1" hangingPunct="1">
              <a:spcBef>
                <a:spcPct val="0"/>
              </a:spcBef>
            </a:pPr>
            <a:endParaRPr lang="en-US" altLang="en-US" dirty="0"/>
          </a:p>
          <a:p>
            <a:pPr eaLnBrk="1" hangingPunct="1">
              <a:spcBef>
                <a:spcPct val="0"/>
              </a:spcBef>
            </a:pPr>
            <a:r>
              <a:rPr lang="en-US" altLang="en-US" dirty="0"/>
              <a:t>tb030305886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59</a:t>
            </a:fld>
            <a:endParaRPr lang="en-US"/>
          </a:p>
        </p:txBody>
      </p:sp>
    </p:spTree>
    <p:extLst>
      <p:ext uri="{BB962C8B-B14F-4D97-AF65-F5344CB8AC3E}">
        <p14:creationId xmlns:p14="http://schemas.microsoft.com/office/powerpoint/2010/main" val="650677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Cana was the hometown of Nathanael (John 21:2),</a:t>
            </a:r>
            <a:r>
              <a:rPr lang="en-US" baseline="0" dirty="0"/>
              <a:t> who was associated with the Twelve. The Gospel of John records two occasions when Jesus visited Cana (John 2:1-11; 4:46).</a:t>
            </a:r>
            <a:endParaRPr lang="en-US" dirty="0"/>
          </a:p>
          <a:p>
            <a:endParaRPr lang="en-US" dirty="0"/>
          </a:p>
          <a:p>
            <a:r>
              <a:rPr lang="en-US" dirty="0"/>
              <a:t>tb110306566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6</a:t>
            </a:fld>
            <a:endParaRPr lang="en-US"/>
          </a:p>
        </p:txBody>
      </p:sp>
    </p:spTree>
    <p:extLst>
      <p:ext uri="{BB962C8B-B14F-4D97-AF65-F5344CB8AC3E}">
        <p14:creationId xmlns:p14="http://schemas.microsoft.com/office/powerpoint/2010/main" val="40104399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dirty="0"/>
              <a:t>These oil lamps date to the Hellenistic and Roman periods, and thus were common in the time of Jesus. They were photographed</a:t>
            </a:r>
            <a:r>
              <a:rPr lang="en-US" altLang="en-US" baseline="0" dirty="0"/>
              <a:t> in the Istanbul Archaeological Museum.</a:t>
            </a:r>
          </a:p>
          <a:p>
            <a:pPr eaLnBrk="1" hangingPunct="1">
              <a:spcBef>
                <a:spcPct val="0"/>
              </a:spcBef>
            </a:pPr>
            <a:endParaRPr lang="en-US" altLang="en-US" dirty="0"/>
          </a:p>
          <a:p>
            <a:pPr eaLnBrk="1" hangingPunct="1">
              <a:spcBef>
                <a:spcPct val="0"/>
              </a:spcBef>
            </a:pPr>
            <a:r>
              <a:rPr lang="en-US" altLang="en-US" dirty="0"/>
              <a:t>tb041705849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60</a:t>
            </a:fld>
            <a:endParaRPr lang="en-US"/>
          </a:p>
        </p:txBody>
      </p:sp>
    </p:spTree>
    <p:extLst>
      <p:ext uri="{BB962C8B-B14F-4D97-AF65-F5344CB8AC3E}">
        <p14:creationId xmlns:p14="http://schemas.microsoft.com/office/powerpoint/2010/main" val="26875440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dirty="0"/>
              <a:t>This oil lamp sits on a ledge</a:t>
            </a:r>
            <a:r>
              <a:rPr lang="en-US" altLang="en-US" baseline="0" dirty="0"/>
              <a:t> in the wall so that it can light the house. This photo was taken at a reconstructed Talmudic (Byzantine-era) village at </a:t>
            </a:r>
            <a:r>
              <a:rPr lang="en-US" altLang="en-US" baseline="0" dirty="0" err="1"/>
              <a:t>Qatzrin</a:t>
            </a:r>
            <a:r>
              <a:rPr lang="en-US" altLang="en-US" baseline="0" dirty="0"/>
              <a:t>.</a:t>
            </a:r>
          </a:p>
          <a:p>
            <a:pPr eaLnBrk="1" hangingPunct="1">
              <a:spcBef>
                <a:spcPct val="0"/>
              </a:spcBef>
            </a:pPr>
            <a:endParaRPr lang="en-US" altLang="en-US" dirty="0"/>
          </a:p>
          <a:p>
            <a:pPr eaLnBrk="1" hangingPunct="1">
              <a:spcBef>
                <a:spcPct val="0"/>
              </a:spcBef>
            </a:pPr>
            <a:r>
              <a:rPr lang="en-US" altLang="en-US" dirty="0"/>
              <a:t>tb041103250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61</a:t>
            </a:fld>
            <a:endParaRPr lang="en-US"/>
          </a:p>
        </p:txBody>
      </p:sp>
    </p:spTree>
    <p:extLst>
      <p:ext uri="{BB962C8B-B14F-4D97-AF65-F5344CB8AC3E}">
        <p14:creationId xmlns:p14="http://schemas.microsoft.com/office/powerpoint/2010/main" val="8317144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artifact was photographed in the </a:t>
            </a:r>
            <a:r>
              <a:rPr lang="en-US" dirty="0" err="1"/>
              <a:t>Domus</a:t>
            </a:r>
            <a:r>
              <a:rPr lang="en-US" dirty="0"/>
              <a:t> </a:t>
            </a:r>
            <a:r>
              <a:rPr lang="en-US" dirty="0" err="1"/>
              <a:t>Romana</a:t>
            </a:r>
            <a:r>
              <a:rPr lang="en-US" dirty="0"/>
              <a:t> Museum</a:t>
            </a:r>
            <a:r>
              <a:rPr lang="en-US" baseline="0" dirty="0"/>
              <a:t> on the island of Malta.</a:t>
            </a:r>
            <a:endParaRPr lang="en-US" dirty="0"/>
          </a:p>
          <a:p>
            <a:endParaRPr lang="en-US" dirty="0"/>
          </a:p>
          <a:p>
            <a:r>
              <a:rPr lang="en-US" dirty="0" err="1"/>
              <a:t>tb112005648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dirty="0"/>
          </a:p>
        </p:txBody>
      </p:sp>
    </p:spTree>
    <p:extLst>
      <p:ext uri="{BB962C8B-B14F-4D97-AF65-F5344CB8AC3E}">
        <p14:creationId xmlns:p14="http://schemas.microsoft.com/office/powerpoint/2010/main" val="13623251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reconstruction was photographed at the Qatzrin Talmudic Village </a:t>
            </a:r>
            <a:r>
              <a:rPr lang="en-US" baseline="0" dirty="0"/>
              <a:t>in the Golan Heights.</a:t>
            </a:r>
            <a:endParaRPr lang="en-US" dirty="0"/>
          </a:p>
          <a:p>
            <a:endParaRPr lang="en-US" dirty="0"/>
          </a:p>
          <a:p>
            <a:r>
              <a:rPr lang="en-US" dirty="0" err="1"/>
              <a:t>tb041103208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22799904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traditional house is located in </a:t>
            </a:r>
            <a:r>
              <a:rPr lang="en-US" baseline="0" dirty="0" err="1"/>
              <a:t>Taybeh</a:t>
            </a:r>
            <a:r>
              <a:rPr lang="en-US" baseline="0" dirty="0"/>
              <a:t>, probably the site of New Testament Ephraim (John 11:54).</a:t>
            </a:r>
          </a:p>
          <a:p>
            <a:endParaRPr lang="en-US" dirty="0"/>
          </a:p>
          <a:p>
            <a:r>
              <a:rPr lang="en-US" dirty="0"/>
              <a:t>tb052916236</a:t>
            </a:r>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40405302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dirty="0"/>
              <a:t>This oil lamp sits on a bronze stand. This illustration was photographed at the Ephesus</a:t>
            </a:r>
            <a:r>
              <a:rPr lang="en-US" altLang="en-US" baseline="0" dirty="0"/>
              <a:t> Museum.</a:t>
            </a:r>
            <a:endParaRPr lang="en-US" altLang="en-US" dirty="0"/>
          </a:p>
          <a:p>
            <a:pPr eaLnBrk="1" hangingPunct="1">
              <a:spcBef>
                <a:spcPct val="0"/>
              </a:spcBef>
            </a:pPr>
            <a:endParaRPr lang="en-US" altLang="en-US" dirty="0"/>
          </a:p>
          <a:p>
            <a:pPr eaLnBrk="1" hangingPunct="1">
              <a:spcBef>
                <a:spcPct val="0"/>
              </a:spcBef>
            </a:pPr>
            <a:r>
              <a:rPr lang="en-US" altLang="en-US" dirty="0"/>
              <a:t>tb010501658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65</a:t>
            </a:fld>
            <a:endParaRPr lang="en-US"/>
          </a:p>
        </p:txBody>
      </p:sp>
    </p:spTree>
    <p:extLst>
      <p:ext uri="{BB962C8B-B14F-4D97-AF65-F5344CB8AC3E}">
        <p14:creationId xmlns:p14="http://schemas.microsoft.com/office/powerpoint/2010/main" val="32316225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dirty="0"/>
              <a:t>These Greek and Roman stands</a:t>
            </a:r>
            <a:r>
              <a:rPr lang="en-US" altLang="en-US" baseline="0" dirty="0"/>
              <a:t> were used to elevate oil lamps so they could light an entire room</a:t>
            </a:r>
            <a:r>
              <a:rPr lang="en-US" altLang="en-US" dirty="0"/>
              <a:t>. They were photographed</a:t>
            </a:r>
            <a:r>
              <a:rPr lang="en-US" altLang="en-US" baseline="0" dirty="0"/>
              <a:t> in the Getty Villa in California.</a:t>
            </a:r>
            <a:endParaRPr lang="en-US" altLang="en-US" dirty="0"/>
          </a:p>
          <a:p>
            <a:pPr eaLnBrk="1" hangingPunct="1">
              <a:spcBef>
                <a:spcPct val="0"/>
              </a:spcBef>
            </a:pPr>
            <a:endParaRPr lang="en-US" altLang="en-US" dirty="0"/>
          </a:p>
          <a:p>
            <a:pPr eaLnBrk="1" hangingPunct="1">
              <a:spcBef>
                <a:spcPct val="0"/>
              </a:spcBef>
            </a:pPr>
            <a:r>
              <a:rPr lang="en-US" altLang="en-US" dirty="0"/>
              <a:t>tb082214135h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66</a:t>
            </a:fld>
            <a:endParaRPr lang="en-US"/>
          </a:p>
        </p:txBody>
      </p:sp>
    </p:spTree>
    <p:extLst>
      <p:ext uri="{BB962C8B-B14F-4D97-AF65-F5344CB8AC3E}">
        <p14:creationId xmlns:p14="http://schemas.microsoft.com/office/powerpoint/2010/main" val="12557140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t>This bronze oil lamp and stand dates to the time of Jesus and Paul. It was photographed at the Ephesus</a:t>
            </a:r>
            <a:r>
              <a:rPr lang="en-US" altLang="en-US" baseline="0" dirty="0"/>
              <a:t> Museum.</a:t>
            </a:r>
            <a:endParaRPr lang="en-US" altLang="en-US" dirty="0"/>
          </a:p>
          <a:p>
            <a:pPr eaLnBrk="1" hangingPunct="1">
              <a:spcBef>
                <a:spcPct val="0"/>
              </a:spcBef>
            </a:pPr>
            <a:endParaRPr lang="en-US" altLang="en-US" dirty="0"/>
          </a:p>
          <a:p>
            <a:pPr eaLnBrk="1" hangingPunct="1">
              <a:spcBef>
                <a:spcPct val="0"/>
              </a:spcBef>
            </a:pPr>
            <a:r>
              <a:rPr lang="en-US" altLang="en-US" dirty="0"/>
              <a:t>tb010501660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67</a:t>
            </a:fld>
            <a:endParaRPr lang="en-US"/>
          </a:p>
        </p:txBody>
      </p:sp>
    </p:spTree>
    <p:extLst>
      <p:ext uri="{BB962C8B-B14F-4D97-AF65-F5344CB8AC3E}">
        <p14:creationId xmlns:p14="http://schemas.microsoft.com/office/powerpoint/2010/main" val="40494294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oil lamp is in</a:t>
            </a:r>
            <a:r>
              <a:rPr lang="en-US" baseline="0" dirty="0"/>
              <a:t> a private collection.</a:t>
            </a:r>
          </a:p>
          <a:p>
            <a:endParaRPr lang="en-US" dirty="0"/>
          </a:p>
          <a:p>
            <a:r>
              <a:rPr lang="en-US" dirty="0"/>
              <a:t>tb090416138</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26233776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earnest individual was digging this</a:t>
            </a:r>
            <a:r>
              <a:rPr lang="en-US" baseline="0" dirty="0"/>
              <a:t> large anchor out of the sand when the photographer passed by on his way to Tel Dor.</a:t>
            </a:r>
            <a:endParaRPr lang="en-US" dirty="0"/>
          </a:p>
          <a:p>
            <a:endParaRPr lang="en-US" dirty="0"/>
          </a:p>
          <a:p>
            <a:r>
              <a:rPr lang="en-US" dirty="0"/>
              <a:t>tb090506864</a:t>
            </a:r>
          </a:p>
        </p:txBody>
      </p:sp>
      <p:sp>
        <p:nvSpPr>
          <p:cNvPr id="4" name="Slide Number Placeholder 3"/>
          <p:cNvSpPr>
            <a:spLocks noGrp="1"/>
          </p:cNvSpPr>
          <p:nvPr>
            <p:ph type="sldNum" sz="quarter" idx="10"/>
          </p:nvPr>
        </p:nvSpPr>
        <p:spPr/>
        <p:txBody>
          <a:bodyPr/>
          <a:lstStyle/>
          <a:p>
            <a:fld id="{4E4946A3-FD68-4E77-9DEF-1E7536A4AD96}" type="slidenum">
              <a:rPr lang="en-US" smtClean="0"/>
              <a:pPr/>
              <a:t>69</a:t>
            </a:fld>
            <a:endParaRPr lang="en-US"/>
          </a:p>
        </p:txBody>
      </p:sp>
    </p:spTree>
    <p:extLst>
      <p:ext uri="{BB962C8B-B14F-4D97-AF65-F5344CB8AC3E}">
        <p14:creationId xmlns:p14="http://schemas.microsoft.com/office/powerpoint/2010/main" val="512412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Jotapata</a:t>
            </a:r>
            <a:r>
              <a:rPr lang="en-US" dirty="0"/>
              <a:t> was a walled city of 13 acres (5 ha) during the 1st century AD. It was the city where Josephus was</a:t>
            </a:r>
            <a:r>
              <a:rPr lang="en-US" baseline="0" dirty="0"/>
              <a:t> defeated and surrendered to the Romans in July of AD 67.</a:t>
            </a:r>
            <a:endParaRPr lang="en-US" dirty="0"/>
          </a:p>
          <a:p>
            <a:endParaRPr lang="en-US" dirty="0"/>
          </a:p>
          <a:p>
            <a:r>
              <a:rPr lang="en-US" dirty="0"/>
              <a:t>tb033104418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a:t>
            </a:fld>
            <a:endParaRPr lang="en-US"/>
          </a:p>
        </p:txBody>
      </p:sp>
    </p:spTree>
    <p:extLst>
      <p:ext uri="{BB962C8B-B14F-4D97-AF65-F5344CB8AC3E}">
        <p14:creationId xmlns:p14="http://schemas.microsoft.com/office/powerpoint/2010/main" val="40104399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storehouses</a:t>
            </a:r>
            <a:r>
              <a:rPr lang="en-US" baseline="0" dirty="0"/>
              <a:t> of Herculaneum were preserved by the eruption of Mount Vesuvius in AD 79.</a:t>
            </a:r>
          </a:p>
          <a:p>
            <a:endParaRPr lang="en-US" dirty="0"/>
          </a:p>
          <a:p>
            <a:r>
              <a:rPr lang="en-US" dirty="0"/>
              <a:t>tb111405862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70</a:t>
            </a:fld>
            <a:endParaRPr lang="en-US"/>
          </a:p>
        </p:txBody>
      </p:sp>
    </p:spTree>
    <p:extLst>
      <p:ext uri="{BB962C8B-B14F-4D97-AF65-F5344CB8AC3E}">
        <p14:creationId xmlns:p14="http://schemas.microsoft.com/office/powerpoint/2010/main" val="35085363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King Herod constructed large storehouses at his mountain fortress at</a:t>
            </a:r>
            <a:r>
              <a:rPr lang="en-US" baseline="0" dirty="0"/>
              <a:t> Masada.</a:t>
            </a:r>
          </a:p>
          <a:p>
            <a:endParaRPr lang="en-US" dirty="0"/>
          </a:p>
          <a:p>
            <a:r>
              <a:rPr lang="en-US" dirty="0"/>
              <a:t>tb030907203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71</a:t>
            </a:fld>
            <a:endParaRPr lang="en-US"/>
          </a:p>
        </p:txBody>
      </p:sp>
    </p:spTree>
    <p:extLst>
      <p:ext uri="{BB962C8B-B14F-4D97-AF65-F5344CB8AC3E}">
        <p14:creationId xmlns:p14="http://schemas.microsoft.com/office/powerpoint/2010/main" val="5571371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Luke</a:t>
            </a:r>
            <a:r>
              <a:rPr lang="en-US" baseline="0" dirty="0"/>
              <a:t> does not name the city where this event occurred, but the remains of this residential quarter in Capernaum provide an illustration of houses from that time period. A portion of the later synagogue is visible near the top of the photo.</a:t>
            </a:r>
          </a:p>
          <a:p>
            <a:endParaRPr lang="en-US" dirty="0"/>
          </a:p>
          <a:p>
            <a:r>
              <a:rPr lang="en-US" dirty="0"/>
              <a:t>tb011306448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72</a:t>
            </a:fld>
            <a:endParaRPr lang="en-US"/>
          </a:p>
        </p:txBody>
      </p:sp>
    </p:spTree>
    <p:extLst>
      <p:ext uri="{BB962C8B-B14F-4D97-AF65-F5344CB8AC3E}">
        <p14:creationId xmlns:p14="http://schemas.microsoft.com/office/powerpoint/2010/main" val="17127060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boat was discovered buried in mud along the shore of the Sea of Galilee in January 1986 and was treated in a</a:t>
            </a:r>
            <a:r>
              <a:rPr lang="en-US" baseline="0" dirty="0"/>
              <a:t> preserving solution for a decade before being put on display in 2000 in the </a:t>
            </a:r>
            <a:r>
              <a:rPr lang="en-US" dirty="0" err="1"/>
              <a:t>Yigal</a:t>
            </a:r>
            <a:r>
              <a:rPr lang="en-US" dirty="0"/>
              <a:t> </a:t>
            </a:r>
            <a:r>
              <a:rPr lang="en-US" dirty="0" err="1"/>
              <a:t>Alon</a:t>
            </a:r>
            <a:r>
              <a:rPr lang="en-US" dirty="0"/>
              <a:t> Museum at Kibbutz </a:t>
            </a:r>
            <a:r>
              <a:rPr lang="en-US" dirty="0" err="1"/>
              <a:t>Ginnosar</a:t>
            </a:r>
            <a:r>
              <a:rPr lang="en-US" dirty="0"/>
              <a:t>.</a:t>
            </a:r>
          </a:p>
          <a:p>
            <a:endParaRPr lang="en-US" dirty="0"/>
          </a:p>
          <a:p>
            <a:r>
              <a:rPr lang="en-US" dirty="0"/>
              <a:t>tb060105629</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73</a:t>
            </a:fld>
            <a:endParaRPr lang="en-US"/>
          </a:p>
        </p:txBody>
      </p:sp>
    </p:spTree>
    <p:extLst>
      <p:ext uri="{BB962C8B-B14F-4D97-AF65-F5344CB8AC3E}">
        <p14:creationId xmlns:p14="http://schemas.microsoft.com/office/powerpoint/2010/main" val="3595183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boat has been dated by scholars to 100 BC – AD 70. This date is</a:t>
            </a:r>
            <a:r>
              <a:rPr lang="en-US" baseline="0" dirty="0"/>
              <a:t> </a:t>
            </a:r>
            <a:r>
              <a:rPr lang="en-US" dirty="0"/>
              <a:t>based on construction techniques, Carbon 14 tests, and pottery found inside the boat. Datable material found with the boat includes an oil lamp, a cooking pot, and an arrowhead.</a:t>
            </a:r>
          </a:p>
          <a:p>
            <a:endParaRPr lang="en-US" dirty="0"/>
          </a:p>
          <a:p>
            <a:r>
              <a:rPr lang="en-US" dirty="0"/>
              <a:t>adr1305051095</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74</a:t>
            </a:fld>
            <a:endParaRPr lang="en-US"/>
          </a:p>
        </p:txBody>
      </p:sp>
    </p:spTree>
    <p:extLst>
      <p:ext uri="{BB962C8B-B14F-4D97-AF65-F5344CB8AC3E}">
        <p14:creationId xmlns:p14="http://schemas.microsoft.com/office/powerpoint/2010/main" val="23463421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Scholars believe that the boat was in use in the 1st century AD and was sunk during the Great Revolt (AD 66–70). Josephus tells us that in the war “the beaches were thick with wrecks.” </a:t>
            </a:r>
          </a:p>
          <a:p>
            <a:endParaRPr lang="en-US" dirty="0"/>
          </a:p>
          <a:p>
            <a:r>
              <a:rPr lang="en-US" dirty="0"/>
              <a:t>adr1305051109</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75</a:t>
            </a:fld>
            <a:endParaRPr lang="en-US"/>
          </a:p>
        </p:txBody>
      </p:sp>
    </p:spTree>
    <p:extLst>
      <p:ext uri="{BB962C8B-B14F-4D97-AF65-F5344CB8AC3E}">
        <p14:creationId xmlns:p14="http://schemas.microsoft.com/office/powerpoint/2010/main" val="26319208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model was photographed with the ancient boat at the</a:t>
            </a:r>
            <a:r>
              <a:rPr lang="en-US" baseline="0" dirty="0"/>
              <a:t> </a:t>
            </a:r>
            <a:r>
              <a:rPr lang="en-US" dirty="0" err="1"/>
              <a:t>Yigal</a:t>
            </a:r>
            <a:r>
              <a:rPr lang="en-US" dirty="0"/>
              <a:t> </a:t>
            </a:r>
            <a:r>
              <a:rPr lang="en-US" dirty="0" err="1"/>
              <a:t>Alon</a:t>
            </a:r>
            <a:r>
              <a:rPr lang="en-US" dirty="0"/>
              <a:t> Museum at Kibbutz </a:t>
            </a:r>
            <a:r>
              <a:rPr lang="en-US" dirty="0" err="1"/>
              <a:t>Ginnosar</a:t>
            </a:r>
            <a:r>
              <a:rPr lang="en-US" dirty="0"/>
              <a:t>.</a:t>
            </a:r>
          </a:p>
          <a:p>
            <a:endParaRPr lang="en-US" dirty="0"/>
          </a:p>
          <a:p>
            <a:r>
              <a:rPr lang="en-US" dirty="0"/>
              <a:t>adr1305051072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76</a:t>
            </a:fld>
            <a:endParaRPr lang="en-US"/>
          </a:p>
        </p:txBody>
      </p:sp>
    </p:spTree>
    <p:extLst>
      <p:ext uri="{BB962C8B-B14F-4D97-AF65-F5344CB8AC3E}">
        <p14:creationId xmlns:p14="http://schemas.microsoft.com/office/powerpoint/2010/main" val="21981577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boat was photographed at Kibbutz En </a:t>
            </a:r>
            <a:r>
              <a:rPr lang="en-US" dirty="0" err="1"/>
              <a:t>Gev</a:t>
            </a:r>
            <a:r>
              <a:rPr lang="en-US" dirty="0"/>
              <a:t>. </a:t>
            </a:r>
          </a:p>
          <a:p>
            <a:endParaRPr lang="en-US" dirty="0"/>
          </a:p>
          <a:p>
            <a:r>
              <a:rPr lang="en-US" dirty="0"/>
              <a:t>tb033104467</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77</a:t>
            </a:fld>
            <a:endParaRPr lang="en-US"/>
          </a:p>
        </p:txBody>
      </p:sp>
    </p:spTree>
    <p:extLst>
      <p:ext uri="{BB962C8B-B14F-4D97-AF65-F5344CB8AC3E}">
        <p14:creationId xmlns:p14="http://schemas.microsoft.com/office/powerpoint/2010/main" val="26291930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See the next slide for the approximate route taken by Jesus and</a:t>
            </a:r>
            <a:r>
              <a:rPr lang="en-US" baseline="0" dirty="0"/>
              <a:t> the disciples across the Sea of Galilee.</a:t>
            </a:r>
            <a:endParaRPr lang="en-US" dirty="0"/>
          </a:p>
          <a:p>
            <a:endParaRPr lang="en-US" dirty="0"/>
          </a:p>
          <a:p>
            <a:r>
              <a:rPr lang="en-US" dirty="0"/>
              <a:t>This image was taken </a:t>
            </a:r>
            <a:r>
              <a:rPr lang="en-US" baseline="0" dirty="0"/>
              <a:t>by Expedition Crew 20 </a:t>
            </a:r>
            <a:r>
              <a:rPr lang="en-US" dirty="0"/>
              <a:t>from</a:t>
            </a:r>
            <a:r>
              <a:rPr lang="en-US" baseline="0" dirty="0"/>
              <a:t> the International Space Station and is provided by </a:t>
            </a:r>
            <a:r>
              <a:rPr lang="en-US" sz="1200" b="0" i="0" kern="1200" dirty="0">
                <a:solidFill>
                  <a:schemeClr val="tx1"/>
                </a:solidFill>
                <a:effectLst/>
                <a:latin typeface="+mn-lt"/>
                <a:ea typeface="+mn-ea"/>
                <a:cs typeface="+mn-cs"/>
              </a:rPr>
              <a:t>NASA’s Earth Observatory. Source:</a:t>
            </a:r>
            <a:r>
              <a:rPr lang="en-US" sz="1200" b="0" i="0" kern="1200" baseline="0" dirty="0">
                <a:solidFill>
                  <a:schemeClr val="tx1"/>
                </a:solidFill>
                <a:effectLst/>
                <a:latin typeface="+mn-lt"/>
                <a:ea typeface="+mn-ea"/>
                <a:cs typeface="+mn-cs"/>
              </a:rPr>
              <a:t> </a:t>
            </a:r>
            <a:r>
              <a:rPr lang="en-US" baseline="0" dirty="0"/>
              <a:t>http://earthobservatory.nasa.gov/IOTD/view.php?id=40147</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nasa40147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24072333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dirty="0"/>
              <a:t>This arrow shows the approximate route taken by Jesus and</a:t>
            </a:r>
            <a:r>
              <a:rPr lang="en-US" baseline="0" dirty="0"/>
              <a:t> the disciples across the Sea of Galilee.</a:t>
            </a:r>
            <a:endParaRPr lang="en-US" dirty="0"/>
          </a:p>
          <a:p>
            <a:endParaRPr lang="en-US" dirty="0"/>
          </a:p>
          <a:p>
            <a:r>
              <a:rPr lang="en-US" dirty="0"/>
              <a:t>This image was taken </a:t>
            </a:r>
            <a:r>
              <a:rPr lang="en-US" baseline="0" dirty="0"/>
              <a:t>by Expedition Crew 20 </a:t>
            </a:r>
            <a:r>
              <a:rPr lang="en-US" dirty="0"/>
              <a:t>from</a:t>
            </a:r>
            <a:r>
              <a:rPr lang="en-US" baseline="0" dirty="0"/>
              <a:t> the International Space Station and is provided by </a:t>
            </a:r>
            <a:r>
              <a:rPr lang="en-US" sz="1200" b="0" i="0" kern="1200" dirty="0">
                <a:solidFill>
                  <a:schemeClr val="tx1"/>
                </a:solidFill>
                <a:effectLst/>
                <a:latin typeface="+mn-lt"/>
                <a:ea typeface="+mn-ea"/>
                <a:cs typeface="+mn-cs"/>
              </a:rPr>
              <a:t>NASA’s Earth Observatory. Source:</a:t>
            </a:r>
            <a:r>
              <a:rPr lang="en-US" sz="1200" b="0" i="0" kern="1200" baseline="0" dirty="0">
                <a:solidFill>
                  <a:schemeClr val="tx1"/>
                </a:solidFill>
                <a:effectLst/>
                <a:latin typeface="+mn-lt"/>
                <a:ea typeface="+mn-ea"/>
                <a:cs typeface="+mn-cs"/>
              </a:rPr>
              <a:t> </a:t>
            </a:r>
            <a:r>
              <a:rPr lang="en-US" baseline="0" dirty="0"/>
              <a:t>http://earthobservatory.nasa.gov/IOTD/view.php?id=40147</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nasa40147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1534541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mj-lt"/>
                <a:ea typeface="ＭＳ Ｐゴシック" pitchFamily="34" charset="-128"/>
              </a:rPr>
              <a:t>The valleys of Lower Galilee, including the </a:t>
            </a:r>
            <a:r>
              <a:rPr lang="en-US" dirty="0" err="1">
                <a:latin typeface="+mj-lt"/>
                <a:ea typeface="ＭＳ Ｐゴシック" pitchFamily="34" charset="-128"/>
              </a:rPr>
              <a:t>Turan</a:t>
            </a:r>
            <a:r>
              <a:rPr lang="en-US" dirty="0">
                <a:latin typeface="+mj-lt"/>
                <a:ea typeface="ＭＳ Ｐゴシック" pitchFamily="34" charset="-128"/>
              </a:rPr>
              <a:t> and Bet </a:t>
            </a:r>
            <a:r>
              <a:rPr lang="en-US" dirty="0" err="1">
                <a:latin typeface="+mj-lt"/>
                <a:ea typeface="ＭＳ Ｐゴシック" pitchFamily="34" charset="-128"/>
              </a:rPr>
              <a:t>Netofa</a:t>
            </a:r>
            <a:r>
              <a:rPr lang="en-US" dirty="0">
                <a:latin typeface="+mj-lt"/>
                <a:ea typeface="ＭＳ Ｐゴシック" pitchFamily="34" charset="-128"/>
              </a:rPr>
              <a:t> Valleys, typically run east-west and provide convenient passage from the coast to the Sea of Galilee.</a:t>
            </a:r>
            <a:endParaRPr lang="en-US" dirty="0">
              <a:latin typeface="+mj-lt"/>
            </a:endParaRPr>
          </a:p>
          <a:p>
            <a:endParaRPr lang="en-US" dirty="0">
              <a:latin typeface="+mj-lt"/>
            </a:endParaRPr>
          </a:p>
          <a:p>
            <a:r>
              <a:rPr lang="en-US" dirty="0">
                <a:latin typeface="+mj-lt"/>
              </a:rPr>
              <a:t>tb041003227</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a:t>
            </a:fld>
            <a:endParaRPr lang="en-US"/>
          </a:p>
        </p:txBody>
      </p:sp>
    </p:spTree>
    <p:extLst>
      <p:ext uri="{BB962C8B-B14F-4D97-AF65-F5344CB8AC3E}">
        <p14:creationId xmlns:p14="http://schemas.microsoft.com/office/powerpoint/2010/main" val="40104399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Jesus and the disciples traveled across the Sea of Galilee from Capernaum (right side) to the territory of the Gadarenes (left side). See the next slide for labels.</a:t>
            </a:r>
          </a:p>
          <a:p>
            <a:endParaRPr lang="en-US" dirty="0"/>
          </a:p>
          <a:p>
            <a:r>
              <a:rPr lang="en-US" dirty="0"/>
              <a:t>ws053016342</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38770038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arrow shows the direction of Jesus’s travel across the Sea of Galilee from Capernaum (Matt 8:5) to the territory of the </a:t>
            </a:r>
            <a:r>
              <a:rPr lang="en-US" dirty="0" err="1"/>
              <a:t>Gerasenes</a:t>
            </a:r>
            <a:r>
              <a:rPr lang="en-US" dirty="0"/>
              <a:t> (v. 26).</a:t>
            </a:r>
          </a:p>
          <a:p>
            <a:endParaRPr lang="en-US" dirty="0"/>
          </a:p>
          <a:p>
            <a:r>
              <a:rPr lang="en-US" dirty="0"/>
              <a:t>ws053016342</a:t>
            </a:r>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22134165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photograph shows the eastern shore of the Sea of Galilee from the vicinity</a:t>
            </a:r>
            <a:r>
              <a:rPr lang="en-US" baseline="0" dirty="0"/>
              <a:t> of Capernaum. Jesus traveled from Capernaum towards the eastern side, ultimately landing in the region of the </a:t>
            </a:r>
            <a:r>
              <a:rPr lang="en-US" baseline="0" dirty="0" err="1"/>
              <a:t>Gerasenes</a:t>
            </a:r>
            <a:r>
              <a:rPr lang="en-US" baseline="0" dirty="0"/>
              <a:t>/Gadarenes on the southeastern shore of the lake. See the next slide for labels.</a:t>
            </a:r>
          </a:p>
          <a:p>
            <a:endParaRPr lang="en-US" dirty="0"/>
          </a:p>
          <a:p>
            <a:r>
              <a:rPr lang="en-US" dirty="0"/>
              <a:t>tb040903267</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82</a:t>
            </a:fld>
            <a:endParaRPr lang="en-US"/>
          </a:p>
        </p:txBody>
      </p:sp>
    </p:spTree>
    <p:extLst>
      <p:ext uri="{BB962C8B-B14F-4D97-AF65-F5344CB8AC3E}">
        <p14:creationId xmlns:p14="http://schemas.microsoft.com/office/powerpoint/2010/main" val="9735601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photograph shows the eastern shore of the Sea of Galilee from the vicinity</a:t>
            </a:r>
            <a:r>
              <a:rPr lang="en-US" baseline="0" dirty="0"/>
              <a:t> of Capernaum. Jesus traveled from Capernaum towards the eastern side, ultimately landing in the region of the </a:t>
            </a:r>
            <a:r>
              <a:rPr lang="en-US" baseline="0" dirty="0" err="1"/>
              <a:t>Gerasenes</a:t>
            </a:r>
            <a:r>
              <a:rPr lang="en-US" baseline="0" dirty="0"/>
              <a:t>/Gadarenes on the southeastern shore of the lake.</a:t>
            </a:r>
          </a:p>
          <a:p>
            <a:endParaRPr lang="en-US" dirty="0"/>
          </a:p>
          <a:p>
            <a:r>
              <a:rPr lang="en-US" dirty="0"/>
              <a:t>tb040903267</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83</a:t>
            </a:fld>
            <a:endParaRPr lang="en-US"/>
          </a:p>
        </p:txBody>
      </p:sp>
    </p:spTree>
    <p:extLst>
      <p:ext uri="{BB962C8B-B14F-4D97-AF65-F5344CB8AC3E}">
        <p14:creationId xmlns:p14="http://schemas.microsoft.com/office/powerpoint/2010/main" val="10112240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Jesus and His disciples crossed from the northern end of the</a:t>
            </a:r>
            <a:r>
              <a:rPr lang="en-US" baseline="0" dirty="0"/>
              <a:t> lake (left side) to the southeastern end (right). Hippos is located on the opposite side in the center. This photo was taken from Arbel.</a:t>
            </a:r>
          </a:p>
          <a:p>
            <a:endParaRPr lang="en-US" dirty="0"/>
          </a:p>
          <a:p>
            <a:r>
              <a:rPr lang="en-US" dirty="0"/>
              <a:t>tb100605559</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84</a:t>
            </a:fld>
            <a:endParaRPr lang="en-US"/>
          </a:p>
        </p:txBody>
      </p:sp>
    </p:spTree>
    <p:extLst>
      <p:ext uri="{BB962C8B-B14F-4D97-AF65-F5344CB8AC3E}">
        <p14:creationId xmlns:p14="http://schemas.microsoft.com/office/powerpoint/2010/main" val="14887817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mj-lt"/>
              </a:rPr>
              <a:t>A storm in March 1992 sent waves more than 10 feet (3 m) high crashing into downtown Tiberias, causing significant damage. </a:t>
            </a:r>
          </a:p>
          <a:p>
            <a:endParaRPr lang="en-US" dirty="0">
              <a:latin typeface="+mj-lt"/>
            </a:endParaRPr>
          </a:p>
          <a:p>
            <a:r>
              <a:rPr lang="en-US" dirty="0">
                <a:latin typeface="+mj-lt"/>
              </a:rPr>
              <a:t>tb040406047</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85</a:t>
            </a:fld>
            <a:endParaRPr lang="en-US"/>
          </a:p>
        </p:txBody>
      </p:sp>
    </p:spTree>
    <p:extLst>
      <p:ext uri="{BB962C8B-B14F-4D97-AF65-F5344CB8AC3E}">
        <p14:creationId xmlns:p14="http://schemas.microsoft.com/office/powerpoint/2010/main" val="18172403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American Colony photograph was taken between 1900 and 1920.</a:t>
            </a:r>
          </a:p>
          <a:p>
            <a:endParaRPr lang="en-US" dirty="0"/>
          </a:p>
          <a:p>
            <a:r>
              <a:rPr lang="en-US" dirty="0"/>
              <a:t>mat21984</a:t>
            </a:r>
          </a:p>
        </p:txBody>
      </p:sp>
      <p:sp>
        <p:nvSpPr>
          <p:cNvPr id="4" name="Slide Number Placeholder 3"/>
          <p:cNvSpPr>
            <a:spLocks noGrp="1"/>
          </p:cNvSpPr>
          <p:nvPr>
            <p:ph type="sldNum" sz="quarter" idx="10"/>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8200758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hand-colored American Colony photograph was taken before 1946, and colorized by hand later.</a:t>
            </a:r>
          </a:p>
          <a:p>
            <a:endParaRPr lang="en-US" dirty="0"/>
          </a:p>
          <a:p>
            <a:r>
              <a:rPr lang="en-US" dirty="0"/>
              <a:t>mat23178</a:t>
            </a:r>
          </a:p>
        </p:txBody>
      </p:sp>
      <p:sp>
        <p:nvSpPr>
          <p:cNvPr id="4" name="Slide Number Placeholder 3"/>
          <p:cNvSpPr>
            <a:spLocks noGrp="1"/>
          </p:cNvSpPr>
          <p:nvPr>
            <p:ph type="sldNum" sz="quarter" idx="10"/>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28025318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view was taken from near Hippos. Part</a:t>
            </a:r>
            <a:r>
              <a:rPr lang="en-US" baseline="0" dirty="0"/>
              <a:t> of the city of Tiberias is visible on the far right shore.</a:t>
            </a:r>
          </a:p>
          <a:p>
            <a:endParaRPr lang="en-US" dirty="0"/>
          </a:p>
          <a:p>
            <a:r>
              <a:rPr lang="en-US" dirty="0"/>
              <a:t>tb011212443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88</a:t>
            </a:fld>
            <a:endParaRPr lang="en-US"/>
          </a:p>
        </p:txBody>
      </p:sp>
    </p:spTree>
    <p:extLst>
      <p:ext uri="{BB962C8B-B14F-4D97-AF65-F5344CB8AC3E}">
        <p14:creationId xmlns:p14="http://schemas.microsoft.com/office/powerpoint/2010/main" val="36860831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was taken from the </a:t>
            </a:r>
            <a:r>
              <a:rPr lang="en-US" dirty="0" err="1"/>
              <a:t>En</a:t>
            </a:r>
            <a:r>
              <a:rPr lang="en-US" dirty="0"/>
              <a:t> </a:t>
            </a:r>
            <a:r>
              <a:rPr lang="en-US" dirty="0" err="1"/>
              <a:t>Gev</a:t>
            </a:r>
            <a:r>
              <a:rPr lang="en-US" baseline="0" dirty="0"/>
              <a:t> Holiday Village. The city of Tiberias is just out of view on the right side.</a:t>
            </a:r>
          </a:p>
          <a:p>
            <a:endParaRPr lang="en-US" dirty="0"/>
          </a:p>
          <a:p>
            <a:r>
              <a:rPr lang="en-US" dirty="0"/>
              <a:t>tb103106343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89</a:t>
            </a:fld>
            <a:endParaRPr lang="en-US"/>
          </a:p>
        </p:txBody>
      </p:sp>
    </p:spTree>
    <p:extLst>
      <p:ext uri="{BB962C8B-B14F-4D97-AF65-F5344CB8AC3E}">
        <p14:creationId xmlns:p14="http://schemas.microsoft.com/office/powerpoint/2010/main" val="3970360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Bet Netofa Valley runs east-west and separates Cana (Kh.</a:t>
            </a:r>
            <a:r>
              <a:rPr lang="en-US" baseline="0" dirty="0"/>
              <a:t> </a:t>
            </a:r>
            <a:r>
              <a:rPr lang="en-US" baseline="0" dirty="0" err="1"/>
              <a:t>Qana</a:t>
            </a:r>
            <a:r>
              <a:rPr lang="en-US" baseline="0" dirty="0"/>
              <a:t>) </a:t>
            </a:r>
            <a:r>
              <a:rPr lang="en-US" dirty="0"/>
              <a:t>on the north from Sepphoris on the south.</a:t>
            </a:r>
          </a:p>
          <a:p>
            <a:endParaRPr lang="en-US" dirty="0"/>
          </a:p>
          <a:p>
            <a:r>
              <a:rPr lang="en-US" dirty="0"/>
              <a:t>tb033104452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a:t>
            </a:fld>
            <a:endParaRPr lang="en-US"/>
          </a:p>
        </p:txBody>
      </p:sp>
    </p:spTree>
    <p:extLst>
      <p:ext uri="{BB962C8B-B14F-4D97-AF65-F5344CB8AC3E}">
        <p14:creationId xmlns:p14="http://schemas.microsoft.com/office/powerpoint/2010/main" val="41937133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was taken from the Capernaum</a:t>
            </a:r>
            <a:r>
              <a:rPr lang="en-US" baseline="0" dirty="0"/>
              <a:t> National Park (east of the ancient ruins).</a:t>
            </a:r>
          </a:p>
          <a:p>
            <a:endParaRPr lang="en-US" dirty="0"/>
          </a:p>
          <a:p>
            <a:r>
              <a:rPr lang="en-US" dirty="0"/>
              <a:t>adr1305061395</a:t>
            </a:r>
          </a:p>
        </p:txBody>
      </p:sp>
      <p:sp>
        <p:nvSpPr>
          <p:cNvPr id="4" name="Slide Number Placeholder 3"/>
          <p:cNvSpPr>
            <a:spLocks noGrp="1"/>
          </p:cNvSpPr>
          <p:nvPr>
            <p:ph type="sldNum" sz="quarter" idx="10"/>
          </p:nvPr>
        </p:nvSpPr>
        <p:spPr/>
        <p:txBody>
          <a:bodyPr/>
          <a:lstStyle/>
          <a:p>
            <a:fld id="{4E4946A3-FD68-4E77-9DEF-1E7536A4AD96}" type="slidenum">
              <a:rPr lang="en-US" smtClean="0"/>
              <a:t>90</a:t>
            </a:fld>
            <a:endParaRPr lang="en-US" dirty="0"/>
          </a:p>
        </p:txBody>
      </p:sp>
    </p:spTree>
    <p:extLst>
      <p:ext uri="{BB962C8B-B14F-4D97-AF65-F5344CB8AC3E}">
        <p14:creationId xmlns:p14="http://schemas.microsoft.com/office/powerpoint/2010/main" val="36239428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shows the (alleged) area of the Gergesenes</a:t>
            </a:r>
            <a:r>
              <a:rPr lang="en-US" baseline="0" dirty="0"/>
              <a:t> near the modern-day Kursi. As noted in the following slides, there is substantial reason to question whether a place known as “</a:t>
            </a:r>
            <a:r>
              <a:rPr lang="en-US" baseline="0" dirty="0" err="1"/>
              <a:t>Gergesa</a:t>
            </a:r>
            <a:r>
              <a:rPr lang="en-US" baseline="0" dirty="0"/>
              <a:t>” existed in the 1st century AD. The territory of the Gerasenes (and Gadarenes) is on the southeastern shore of the lake. For a detailed examination of this issue, see Todd Bolen, </a:t>
            </a:r>
            <a:r>
              <a:rPr lang="en-US" sz="1200" kern="1200" dirty="0">
                <a:solidFill>
                  <a:schemeClr val="tx1"/>
                </a:solidFill>
                <a:latin typeface="+mn-lt"/>
                <a:ea typeface="+mn-ea"/>
                <a:cs typeface="+mn-cs"/>
              </a:rPr>
              <a:t>“Where Did the Possessed-Pigs Drown? Challenging Tradition and Respecting Textual Evidence.” In </a:t>
            </a:r>
            <a:r>
              <a:rPr lang="en-US" sz="1200" i="1" kern="1200" dirty="0" err="1">
                <a:solidFill>
                  <a:schemeClr val="tx1"/>
                </a:solidFill>
                <a:latin typeface="+mn-lt"/>
                <a:ea typeface="+mn-ea"/>
                <a:cs typeface="+mn-cs"/>
              </a:rPr>
              <a:t>Lexham</a:t>
            </a:r>
            <a:r>
              <a:rPr lang="en-US" sz="1200" i="1" kern="1200" dirty="0">
                <a:solidFill>
                  <a:schemeClr val="tx1"/>
                </a:solidFill>
                <a:latin typeface="+mn-lt"/>
                <a:ea typeface="+mn-ea"/>
                <a:cs typeface="+mn-cs"/>
              </a:rPr>
              <a:t> Geographic Commentary on the Gospels</a:t>
            </a:r>
            <a:r>
              <a:rPr lang="en-US" sz="1200" i="0" kern="1200" dirty="0">
                <a:solidFill>
                  <a:schemeClr val="tx1"/>
                </a:solidFill>
                <a:latin typeface="+mn-lt"/>
                <a:ea typeface="+mn-ea"/>
                <a:cs typeface="+mn-cs"/>
              </a:rPr>
              <a:t>, ed. Barry J. Beitzel, 196–218. Bellingham, WA: </a:t>
            </a:r>
            <a:r>
              <a:rPr lang="en-US" sz="1200" i="0" kern="1200" dirty="0" err="1">
                <a:solidFill>
                  <a:schemeClr val="tx1"/>
                </a:solidFill>
                <a:latin typeface="+mn-lt"/>
                <a:ea typeface="+mn-ea"/>
                <a:cs typeface="+mn-cs"/>
              </a:rPr>
              <a:t>Lexham</a:t>
            </a:r>
            <a:r>
              <a:rPr lang="en-US" sz="1200" i="0" kern="1200" dirty="0">
                <a:solidFill>
                  <a:schemeClr val="tx1"/>
                </a:solidFill>
                <a:latin typeface="+mn-lt"/>
                <a:ea typeface="+mn-ea"/>
                <a:cs typeface="+mn-cs"/>
              </a:rPr>
              <a:t> Press, 2017. </a:t>
            </a:r>
            <a:r>
              <a:rPr lang="en-US" baseline="0" dirty="0"/>
              <a:t>See the next slide for labels.</a:t>
            </a:r>
          </a:p>
          <a:p>
            <a:endParaRPr lang="en-US" dirty="0"/>
          </a:p>
          <a:p>
            <a:r>
              <a:rPr lang="en-US" dirty="0"/>
              <a:t>ws092616420</a:t>
            </a:r>
          </a:p>
        </p:txBody>
      </p:sp>
      <p:sp>
        <p:nvSpPr>
          <p:cNvPr id="4" name="Slide Number Placeholder 3"/>
          <p:cNvSpPr>
            <a:spLocks noGrp="1"/>
          </p:cNvSpPr>
          <p:nvPr>
            <p:ph type="sldNum" sz="quarter" idx="10"/>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1472340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shows the (alleged) area of the Gergesenes</a:t>
            </a:r>
            <a:r>
              <a:rPr lang="en-US" baseline="0" dirty="0"/>
              <a:t> near the modern-day Kursi. As noted in the following slides, there is substantial reason to question whether a place known as “</a:t>
            </a:r>
            <a:r>
              <a:rPr lang="en-US" baseline="0" dirty="0" err="1"/>
              <a:t>Gergesa</a:t>
            </a:r>
            <a:r>
              <a:rPr lang="en-US" baseline="0" dirty="0"/>
              <a:t>” existed in the 1st century AD. The territory of the Gerasenes (and Gadarenes) is on the southeastern shore of the lake. For a detailed examination of this issue, see Todd Bolen, </a:t>
            </a:r>
            <a:r>
              <a:rPr lang="en-US" sz="1200" kern="1200" dirty="0">
                <a:solidFill>
                  <a:schemeClr val="tx1"/>
                </a:solidFill>
                <a:latin typeface="+mn-lt"/>
                <a:ea typeface="+mn-ea"/>
                <a:cs typeface="+mn-cs"/>
              </a:rPr>
              <a:t>“Where Did the Possessed-Pigs Drown? Challenging Tradition and Respecting Textual Evidence.” In </a:t>
            </a:r>
            <a:r>
              <a:rPr lang="en-US" sz="1200" i="1" kern="1200" dirty="0" err="1">
                <a:solidFill>
                  <a:schemeClr val="tx1"/>
                </a:solidFill>
                <a:latin typeface="+mn-lt"/>
                <a:ea typeface="+mn-ea"/>
                <a:cs typeface="+mn-cs"/>
              </a:rPr>
              <a:t>Lexham</a:t>
            </a:r>
            <a:r>
              <a:rPr lang="en-US" sz="1200" i="1" kern="1200" dirty="0">
                <a:solidFill>
                  <a:schemeClr val="tx1"/>
                </a:solidFill>
                <a:latin typeface="+mn-lt"/>
                <a:ea typeface="+mn-ea"/>
                <a:cs typeface="+mn-cs"/>
              </a:rPr>
              <a:t> Geographic Commentary on the Gospels</a:t>
            </a:r>
            <a:r>
              <a:rPr lang="en-US" sz="1200" i="0" kern="1200" dirty="0">
                <a:solidFill>
                  <a:schemeClr val="tx1"/>
                </a:solidFill>
                <a:latin typeface="+mn-lt"/>
                <a:ea typeface="+mn-ea"/>
                <a:cs typeface="+mn-cs"/>
              </a:rPr>
              <a:t>, ed. Barry J. Beitzel, 196–218. Bellingham, WA: </a:t>
            </a:r>
            <a:r>
              <a:rPr lang="en-US" sz="1200" i="0" kern="1200" dirty="0" err="1">
                <a:solidFill>
                  <a:schemeClr val="tx1"/>
                </a:solidFill>
                <a:latin typeface="+mn-lt"/>
                <a:ea typeface="+mn-ea"/>
                <a:cs typeface="+mn-cs"/>
              </a:rPr>
              <a:t>Lexham</a:t>
            </a:r>
            <a:r>
              <a:rPr lang="en-US" sz="1200" i="0" kern="1200" dirty="0">
                <a:solidFill>
                  <a:schemeClr val="tx1"/>
                </a:solidFill>
                <a:latin typeface="+mn-lt"/>
                <a:ea typeface="+mn-ea"/>
                <a:cs typeface="+mn-cs"/>
              </a:rPr>
              <a:t> Press, 2017.</a:t>
            </a:r>
          </a:p>
          <a:p>
            <a:endParaRPr lang="en-US" dirty="0"/>
          </a:p>
          <a:p>
            <a:r>
              <a:rPr lang="en-US" dirty="0"/>
              <a:t>ws092616420</a:t>
            </a:r>
          </a:p>
        </p:txBody>
      </p:sp>
      <p:sp>
        <p:nvSpPr>
          <p:cNvPr id="4" name="Slide Number Placeholder 3"/>
          <p:cNvSpPr>
            <a:spLocks noGrp="1"/>
          </p:cNvSpPr>
          <p:nvPr>
            <p:ph type="sldNum" sz="quarter" idx="10"/>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10215999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is a well-known textual variant here and in 8:37, between “Gerasenes,” “Gadarenes,” and “Gergesenes.” The best manuscript</a:t>
            </a:r>
            <a:r>
              <a:rPr lang="en-US" baseline="0" dirty="0"/>
              <a:t> evidence supports the reading “Gerasenes,” as also in Mark 5:1, although the parallel in Matthew 8:28 has “Gadarenes.” There is no contradiction, however, since </a:t>
            </a:r>
            <a:r>
              <a:rPr lang="en-US" sz="1200" kern="1200" dirty="0">
                <a:solidFill>
                  <a:schemeClr val="tx1"/>
                </a:solidFill>
                <a:effectLst/>
                <a:latin typeface="+mn-lt"/>
                <a:ea typeface="+mn-ea"/>
                <a:cs typeface="+mn-cs"/>
              </a:rPr>
              <a:t>Gadara was a city within the district of Gerasa. Gerasa was the leading city of the Decapolis</a:t>
            </a:r>
            <a:r>
              <a:rPr lang="en-US" sz="1200" kern="1200" baseline="0" dirty="0">
                <a:solidFill>
                  <a:schemeClr val="tx1"/>
                </a:solidFill>
                <a:effectLst/>
                <a:latin typeface="+mn-lt"/>
                <a:ea typeface="+mn-ea"/>
                <a:cs typeface="+mn-cs"/>
              </a:rPr>
              <a:t>.</a:t>
            </a:r>
          </a:p>
          <a:p>
            <a:endParaRPr lang="en-US" dirty="0"/>
          </a:p>
          <a:p>
            <a:r>
              <a:rPr lang="en-US" dirty="0"/>
              <a:t>tb052908655</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93</a:t>
            </a:fld>
            <a:endParaRPr lang="en-US"/>
          </a:p>
        </p:txBody>
      </p:sp>
    </p:spTree>
    <p:extLst>
      <p:ext uri="{BB962C8B-B14F-4D97-AF65-F5344CB8AC3E}">
        <p14:creationId xmlns:p14="http://schemas.microsoft.com/office/powerpoint/2010/main" val="16852619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is a view towards the Sea of Galilee from Gadara. The district of Gadara stretched to the lake and included a harbor on the Sea of Galilee. See the next slide for a telephoto image from this same location.</a:t>
            </a:r>
            <a:endParaRPr lang="en-US" dirty="0"/>
          </a:p>
          <a:p>
            <a:endParaRPr lang="en-US" dirty="0"/>
          </a:p>
          <a:p>
            <a:r>
              <a:rPr lang="en-US" dirty="0"/>
              <a:t>tb030915686p</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94</a:t>
            </a:fld>
            <a:endParaRPr lang="en-US"/>
          </a:p>
        </p:txBody>
      </p:sp>
    </p:spTree>
    <p:extLst>
      <p:ext uri="{BB962C8B-B14F-4D97-AF65-F5344CB8AC3E}">
        <p14:creationId xmlns:p14="http://schemas.microsoft.com/office/powerpoint/2010/main" val="15385980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picture</a:t>
            </a:r>
            <a:r>
              <a:rPr lang="en-US" baseline="0" dirty="0"/>
              <a:t> was taken from Gadara and shows a portion of the district controlled by the city.</a:t>
            </a:r>
          </a:p>
          <a:p>
            <a:endParaRPr lang="en-US" dirty="0"/>
          </a:p>
          <a:p>
            <a:r>
              <a:rPr lang="en-US" dirty="0"/>
              <a:t>tb060503128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95</a:t>
            </a:fld>
            <a:endParaRPr lang="en-US"/>
          </a:p>
        </p:txBody>
      </p:sp>
    </p:spTree>
    <p:extLst>
      <p:ext uri="{BB962C8B-B14F-4D97-AF65-F5344CB8AC3E}">
        <p14:creationId xmlns:p14="http://schemas.microsoft.com/office/powerpoint/2010/main" val="11194167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Ancient cemeteries were not like modern ones. Instead of sleeping among open-air rows of tombstones, the demoniac would have dwelt in caves like these, probably nestled between sarcophagi. This extensive cemetery is located </a:t>
            </a:r>
            <a:r>
              <a:rPr lang="en-US" baseline="0" dirty="0"/>
              <a:t>on the outskirts of Jericho. </a:t>
            </a:r>
          </a:p>
          <a:p>
            <a:endParaRPr lang="en-US" dirty="0"/>
          </a:p>
          <a:p>
            <a:r>
              <a:rPr lang="en-US" dirty="0"/>
              <a:t>tb051106920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96</a:t>
            </a:fld>
            <a:endParaRPr lang="en-US"/>
          </a:p>
        </p:txBody>
      </p:sp>
    </p:spTree>
    <p:extLst>
      <p:ext uri="{BB962C8B-B14F-4D97-AF65-F5344CB8AC3E}">
        <p14:creationId xmlns:p14="http://schemas.microsoft.com/office/powerpoint/2010/main" val="42370228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tombs, east of the Sea of Galilee, are from about the time period of Jesus’s ministry. They are located south of Kursi (aka </a:t>
            </a:r>
            <a:r>
              <a:rPr lang="en-US" dirty="0" err="1"/>
              <a:t>Gergesa</a:t>
            </a:r>
            <a:r>
              <a:rPr lang="en-US" dirty="0"/>
              <a:t>) and north of the region of Gadara. </a:t>
            </a:r>
          </a:p>
          <a:p>
            <a:endParaRPr lang="en-US" dirty="0"/>
          </a:p>
          <a:p>
            <a:r>
              <a:rPr lang="en-US" dirty="0"/>
              <a:t>ws102017054</a:t>
            </a:r>
          </a:p>
        </p:txBody>
      </p:sp>
      <p:sp>
        <p:nvSpPr>
          <p:cNvPr id="4" name="Slide Number Placeholder 3"/>
          <p:cNvSpPr>
            <a:spLocks noGrp="1"/>
          </p:cNvSpPr>
          <p:nvPr>
            <p:ph type="sldNum" sz="quarter" idx="10"/>
          </p:nvPr>
        </p:nvSpPr>
        <p:spPr/>
        <p:txBody>
          <a:bodyPr/>
          <a:lstStyle/>
          <a:p>
            <a:fld id="{4E4946A3-FD68-4E77-9DEF-1E7536A4AD96}" type="slidenum">
              <a:rPr lang="en-US" smtClean="0"/>
              <a:t>97</a:t>
            </a:fld>
            <a:endParaRPr lang="en-US"/>
          </a:p>
        </p:txBody>
      </p:sp>
    </p:spTree>
    <p:extLst>
      <p:ext uri="{BB962C8B-B14F-4D97-AF65-F5344CB8AC3E}">
        <p14:creationId xmlns:p14="http://schemas.microsoft.com/office/powerpoint/2010/main" val="38264636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Burial caves were large enough for people to move around in and sleep in. Many ancient tombs have been re-used by people over the millennia.</a:t>
            </a:r>
          </a:p>
          <a:p>
            <a:endParaRPr lang="en-US" dirty="0"/>
          </a:p>
          <a:p>
            <a:r>
              <a:rPr lang="en-US" dirty="0"/>
              <a:t>ws102017166</a:t>
            </a:r>
          </a:p>
        </p:txBody>
      </p:sp>
      <p:sp>
        <p:nvSpPr>
          <p:cNvPr id="4" name="Slide Number Placeholder 3"/>
          <p:cNvSpPr>
            <a:spLocks noGrp="1"/>
          </p:cNvSpPr>
          <p:nvPr>
            <p:ph type="sldNum" sz="quarter" idx="10"/>
          </p:nvPr>
        </p:nvSpPr>
        <p:spPr/>
        <p:txBody>
          <a:bodyPr/>
          <a:lstStyle/>
          <a:p>
            <a:fld id="{4E4946A3-FD68-4E77-9DEF-1E7536A4AD96}" type="slidenum">
              <a:rPr lang="en-US" smtClean="0"/>
              <a:t>98</a:t>
            </a:fld>
            <a:endParaRPr lang="en-US"/>
          </a:p>
        </p:txBody>
      </p:sp>
    </p:spTree>
    <p:extLst>
      <p:ext uri="{BB962C8B-B14F-4D97-AF65-F5344CB8AC3E}">
        <p14:creationId xmlns:p14="http://schemas.microsoft.com/office/powerpoint/2010/main" val="16528916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burial niches are characteristic of tombs from the time of Jesus.</a:t>
            </a:r>
          </a:p>
          <a:p>
            <a:endParaRPr lang="en-US" dirty="0"/>
          </a:p>
          <a:p>
            <a:r>
              <a:rPr lang="en-US" dirty="0"/>
              <a:t>ws102017167</a:t>
            </a:r>
          </a:p>
        </p:txBody>
      </p:sp>
      <p:sp>
        <p:nvSpPr>
          <p:cNvPr id="4" name="Slide Number Placeholder 3"/>
          <p:cNvSpPr>
            <a:spLocks noGrp="1"/>
          </p:cNvSpPr>
          <p:nvPr>
            <p:ph type="sldNum" sz="quarter" idx="10"/>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3835032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a:solidFill>
                  <a:srgbClr val="FEFFFF"/>
                </a:solidFill>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pPr/>
              <a:t>‹#›</a:t>
            </a:fld>
            <a:endParaRPr lang="en-US"/>
          </a:p>
        </p:txBody>
      </p:sp>
    </p:spTree>
    <p:extLst>
      <p:ext uri="{BB962C8B-B14F-4D97-AF65-F5344CB8AC3E}">
        <p14:creationId xmlns:p14="http://schemas.microsoft.com/office/powerpoint/2010/main" val="13249267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t>2/15/2024</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05.jpg"/></Relationships>
</file>

<file path=ppt/slides/_rels/slide10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2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28.jpg"/></Relationships>
</file>

<file path=ppt/slides/_rels/slide139.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B8B5B7-1A24-4B60-93C8-9F6BE424D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6"/>
            <a:ext cx="18288000" cy="10289572"/>
          </a:xfrm>
          <a:prstGeom prst="rect">
            <a:avLst/>
          </a:prstGeom>
        </p:spPr>
      </p:pic>
      <p:sp>
        <p:nvSpPr>
          <p:cNvPr id="5" name="Title 4"/>
          <p:cNvSpPr>
            <a:spLocks noGrp="1"/>
          </p:cNvSpPr>
          <p:nvPr>
            <p:ph type="title"/>
          </p:nvPr>
        </p:nvSpPr>
        <p:spPr>
          <a:xfrm>
            <a:off x="0" y="5447322"/>
            <a:ext cx="18288000" cy="877824"/>
          </a:xfrm>
        </p:spPr>
        <p:txBody>
          <a:bodyPr/>
          <a:lstStyle/>
          <a:p>
            <a:r>
              <a:rPr lang="en-US" dirty="0"/>
              <a:t>LUKE 8</a:t>
            </a:r>
          </a:p>
        </p:txBody>
      </p:sp>
      <p:pic>
        <p:nvPicPr>
          <p:cNvPr id="11" name="Picture 10">
            <a:extLst>
              <a:ext uri="{FF2B5EF4-FFF2-40B4-BE49-F238E27FC236}">
                <a16:creationId xmlns:a16="http://schemas.microsoft.com/office/drawing/2014/main" id="{DD06C494-3304-46CA-A9E9-DCF495CE6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39742"/>
            <a:ext cx="7269480" cy="408758"/>
          </a:xfrm>
          <a:prstGeom prst="rect">
            <a:avLst/>
          </a:prstGeom>
        </p:spPr>
      </p:pic>
    </p:spTree>
    <p:extLst>
      <p:ext uri="{BB962C8B-B14F-4D97-AF65-F5344CB8AC3E}">
        <p14:creationId xmlns:p14="http://schemas.microsoft.com/office/powerpoint/2010/main" val="2778900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nature, hill, grass&#10;&#10;Description automatically generated">
            <a:extLst>
              <a:ext uri="{FF2B5EF4-FFF2-40B4-BE49-F238E27FC236}">
                <a16:creationId xmlns:a16="http://schemas.microsoft.com/office/drawing/2014/main" id="{EA9BFD33-59BF-E47C-6823-20BFB62CB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Gamla (from the east)</a:t>
            </a:r>
          </a:p>
        </p:txBody>
      </p:sp>
      <p:sp>
        <p:nvSpPr>
          <p:cNvPr id="3" name="Text Placeholder 2"/>
          <p:cNvSpPr>
            <a:spLocks noGrp="1"/>
          </p:cNvSpPr>
          <p:nvPr>
            <p:ph type="body" sz="quarter" idx="12"/>
          </p:nvPr>
        </p:nvSpPr>
        <p:spPr/>
        <p:txBody>
          <a:bodyPr/>
          <a:lstStyle/>
          <a:p>
            <a:r>
              <a:rPr lang="en-US" dirty="0"/>
              <a:t>8:1</a:t>
            </a:r>
          </a:p>
        </p:txBody>
      </p:sp>
      <p:sp>
        <p:nvSpPr>
          <p:cNvPr id="4" name="Title 3"/>
          <p:cNvSpPr>
            <a:spLocks noGrp="1"/>
          </p:cNvSpPr>
          <p:nvPr>
            <p:ph type="title"/>
          </p:nvPr>
        </p:nvSpPr>
        <p:spPr/>
        <p:txBody>
          <a:bodyPr/>
          <a:lstStyle/>
          <a:p>
            <a:r>
              <a:rPr lang="en-US" dirty="0"/>
              <a:t>He went about cities and villages, preaching, and proclaiming the good news of the kingdom</a:t>
            </a:r>
          </a:p>
        </p:txBody>
      </p:sp>
    </p:spTree>
    <p:extLst>
      <p:ext uri="{BB962C8B-B14F-4D97-AF65-F5344CB8AC3E}">
        <p14:creationId xmlns:p14="http://schemas.microsoft.com/office/powerpoint/2010/main" val="3450291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culpture, jar, stone&#10;&#10;Description automatically generated">
            <a:extLst>
              <a:ext uri="{FF2B5EF4-FFF2-40B4-BE49-F238E27FC236}">
                <a16:creationId xmlns:a16="http://schemas.microsoft.com/office/drawing/2014/main" id="{42BFDBA3-078F-49A6-B079-3C1DD5E6F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0992" y="0"/>
            <a:ext cx="6986016" cy="10287000"/>
          </a:xfrm>
          <a:prstGeom prst="rect">
            <a:avLst/>
          </a:prstGeom>
        </p:spPr>
      </p:pic>
      <p:sp>
        <p:nvSpPr>
          <p:cNvPr id="2" name="Text Placeholder 1"/>
          <p:cNvSpPr>
            <a:spLocks noGrp="1"/>
          </p:cNvSpPr>
          <p:nvPr>
            <p:ph type="body" sz="quarter" idx="10"/>
          </p:nvPr>
        </p:nvSpPr>
        <p:spPr/>
        <p:txBody>
          <a:bodyPr/>
          <a:lstStyle/>
          <a:p>
            <a:r>
              <a:rPr lang="en-US" dirty="0"/>
              <a:t>Greek kouros, 530 BC</a:t>
            </a:r>
          </a:p>
        </p:txBody>
      </p:sp>
      <p:sp>
        <p:nvSpPr>
          <p:cNvPr id="3" name="Text Placeholder 2"/>
          <p:cNvSpPr>
            <a:spLocks noGrp="1"/>
          </p:cNvSpPr>
          <p:nvPr>
            <p:ph type="body" sz="quarter" idx="12"/>
          </p:nvPr>
        </p:nvSpPr>
        <p:spPr/>
        <p:txBody>
          <a:bodyPr/>
          <a:lstStyle/>
          <a:p>
            <a:r>
              <a:rPr lang="en-US" dirty="0"/>
              <a:t>8:27</a:t>
            </a:r>
          </a:p>
        </p:txBody>
      </p:sp>
      <p:sp>
        <p:nvSpPr>
          <p:cNvPr id="4" name="Title 3"/>
          <p:cNvSpPr>
            <a:spLocks noGrp="1"/>
          </p:cNvSpPr>
          <p:nvPr>
            <p:ph type="title"/>
          </p:nvPr>
        </p:nvSpPr>
        <p:spPr/>
        <p:txBody>
          <a:bodyPr/>
          <a:lstStyle/>
          <a:p>
            <a:r>
              <a:rPr lang="en-US" dirty="0"/>
              <a:t>For a long time he had worn no clothes</a:t>
            </a:r>
          </a:p>
        </p:txBody>
      </p:sp>
      <p:sp>
        <p:nvSpPr>
          <p:cNvPr id="5" name="Rectangle 4"/>
          <p:cNvSpPr/>
          <p:nvPr/>
        </p:nvSpPr>
        <p:spPr>
          <a:xfrm>
            <a:off x="8305800" y="4838700"/>
            <a:ext cx="1295400" cy="1295400"/>
          </a:xfrm>
          <a:prstGeom prst="rect">
            <a:avLst/>
          </a:prstGeom>
          <a:gradFill flip="none" rotWithShape="1">
            <a:gsLst>
              <a:gs pos="50338">
                <a:srgbClr val="CBB5A2">
                  <a:alpha val="50000"/>
                </a:srgbClr>
              </a:gs>
              <a:gs pos="26000">
                <a:srgbClr val="CBB5A2"/>
              </a:gs>
              <a:gs pos="69000">
                <a:srgbClr val="CBB5A2">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dirty="0"/>
          </a:p>
        </p:txBody>
      </p:sp>
    </p:spTree>
    <p:extLst>
      <p:ext uri="{BB962C8B-B14F-4D97-AF65-F5344CB8AC3E}">
        <p14:creationId xmlns:p14="http://schemas.microsoft.com/office/powerpoint/2010/main" val="23497452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ter, outdoor, sky, mountain&#10;&#10;Description automatically generated">
            <a:extLst>
              <a:ext uri="{FF2B5EF4-FFF2-40B4-BE49-F238E27FC236}">
                <a16:creationId xmlns:a16="http://schemas.microsoft.com/office/drawing/2014/main" id="{DF1C9AAB-5A69-46B0-9D2A-796C7B287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0712" y="0"/>
            <a:ext cx="11466576" cy="10287000"/>
          </a:xfrm>
          <a:prstGeom prst="rect">
            <a:avLst/>
          </a:prstGeom>
        </p:spPr>
      </p:pic>
      <p:sp>
        <p:nvSpPr>
          <p:cNvPr id="2" name="Text Placeholder 1"/>
          <p:cNvSpPr>
            <a:spLocks noGrp="1"/>
          </p:cNvSpPr>
          <p:nvPr>
            <p:ph type="body" sz="quarter" idx="10"/>
          </p:nvPr>
        </p:nvSpPr>
        <p:spPr/>
        <p:txBody>
          <a:bodyPr/>
          <a:lstStyle/>
          <a:p>
            <a:r>
              <a:rPr lang="en-US" dirty="0"/>
              <a:t>Naked men collecting salt from Dead Sea lagoon</a:t>
            </a:r>
          </a:p>
        </p:txBody>
      </p:sp>
      <p:sp>
        <p:nvSpPr>
          <p:cNvPr id="3" name="Text Placeholder 2"/>
          <p:cNvSpPr>
            <a:spLocks noGrp="1"/>
          </p:cNvSpPr>
          <p:nvPr>
            <p:ph type="body" sz="quarter" idx="12"/>
          </p:nvPr>
        </p:nvSpPr>
        <p:spPr/>
        <p:txBody>
          <a:bodyPr/>
          <a:lstStyle/>
          <a:p>
            <a:r>
              <a:rPr lang="en-US" dirty="0"/>
              <a:t>8:27</a:t>
            </a:r>
          </a:p>
        </p:txBody>
      </p:sp>
      <p:sp>
        <p:nvSpPr>
          <p:cNvPr id="4" name="Title 3"/>
          <p:cNvSpPr>
            <a:spLocks noGrp="1"/>
          </p:cNvSpPr>
          <p:nvPr>
            <p:ph type="title"/>
          </p:nvPr>
        </p:nvSpPr>
        <p:spPr/>
        <p:txBody>
          <a:bodyPr/>
          <a:lstStyle/>
          <a:p>
            <a:r>
              <a:rPr lang="en-US" dirty="0"/>
              <a:t>For a long time he had worn no clothes</a:t>
            </a:r>
          </a:p>
        </p:txBody>
      </p:sp>
      <p:sp>
        <p:nvSpPr>
          <p:cNvPr id="5" name="Rectangle 4"/>
          <p:cNvSpPr/>
          <p:nvPr/>
        </p:nvSpPr>
        <p:spPr>
          <a:xfrm>
            <a:off x="6705600" y="4457700"/>
            <a:ext cx="533400" cy="457200"/>
          </a:xfrm>
          <a:prstGeom prst="rect">
            <a:avLst/>
          </a:prstGeom>
          <a:gradFill>
            <a:gsLst>
              <a:gs pos="61000">
                <a:srgbClr val="232121">
                  <a:alpha val="50000"/>
                </a:srgbClr>
              </a:gs>
              <a:gs pos="46000">
                <a:srgbClr val="232121"/>
              </a:gs>
              <a:gs pos="77000">
                <a:srgbClr val="232121">
                  <a:alpha val="0"/>
                </a:srgbClr>
              </a:gs>
            </a:gsLst>
            <a:path path="circle">
              <a:fillToRect l="50000" t="50000" r="50000" b="50000"/>
            </a:path>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821"/>
          </a:p>
        </p:txBody>
      </p:sp>
    </p:spTree>
    <p:extLst>
      <p:ext uri="{BB962C8B-B14F-4D97-AF65-F5344CB8AC3E}">
        <p14:creationId xmlns:p14="http://schemas.microsoft.com/office/powerpoint/2010/main" val="7229892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rt, drawing, handwriting&#10;&#10;Description automatically generated">
            <a:extLst>
              <a:ext uri="{FF2B5EF4-FFF2-40B4-BE49-F238E27FC236}">
                <a16:creationId xmlns:a16="http://schemas.microsoft.com/office/drawing/2014/main" id="{237267A8-6160-003A-1788-D968D8618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x-none" dirty="0"/>
              <a:t>Farming supervisors prostrated before the deceased in the tomb of </a:t>
            </a:r>
            <a:r>
              <a:rPr lang="x-none" dirty="0" err="1"/>
              <a:t>Renni</a:t>
            </a:r>
            <a:r>
              <a:rPr lang="x-none" dirty="0"/>
              <a:t> at El-Kab</a:t>
            </a:r>
          </a:p>
        </p:txBody>
      </p:sp>
      <p:sp>
        <p:nvSpPr>
          <p:cNvPr id="3" name="Text Placeholder 2"/>
          <p:cNvSpPr>
            <a:spLocks noGrp="1"/>
          </p:cNvSpPr>
          <p:nvPr>
            <p:ph type="body" sz="quarter" idx="12"/>
          </p:nvPr>
        </p:nvSpPr>
        <p:spPr/>
        <p:txBody>
          <a:bodyPr/>
          <a:lstStyle/>
          <a:p>
            <a:r>
              <a:rPr lang="en-US" dirty="0"/>
              <a:t>8:28</a:t>
            </a:r>
          </a:p>
        </p:txBody>
      </p:sp>
      <p:sp>
        <p:nvSpPr>
          <p:cNvPr id="4" name="Title 3"/>
          <p:cNvSpPr>
            <a:spLocks noGrp="1"/>
          </p:cNvSpPr>
          <p:nvPr>
            <p:ph type="title"/>
          </p:nvPr>
        </p:nvSpPr>
        <p:spPr/>
        <p:txBody>
          <a:bodyPr/>
          <a:lstStyle/>
          <a:p>
            <a:r>
              <a:rPr lang="en-US" dirty="0"/>
              <a:t>And when he saw Jesus, he cried out and fell down before Him</a:t>
            </a:r>
          </a:p>
        </p:txBody>
      </p:sp>
    </p:spTree>
    <p:extLst>
      <p:ext uri="{BB962C8B-B14F-4D97-AF65-F5344CB8AC3E}">
        <p14:creationId xmlns:p14="http://schemas.microsoft.com/office/powerpoint/2010/main" val="15992391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E83E34-57BC-B432-1E98-196BE9A18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04"/>
            <a:ext cx="18288000" cy="10222992"/>
          </a:xfrm>
          <a:prstGeom prst="rect">
            <a:avLst/>
          </a:prstGeom>
        </p:spPr>
      </p:pic>
      <p:sp>
        <p:nvSpPr>
          <p:cNvPr id="2" name="Text Placeholder 1"/>
          <p:cNvSpPr>
            <a:spLocks noGrp="1"/>
          </p:cNvSpPr>
          <p:nvPr>
            <p:ph type="body" sz="quarter" idx="10"/>
          </p:nvPr>
        </p:nvSpPr>
        <p:spPr/>
        <p:txBody>
          <a:bodyPr/>
          <a:lstStyle/>
          <a:p>
            <a:r>
              <a:rPr lang="en-US" dirty="0"/>
              <a:t>Relief of prisoners, from Miletus, 2nd–3rd century AD</a:t>
            </a:r>
          </a:p>
        </p:txBody>
      </p:sp>
      <p:sp>
        <p:nvSpPr>
          <p:cNvPr id="3" name="Text Placeholder 2"/>
          <p:cNvSpPr>
            <a:spLocks noGrp="1"/>
          </p:cNvSpPr>
          <p:nvPr>
            <p:ph type="body" sz="quarter" idx="12"/>
          </p:nvPr>
        </p:nvSpPr>
        <p:spPr/>
        <p:txBody>
          <a:bodyPr/>
          <a:lstStyle/>
          <a:p>
            <a:r>
              <a:rPr lang="en-US" dirty="0"/>
              <a:t>8:29</a:t>
            </a:r>
          </a:p>
        </p:txBody>
      </p:sp>
      <p:sp>
        <p:nvSpPr>
          <p:cNvPr id="4" name="Title 3"/>
          <p:cNvSpPr>
            <a:spLocks noGrp="1"/>
          </p:cNvSpPr>
          <p:nvPr>
            <p:ph type="title"/>
          </p:nvPr>
        </p:nvSpPr>
        <p:spPr/>
        <p:txBody>
          <a:bodyPr/>
          <a:lstStyle/>
          <a:p>
            <a:r>
              <a:rPr lang="en-US" dirty="0"/>
              <a:t>And he was kept under guard and bound with chains and fetters</a:t>
            </a:r>
          </a:p>
        </p:txBody>
      </p:sp>
    </p:spTree>
    <p:extLst>
      <p:ext uri="{BB962C8B-B14F-4D97-AF65-F5344CB8AC3E}">
        <p14:creationId xmlns:p14="http://schemas.microsoft.com/office/powerpoint/2010/main" val="10488338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ill life photography, art, indoor, chain&#10;&#10;Description automatically generated">
            <a:extLst>
              <a:ext uri="{FF2B5EF4-FFF2-40B4-BE49-F238E27FC236}">
                <a16:creationId xmlns:a16="http://schemas.microsoft.com/office/drawing/2014/main" id="{4BAD83E4-638B-4500-E7DD-9FCD05018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436" y="0"/>
            <a:ext cx="15883128" cy="10287000"/>
          </a:xfrm>
          <a:prstGeom prst="rect">
            <a:avLst/>
          </a:prstGeom>
        </p:spPr>
      </p:pic>
      <p:sp>
        <p:nvSpPr>
          <p:cNvPr id="2" name="Text Placeholder 1"/>
          <p:cNvSpPr>
            <a:spLocks noGrp="1"/>
          </p:cNvSpPr>
          <p:nvPr>
            <p:ph type="body" sz="quarter" idx="10"/>
          </p:nvPr>
        </p:nvSpPr>
        <p:spPr/>
        <p:txBody>
          <a:bodyPr/>
          <a:lstStyle/>
          <a:p>
            <a:r>
              <a:rPr lang="en-US" dirty="0"/>
              <a:t>Iron chains worn by slaves, 1st century AD</a:t>
            </a:r>
          </a:p>
        </p:txBody>
      </p:sp>
      <p:sp>
        <p:nvSpPr>
          <p:cNvPr id="3" name="Text Placeholder 2"/>
          <p:cNvSpPr>
            <a:spLocks noGrp="1"/>
          </p:cNvSpPr>
          <p:nvPr>
            <p:ph type="body" sz="quarter" idx="12"/>
          </p:nvPr>
        </p:nvSpPr>
        <p:spPr/>
        <p:txBody>
          <a:bodyPr/>
          <a:lstStyle/>
          <a:p>
            <a:r>
              <a:rPr lang="en-US" dirty="0"/>
              <a:t>8:29</a:t>
            </a:r>
          </a:p>
        </p:txBody>
      </p:sp>
      <p:sp>
        <p:nvSpPr>
          <p:cNvPr id="4" name="Title 3"/>
          <p:cNvSpPr>
            <a:spLocks noGrp="1"/>
          </p:cNvSpPr>
          <p:nvPr>
            <p:ph type="title"/>
          </p:nvPr>
        </p:nvSpPr>
        <p:spPr/>
        <p:txBody>
          <a:bodyPr/>
          <a:lstStyle/>
          <a:p>
            <a:r>
              <a:rPr lang="en-US" dirty="0"/>
              <a:t>And he was kept under guard and bound with chains and fetters</a:t>
            </a:r>
          </a:p>
        </p:txBody>
      </p:sp>
    </p:spTree>
    <p:extLst>
      <p:ext uri="{BB962C8B-B14F-4D97-AF65-F5344CB8AC3E}">
        <p14:creationId xmlns:p14="http://schemas.microsoft.com/office/powerpoint/2010/main" val="28071057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floor&#10;&#10;Description automatically generated">
            <a:extLst>
              <a:ext uri="{FF2B5EF4-FFF2-40B4-BE49-F238E27FC236}">
                <a16:creationId xmlns:a16="http://schemas.microsoft.com/office/drawing/2014/main" id="{14C8D6E6-8DE3-417A-BCFA-2467CB21A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28"/>
            <a:ext cx="18288000" cy="10067544"/>
          </a:xfrm>
          <a:prstGeom prst="rect">
            <a:avLst/>
          </a:prstGeom>
        </p:spPr>
      </p:pic>
      <p:sp>
        <p:nvSpPr>
          <p:cNvPr id="2" name="Text Placeholder 1"/>
          <p:cNvSpPr>
            <a:spLocks noGrp="1"/>
          </p:cNvSpPr>
          <p:nvPr>
            <p:ph type="body" sz="quarter" idx="10"/>
          </p:nvPr>
        </p:nvSpPr>
        <p:spPr/>
        <p:txBody>
          <a:bodyPr/>
          <a:lstStyle/>
          <a:p>
            <a:r>
              <a:rPr lang="en-US" dirty="0"/>
              <a:t>Iron chains worn by slaves, 1st century AD</a:t>
            </a:r>
          </a:p>
        </p:txBody>
      </p:sp>
      <p:sp>
        <p:nvSpPr>
          <p:cNvPr id="3" name="Text Placeholder 2"/>
          <p:cNvSpPr>
            <a:spLocks noGrp="1"/>
          </p:cNvSpPr>
          <p:nvPr>
            <p:ph type="body" sz="quarter" idx="12"/>
          </p:nvPr>
        </p:nvSpPr>
        <p:spPr/>
        <p:txBody>
          <a:bodyPr/>
          <a:lstStyle/>
          <a:p>
            <a:r>
              <a:rPr lang="en-US" dirty="0"/>
              <a:t>8:29</a:t>
            </a:r>
          </a:p>
        </p:txBody>
      </p:sp>
      <p:sp>
        <p:nvSpPr>
          <p:cNvPr id="4" name="Title 3"/>
          <p:cNvSpPr>
            <a:spLocks noGrp="1"/>
          </p:cNvSpPr>
          <p:nvPr>
            <p:ph type="title"/>
          </p:nvPr>
        </p:nvSpPr>
        <p:spPr/>
        <p:txBody>
          <a:bodyPr/>
          <a:lstStyle/>
          <a:p>
            <a:r>
              <a:rPr lang="en-US" dirty="0"/>
              <a:t>And he was kept under guard and bound with chains and fetters</a:t>
            </a:r>
          </a:p>
        </p:txBody>
      </p:sp>
    </p:spTree>
    <p:extLst>
      <p:ext uri="{BB962C8B-B14F-4D97-AF65-F5344CB8AC3E}">
        <p14:creationId xmlns:p14="http://schemas.microsoft.com/office/powerpoint/2010/main" val="3541668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ndscape with trees and a body of water&#10;&#10;Description automatically generated with low confidence">
            <a:extLst>
              <a:ext uri="{FF2B5EF4-FFF2-40B4-BE49-F238E27FC236}">
                <a16:creationId xmlns:a16="http://schemas.microsoft.com/office/drawing/2014/main" id="{6911A307-788D-DE75-9227-9A0A7CEE5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from Gadara</a:t>
            </a:r>
          </a:p>
        </p:txBody>
      </p:sp>
      <p:sp>
        <p:nvSpPr>
          <p:cNvPr id="3" name="Text Placeholder 2"/>
          <p:cNvSpPr>
            <a:spLocks noGrp="1"/>
          </p:cNvSpPr>
          <p:nvPr>
            <p:ph type="body" sz="quarter" idx="12"/>
          </p:nvPr>
        </p:nvSpPr>
        <p:spPr/>
        <p:txBody>
          <a:bodyPr/>
          <a:lstStyle/>
          <a:p>
            <a:r>
              <a:rPr lang="en-US" dirty="0"/>
              <a:t>8:29</a:t>
            </a:r>
          </a:p>
        </p:txBody>
      </p:sp>
      <p:sp>
        <p:nvSpPr>
          <p:cNvPr id="4" name="Title 3"/>
          <p:cNvSpPr>
            <a:spLocks noGrp="1"/>
          </p:cNvSpPr>
          <p:nvPr>
            <p:ph type="title"/>
          </p:nvPr>
        </p:nvSpPr>
        <p:spPr/>
        <p:txBody>
          <a:bodyPr/>
          <a:lstStyle/>
          <a:p>
            <a:r>
              <a:rPr lang="en-US" dirty="0"/>
              <a:t>For it had often gripped him . . . and . . . he was driven by the demon into desolate places</a:t>
            </a:r>
          </a:p>
        </p:txBody>
      </p:sp>
    </p:spTree>
    <p:extLst>
      <p:ext uri="{BB962C8B-B14F-4D97-AF65-F5344CB8AC3E}">
        <p14:creationId xmlns:p14="http://schemas.microsoft.com/office/powerpoint/2010/main" val="27690041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artifact, tan, beige, art&#10;&#10;Description automatically generated">
            <a:extLst>
              <a:ext uri="{FF2B5EF4-FFF2-40B4-BE49-F238E27FC236}">
                <a16:creationId xmlns:a16="http://schemas.microsoft.com/office/drawing/2014/main" id="{229B4D90-4A2B-EFB1-7C6B-6C3BA5042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2052" y="0"/>
            <a:ext cx="12883896" cy="10287000"/>
          </a:xfrm>
          <a:prstGeom prst="rect">
            <a:avLst/>
          </a:prstGeom>
        </p:spPr>
      </p:pic>
      <p:sp>
        <p:nvSpPr>
          <p:cNvPr id="2" name="Text Placeholder 1"/>
          <p:cNvSpPr>
            <a:spLocks noGrp="1"/>
          </p:cNvSpPr>
          <p:nvPr>
            <p:ph type="body" sz="quarter" idx="10"/>
          </p:nvPr>
        </p:nvSpPr>
        <p:spPr/>
        <p:txBody>
          <a:bodyPr/>
          <a:lstStyle/>
          <a:p>
            <a:r>
              <a:rPr lang="en-US" dirty="0"/>
              <a:t>Tile with Tenth Roman Legion stamp, from Jerusalem, 1st or 2nd century AD</a:t>
            </a:r>
          </a:p>
        </p:txBody>
      </p:sp>
      <p:sp>
        <p:nvSpPr>
          <p:cNvPr id="3" name="Text Placeholder 2"/>
          <p:cNvSpPr>
            <a:spLocks noGrp="1"/>
          </p:cNvSpPr>
          <p:nvPr>
            <p:ph type="body" sz="quarter" idx="12"/>
          </p:nvPr>
        </p:nvSpPr>
        <p:spPr/>
        <p:txBody>
          <a:bodyPr/>
          <a:lstStyle/>
          <a:p>
            <a:r>
              <a:rPr lang="en-US" dirty="0"/>
              <a:t>8:30</a:t>
            </a:r>
          </a:p>
        </p:txBody>
      </p:sp>
      <p:sp>
        <p:nvSpPr>
          <p:cNvPr id="4" name="Title 3"/>
          <p:cNvSpPr>
            <a:spLocks noGrp="1"/>
          </p:cNvSpPr>
          <p:nvPr>
            <p:ph type="title"/>
          </p:nvPr>
        </p:nvSpPr>
        <p:spPr/>
        <p:txBody>
          <a:bodyPr/>
          <a:lstStyle/>
          <a:p>
            <a:r>
              <a:rPr lang="en-US" dirty="0"/>
              <a:t>Jesus asked him, “What is your name?” And he said, “Legion,” for many demons had entered him</a:t>
            </a:r>
          </a:p>
        </p:txBody>
      </p:sp>
    </p:spTree>
    <p:extLst>
      <p:ext uri="{BB962C8B-B14F-4D97-AF65-F5344CB8AC3E}">
        <p14:creationId xmlns:p14="http://schemas.microsoft.com/office/powerpoint/2010/main" val="9186719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F10D2A5-1C06-431B-A1DF-0ABD8A2F05EA}"/>
              </a:ext>
            </a:extLst>
          </p:cNvPr>
          <p:cNvPicPr>
            <a:picLocks noChangeAspect="1"/>
          </p:cNvPicPr>
          <p:nvPr/>
        </p:nvPicPr>
        <p:blipFill rotWithShape="1">
          <a:blip r:embed="rId3">
            <a:extLst>
              <a:ext uri="{28A0092B-C50C-407E-A947-70E740481C1C}">
                <a14:useLocalDpi xmlns:a14="http://schemas.microsoft.com/office/drawing/2010/main" val="0"/>
              </a:ext>
            </a:extLst>
          </a:blip>
          <a:srcRect b="3333"/>
          <a:stretch/>
        </p:blipFill>
        <p:spPr>
          <a:xfrm>
            <a:off x="9098280" y="342900"/>
            <a:ext cx="9189720" cy="9944100"/>
          </a:xfrm>
          <a:prstGeom prst="rect">
            <a:avLst/>
          </a:prstGeom>
        </p:spPr>
      </p:pic>
      <p:pic>
        <p:nvPicPr>
          <p:cNvPr id="7" name="Picture 6">
            <a:extLst>
              <a:ext uri="{FF2B5EF4-FFF2-40B4-BE49-F238E27FC236}">
                <a16:creationId xmlns:a16="http://schemas.microsoft.com/office/drawing/2014/main" id="{8A588DF9-E720-4738-A06A-40248C2DC8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62288" cy="10287000"/>
          </a:xfrm>
          <a:prstGeom prst="rect">
            <a:avLst/>
          </a:prstGeom>
        </p:spPr>
      </p:pic>
      <p:sp>
        <p:nvSpPr>
          <p:cNvPr id="2" name="Text Placeholder 1"/>
          <p:cNvSpPr>
            <a:spLocks noGrp="1"/>
          </p:cNvSpPr>
          <p:nvPr>
            <p:ph type="body" sz="quarter" idx="10"/>
          </p:nvPr>
        </p:nvSpPr>
        <p:spPr/>
        <p:txBody>
          <a:bodyPr/>
          <a:lstStyle/>
          <a:p>
            <a:r>
              <a:rPr lang="en-US" dirty="0"/>
              <a:t>Bronze coin from Judea with </a:t>
            </a:r>
            <a:r>
              <a:rPr lang="en-US"/>
              <a:t>legionary countermarks</a:t>
            </a:r>
            <a:endParaRPr lang="en-US" dirty="0"/>
          </a:p>
        </p:txBody>
      </p:sp>
      <p:sp>
        <p:nvSpPr>
          <p:cNvPr id="3" name="Text Placeholder 2"/>
          <p:cNvSpPr>
            <a:spLocks noGrp="1"/>
          </p:cNvSpPr>
          <p:nvPr>
            <p:ph type="body" sz="quarter" idx="12"/>
          </p:nvPr>
        </p:nvSpPr>
        <p:spPr/>
        <p:txBody>
          <a:bodyPr/>
          <a:lstStyle/>
          <a:p>
            <a:r>
              <a:rPr lang="en-US" dirty="0"/>
              <a:t>8:30</a:t>
            </a:r>
          </a:p>
        </p:txBody>
      </p:sp>
      <p:sp>
        <p:nvSpPr>
          <p:cNvPr id="4" name="Title 3"/>
          <p:cNvSpPr>
            <a:spLocks noGrp="1"/>
          </p:cNvSpPr>
          <p:nvPr>
            <p:ph type="title"/>
          </p:nvPr>
        </p:nvSpPr>
        <p:spPr/>
        <p:txBody>
          <a:bodyPr/>
          <a:lstStyle/>
          <a:p>
            <a:r>
              <a:rPr lang="en-US" dirty="0"/>
              <a:t>Jesus asked him, “What is your name?” And he said, “Legion,” for many demons had entered him</a:t>
            </a:r>
          </a:p>
        </p:txBody>
      </p:sp>
    </p:spTree>
    <p:extLst>
      <p:ext uri="{BB962C8B-B14F-4D97-AF65-F5344CB8AC3E}">
        <p14:creationId xmlns:p14="http://schemas.microsoft.com/office/powerpoint/2010/main" val="15353620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ound, mammal, pig&#10;&#10;Description automatically generated">
            <a:extLst>
              <a:ext uri="{FF2B5EF4-FFF2-40B4-BE49-F238E27FC236}">
                <a16:creationId xmlns:a16="http://schemas.microsoft.com/office/drawing/2014/main" id="{59E5671C-750B-1EB4-B29B-5003A6827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Herd of boars near Mount Olympus</a:t>
            </a:r>
          </a:p>
        </p:txBody>
      </p:sp>
      <p:sp>
        <p:nvSpPr>
          <p:cNvPr id="3" name="Text Placeholder 2"/>
          <p:cNvSpPr>
            <a:spLocks noGrp="1"/>
          </p:cNvSpPr>
          <p:nvPr>
            <p:ph type="body" sz="quarter" idx="12"/>
          </p:nvPr>
        </p:nvSpPr>
        <p:spPr/>
        <p:txBody>
          <a:bodyPr/>
          <a:lstStyle/>
          <a:p>
            <a:r>
              <a:rPr lang="en-US" dirty="0"/>
              <a:t>8:32</a:t>
            </a:r>
          </a:p>
        </p:txBody>
      </p:sp>
      <p:sp>
        <p:nvSpPr>
          <p:cNvPr id="4" name="Title 3"/>
          <p:cNvSpPr>
            <a:spLocks noGrp="1"/>
          </p:cNvSpPr>
          <p:nvPr>
            <p:ph type="title"/>
          </p:nvPr>
        </p:nvSpPr>
        <p:spPr/>
        <p:txBody>
          <a:bodyPr/>
          <a:lstStyle/>
          <a:p>
            <a:r>
              <a:rPr lang="en-US" dirty="0"/>
              <a:t>Now there was a herd of many swine feeding on the mountain</a:t>
            </a:r>
          </a:p>
        </p:txBody>
      </p:sp>
    </p:spTree>
    <p:extLst>
      <p:ext uri="{BB962C8B-B14F-4D97-AF65-F5344CB8AC3E}">
        <p14:creationId xmlns:p14="http://schemas.microsoft.com/office/powerpoint/2010/main" val="167416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nature, hill, grass&#10;&#10;Description automatically generated">
            <a:extLst>
              <a:ext uri="{FF2B5EF4-FFF2-40B4-BE49-F238E27FC236}">
                <a16:creationId xmlns:a16="http://schemas.microsoft.com/office/drawing/2014/main" id="{97EB5EBE-D349-6BC7-7755-08E8D827C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Gamla (from the east)</a:t>
            </a:r>
          </a:p>
        </p:txBody>
      </p:sp>
      <p:sp>
        <p:nvSpPr>
          <p:cNvPr id="3" name="Text Placeholder 2"/>
          <p:cNvSpPr>
            <a:spLocks noGrp="1"/>
          </p:cNvSpPr>
          <p:nvPr>
            <p:ph type="body" sz="quarter" idx="12"/>
          </p:nvPr>
        </p:nvSpPr>
        <p:spPr/>
        <p:txBody>
          <a:bodyPr/>
          <a:lstStyle/>
          <a:p>
            <a:r>
              <a:rPr lang="en-US" dirty="0"/>
              <a:t>8:1</a:t>
            </a:r>
          </a:p>
        </p:txBody>
      </p:sp>
      <p:sp>
        <p:nvSpPr>
          <p:cNvPr id="4" name="Title 3"/>
          <p:cNvSpPr>
            <a:spLocks noGrp="1"/>
          </p:cNvSpPr>
          <p:nvPr>
            <p:ph type="title"/>
          </p:nvPr>
        </p:nvSpPr>
        <p:spPr/>
        <p:txBody>
          <a:bodyPr/>
          <a:lstStyle/>
          <a:p>
            <a:r>
              <a:rPr lang="en-US" dirty="0"/>
              <a:t>He went about cities and villages, preaching, and proclaiming the good news of the kingdom</a:t>
            </a:r>
          </a:p>
        </p:txBody>
      </p:sp>
      <p:sp>
        <p:nvSpPr>
          <p:cNvPr id="6" name="Line 8"/>
          <p:cNvSpPr>
            <a:spLocks noChangeShapeType="1"/>
          </p:cNvSpPr>
          <p:nvPr/>
        </p:nvSpPr>
        <p:spPr bwMode="auto">
          <a:xfrm>
            <a:off x="5252357" y="7015862"/>
            <a:ext cx="571500" cy="354789"/>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defTabSz="1371600">
              <a:defRPr/>
            </a:pPr>
            <a:endParaRPr lang="en-US" sz="2700" kern="0">
              <a:solidFill>
                <a:prstClr val="black"/>
              </a:solidFill>
              <a:latin typeface="Calibri"/>
            </a:endParaRPr>
          </a:p>
        </p:txBody>
      </p:sp>
      <p:sp>
        <p:nvSpPr>
          <p:cNvPr id="7" name="Text Box 15"/>
          <p:cNvSpPr txBox="1">
            <a:spLocks noChangeArrowheads="1"/>
          </p:cNvSpPr>
          <p:nvPr/>
        </p:nvSpPr>
        <p:spPr bwMode="auto">
          <a:xfrm>
            <a:off x="3662188" y="6456251"/>
            <a:ext cx="1328633" cy="584775"/>
          </a:xfrm>
          <a:prstGeom prst="rect">
            <a:avLst/>
          </a:prstGeom>
          <a:noFill/>
          <a:ln w="9525">
            <a:noFill/>
            <a:miter lim="800000"/>
            <a:headEnd/>
            <a:tailEnd/>
          </a:ln>
          <a:effectLst/>
        </p:spPr>
        <p:txBody>
          <a:bodyPr wrap="none">
            <a:spAutoFit/>
          </a:bodyPr>
          <a:lstStyle/>
          <a:p>
            <a:pPr algn="ctr">
              <a:defRPr/>
            </a:pPr>
            <a:r>
              <a:rPr lang="en-US" sz="3200" dirty="0">
                <a:solidFill>
                  <a:prstClr val="white"/>
                </a:solidFill>
                <a:effectLst>
                  <a:glow rad="76200">
                    <a:prstClr val="black">
                      <a:alpha val="60000"/>
                    </a:prstClr>
                  </a:glow>
                </a:effectLst>
                <a:cs typeface="Calibri" pitchFamily="34" charset="0"/>
              </a:rPr>
              <a:t>breach</a:t>
            </a:r>
          </a:p>
        </p:txBody>
      </p:sp>
      <p:sp>
        <p:nvSpPr>
          <p:cNvPr id="8" name="Line 8"/>
          <p:cNvSpPr>
            <a:spLocks noChangeShapeType="1"/>
          </p:cNvSpPr>
          <p:nvPr/>
        </p:nvSpPr>
        <p:spPr bwMode="auto">
          <a:xfrm>
            <a:off x="6944638" y="5553315"/>
            <a:ext cx="348954" cy="583389"/>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defTabSz="1371600">
              <a:defRPr/>
            </a:pPr>
            <a:endParaRPr lang="en-US" sz="2700" kern="0">
              <a:solidFill>
                <a:prstClr val="black"/>
              </a:solidFill>
              <a:latin typeface="Calibri"/>
            </a:endParaRPr>
          </a:p>
        </p:txBody>
      </p:sp>
      <p:sp>
        <p:nvSpPr>
          <p:cNvPr id="9" name="Text Box 15"/>
          <p:cNvSpPr txBox="1">
            <a:spLocks noChangeArrowheads="1"/>
          </p:cNvSpPr>
          <p:nvPr/>
        </p:nvSpPr>
        <p:spPr bwMode="auto">
          <a:xfrm>
            <a:off x="5373388" y="4901118"/>
            <a:ext cx="1845441" cy="553998"/>
          </a:xfrm>
          <a:prstGeom prst="rect">
            <a:avLst/>
          </a:prstGeom>
          <a:noFill/>
          <a:ln w="9525">
            <a:noFill/>
            <a:miter lim="800000"/>
            <a:headEnd/>
            <a:tailEnd/>
          </a:ln>
          <a:effectLst/>
        </p:spPr>
        <p:txBody>
          <a:bodyPr wrap="none">
            <a:spAutoFit/>
          </a:bodyPr>
          <a:lstStyle>
            <a:defPPr>
              <a:defRPr lang="en-US"/>
            </a:defPPr>
            <a:lvl1pPr algn="ctr">
              <a:defRPr sz="3200">
                <a:solidFill>
                  <a:prstClr val="white"/>
                </a:solidFill>
                <a:effectLst>
                  <a:glow rad="76200">
                    <a:prstClr val="black">
                      <a:alpha val="60000"/>
                    </a:prstClr>
                  </a:glow>
                </a:effectLst>
                <a:cs typeface="Calibri" pitchFamily="34" charset="0"/>
              </a:defRPr>
            </a:lvl1pPr>
          </a:lstStyle>
          <a:p>
            <a:r>
              <a:rPr lang="en-US" dirty="0"/>
              <a:t>synagogue</a:t>
            </a:r>
          </a:p>
        </p:txBody>
      </p:sp>
      <p:sp>
        <p:nvSpPr>
          <p:cNvPr id="10" name="Line 8"/>
          <p:cNvSpPr>
            <a:spLocks noChangeShapeType="1"/>
          </p:cNvSpPr>
          <p:nvPr/>
        </p:nvSpPr>
        <p:spPr bwMode="auto">
          <a:xfrm flipH="1" flipV="1">
            <a:off x="3688011" y="8311498"/>
            <a:ext cx="1371600" cy="571500"/>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defTabSz="1371600">
              <a:defRPr/>
            </a:pPr>
            <a:endParaRPr lang="en-US" sz="2700" kern="0">
              <a:solidFill>
                <a:prstClr val="black"/>
              </a:solidFill>
              <a:latin typeface="Calibri"/>
            </a:endParaRPr>
          </a:p>
        </p:txBody>
      </p:sp>
      <p:sp>
        <p:nvSpPr>
          <p:cNvPr id="11" name="Text Box 15"/>
          <p:cNvSpPr txBox="1">
            <a:spLocks noChangeArrowheads="1"/>
          </p:cNvSpPr>
          <p:nvPr/>
        </p:nvSpPr>
        <p:spPr bwMode="auto">
          <a:xfrm>
            <a:off x="5127414" y="8654398"/>
            <a:ext cx="1456360" cy="553998"/>
          </a:xfrm>
          <a:prstGeom prst="rect">
            <a:avLst/>
          </a:prstGeom>
          <a:noFill/>
          <a:ln w="9525">
            <a:noFill/>
            <a:miter lim="800000"/>
            <a:headEnd/>
            <a:tailEnd/>
          </a:ln>
          <a:effectLst/>
        </p:spPr>
        <p:txBody>
          <a:bodyPr wrap="none">
            <a:spAutoFit/>
          </a:bodyPr>
          <a:lstStyle>
            <a:defPPr>
              <a:defRPr lang="en-US"/>
            </a:defPPr>
            <a:lvl1pPr algn="ctr">
              <a:defRPr sz="3200">
                <a:solidFill>
                  <a:prstClr val="white"/>
                </a:solidFill>
                <a:effectLst>
                  <a:glow rad="76200">
                    <a:prstClr val="black">
                      <a:alpha val="60000"/>
                    </a:prstClr>
                  </a:glow>
                </a:effectLst>
                <a:cs typeface="Calibri" pitchFamily="34" charset="0"/>
              </a:defRPr>
            </a:lvl1pPr>
          </a:lstStyle>
          <a:p>
            <a:r>
              <a:rPr lang="en-US" dirty="0"/>
              <a:t>city wall</a:t>
            </a:r>
          </a:p>
        </p:txBody>
      </p:sp>
      <p:sp>
        <p:nvSpPr>
          <p:cNvPr id="13" name="Text Box 15"/>
          <p:cNvSpPr txBox="1">
            <a:spLocks noChangeArrowheads="1"/>
          </p:cNvSpPr>
          <p:nvPr/>
        </p:nvSpPr>
        <p:spPr bwMode="auto">
          <a:xfrm>
            <a:off x="8915400" y="1431919"/>
            <a:ext cx="1369285" cy="553998"/>
          </a:xfrm>
          <a:prstGeom prst="rect">
            <a:avLst/>
          </a:prstGeom>
          <a:noFill/>
          <a:ln w="9525">
            <a:noFill/>
            <a:miter lim="800000"/>
            <a:headEnd/>
            <a:tailEnd/>
          </a:ln>
          <a:effectLst/>
        </p:spPr>
        <p:txBody>
          <a:bodyPr wrap="none">
            <a:spAutoFit/>
          </a:bodyPr>
          <a:lstStyle>
            <a:defPPr>
              <a:defRPr lang="en-US"/>
            </a:defPPr>
            <a:lvl1pPr algn="ctr">
              <a:defRPr sz="3200">
                <a:solidFill>
                  <a:prstClr val="white"/>
                </a:solidFill>
                <a:effectLst>
                  <a:glow rad="76200">
                    <a:prstClr val="black">
                      <a:alpha val="60000"/>
                    </a:prstClr>
                  </a:glow>
                </a:effectLst>
                <a:cs typeface="Calibri" pitchFamily="34" charset="0"/>
              </a:defRPr>
            </a:lvl1pPr>
          </a:lstStyle>
          <a:p>
            <a:r>
              <a:rPr lang="en-US" dirty="0"/>
              <a:t>summit</a:t>
            </a:r>
          </a:p>
        </p:txBody>
      </p:sp>
      <p:sp>
        <p:nvSpPr>
          <p:cNvPr id="14" name="Line 8"/>
          <p:cNvSpPr>
            <a:spLocks noChangeShapeType="1"/>
          </p:cNvSpPr>
          <p:nvPr/>
        </p:nvSpPr>
        <p:spPr bwMode="auto">
          <a:xfrm flipH="1">
            <a:off x="11957377" y="3821568"/>
            <a:ext cx="342900" cy="583389"/>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defTabSz="1371600">
              <a:defRPr/>
            </a:pPr>
            <a:endParaRPr lang="en-US" sz="2700" kern="0">
              <a:solidFill>
                <a:prstClr val="black"/>
              </a:solidFill>
              <a:latin typeface="Calibri"/>
            </a:endParaRPr>
          </a:p>
        </p:txBody>
      </p:sp>
      <p:sp>
        <p:nvSpPr>
          <p:cNvPr id="15" name="Text Box 15"/>
          <p:cNvSpPr txBox="1">
            <a:spLocks noChangeArrowheads="1"/>
          </p:cNvSpPr>
          <p:nvPr/>
        </p:nvSpPr>
        <p:spPr bwMode="auto">
          <a:xfrm>
            <a:off x="12039600" y="3221403"/>
            <a:ext cx="2133468" cy="553998"/>
          </a:xfrm>
          <a:prstGeom prst="rect">
            <a:avLst/>
          </a:prstGeom>
          <a:noFill/>
          <a:ln w="9525">
            <a:noFill/>
            <a:miter lim="800000"/>
            <a:headEnd/>
            <a:tailEnd/>
          </a:ln>
          <a:effectLst/>
        </p:spPr>
        <p:txBody>
          <a:bodyPr wrap="none">
            <a:spAutoFit/>
          </a:bodyPr>
          <a:lstStyle>
            <a:defPPr>
              <a:defRPr lang="en-US"/>
            </a:defPPr>
            <a:lvl1pPr algn="ctr">
              <a:defRPr sz="3200">
                <a:solidFill>
                  <a:prstClr val="white"/>
                </a:solidFill>
                <a:effectLst>
                  <a:glow rad="76200">
                    <a:prstClr val="black">
                      <a:alpha val="60000"/>
                    </a:prstClr>
                  </a:glow>
                </a:effectLst>
                <a:cs typeface="Calibri" pitchFamily="34" charset="0"/>
              </a:defRPr>
            </a:lvl1pPr>
          </a:lstStyle>
          <a:p>
            <a:r>
              <a:rPr lang="en-US" dirty="0"/>
              <a:t>round tower</a:t>
            </a:r>
          </a:p>
        </p:txBody>
      </p:sp>
    </p:spTree>
    <p:extLst>
      <p:ext uri="{BB962C8B-B14F-4D97-AF65-F5344CB8AC3E}">
        <p14:creationId xmlns:p14="http://schemas.microsoft.com/office/powerpoint/2010/main" val="56085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sculpture, dog, mammal&#10;&#10;Description automatically generated">
            <a:extLst>
              <a:ext uri="{FF2B5EF4-FFF2-40B4-BE49-F238E27FC236}">
                <a16:creationId xmlns:a16="http://schemas.microsoft.com/office/drawing/2014/main" id="{41B65CB1-B1B7-C764-9474-232275CF5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Sculpture of boar being attacked by dogs, from Pompeii, 1st century AD</a:t>
            </a:r>
          </a:p>
        </p:txBody>
      </p:sp>
      <p:sp>
        <p:nvSpPr>
          <p:cNvPr id="3" name="Text Placeholder 2"/>
          <p:cNvSpPr>
            <a:spLocks noGrp="1"/>
          </p:cNvSpPr>
          <p:nvPr>
            <p:ph type="body" sz="quarter" idx="12"/>
          </p:nvPr>
        </p:nvSpPr>
        <p:spPr/>
        <p:txBody>
          <a:bodyPr/>
          <a:lstStyle/>
          <a:p>
            <a:r>
              <a:rPr lang="en-US" dirty="0"/>
              <a:t>8:32</a:t>
            </a:r>
          </a:p>
        </p:txBody>
      </p:sp>
      <p:sp>
        <p:nvSpPr>
          <p:cNvPr id="4" name="Title 3"/>
          <p:cNvSpPr>
            <a:spLocks noGrp="1"/>
          </p:cNvSpPr>
          <p:nvPr>
            <p:ph type="title"/>
          </p:nvPr>
        </p:nvSpPr>
        <p:spPr/>
        <p:txBody>
          <a:bodyPr/>
          <a:lstStyle/>
          <a:p>
            <a:r>
              <a:rPr lang="en-US" dirty="0"/>
              <a:t>Now there was a herd of many swine feeding on the mountain</a:t>
            </a:r>
          </a:p>
        </p:txBody>
      </p:sp>
    </p:spTree>
    <p:extLst>
      <p:ext uri="{BB962C8B-B14F-4D97-AF65-F5344CB8AC3E}">
        <p14:creationId xmlns:p14="http://schemas.microsoft.com/office/powerpoint/2010/main" val="11052460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landscape, nature, mountain&#10;&#10;Description automatically generated">
            <a:extLst>
              <a:ext uri="{FF2B5EF4-FFF2-40B4-BE49-F238E27FC236}">
                <a16:creationId xmlns:a16="http://schemas.microsoft.com/office/drawing/2014/main" id="{C663D55E-C472-04C1-1EF4-AA66BBA69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4"/>
            <a:ext cx="18291938" cy="10284786"/>
          </a:xfrm>
          <a:prstGeom prst="rect">
            <a:avLst/>
          </a:prstGeom>
        </p:spPr>
      </p:pic>
      <p:sp>
        <p:nvSpPr>
          <p:cNvPr id="2" name="Text Placeholder 1"/>
          <p:cNvSpPr>
            <a:spLocks noGrp="1"/>
          </p:cNvSpPr>
          <p:nvPr>
            <p:ph type="body" sz="quarter" idx="10"/>
          </p:nvPr>
        </p:nvSpPr>
        <p:spPr/>
        <p:txBody>
          <a:bodyPr/>
          <a:lstStyle/>
          <a:p>
            <a:r>
              <a:rPr lang="en-US" dirty="0"/>
              <a:t>Area of Gadara harbor</a:t>
            </a:r>
          </a:p>
        </p:txBody>
      </p:sp>
      <p:sp>
        <p:nvSpPr>
          <p:cNvPr id="3" name="Text Placeholder 2"/>
          <p:cNvSpPr>
            <a:spLocks noGrp="1"/>
          </p:cNvSpPr>
          <p:nvPr>
            <p:ph type="body" sz="quarter" idx="12"/>
          </p:nvPr>
        </p:nvSpPr>
        <p:spPr/>
        <p:txBody>
          <a:bodyPr/>
          <a:lstStyle/>
          <a:p>
            <a:r>
              <a:rPr lang="en-US" dirty="0"/>
              <a:t>8:33</a:t>
            </a:r>
          </a:p>
        </p:txBody>
      </p:sp>
      <p:sp>
        <p:nvSpPr>
          <p:cNvPr id="4" name="Title 3"/>
          <p:cNvSpPr>
            <a:spLocks noGrp="1"/>
          </p:cNvSpPr>
          <p:nvPr>
            <p:ph type="title"/>
          </p:nvPr>
        </p:nvSpPr>
        <p:spPr/>
        <p:txBody>
          <a:bodyPr/>
          <a:lstStyle/>
          <a:p>
            <a:r>
              <a:rPr lang="en-US" dirty="0"/>
              <a:t>And the herd rushed down the steep slope into the lake and were drowned</a:t>
            </a:r>
          </a:p>
        </p:txBody>
      </p:sp>
    </p:spTree>
    <p:extLst>
      <p:ext uri="{BB962C8B-B14F-4D97-AF65-F5344CB8AC3E}">
        <p14:creationId xmlns:p14="http://schemas.microsoft.com/office/powerpoint/2010/main" val="38573019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landscape, nature, mountain&#10;&#10;Description automatically generated">
            <a:extLst>
              <a:ext uri="{FF2B5EF4-FFF2-40B4-BE49-F238E27FC236}">
                <a16:creationId xmlns:a16="http://schemas.microsoft.com/office/drawing/2014/main" id="{745756BD-4D99-45B9-BB27-67E5D2484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4"/>
            <a:ext cx="18291938" cy="10284786"/>
          </a:xfrm>
          <a:prstGeom prst="rect">
            <a:avLst/>
          </a:prstGeom>
        </p:spPr>
      </p:pic>
      <p:sp>
        <p:nvSpPr>
          <p:cNvPr id="2" name="Text Placeholder 1"/>
          <p:cNvSpPr>
            <a:spLocks noGrp="1"/>
          </p:cNvSpPr>
          <p:nvPr>
            <p:ph type="body" sz="quarter" idx="10"/>
          </p:nvPr>
        </p:nvSpPr>
        <p:spPr/>
        <p:txBody>
          <a:bodyPr/>
          <a:lstStyle/>
          <a:p>
            <a:r>
              <a:rPr lang="en-US" dirty="0"/>
              <a:t>Area of Gadara harbor</a:t>
            </a:r>
          </a:p>
        </p:txBody>
      </p:sp>
      <p:sp>
        <p:nvSpPr>
          <p:cNvPr id="3" name="Text Placeholder 2"/>
          <p:cNvSpPr>
            <a:spLocks noGrp="1"/>
          </p:cNvSpPr>
          <p:nvPr>
            <p:ph type="body" sz="quarter" idx="12"/>
          </p:nvPr>
        </p:nvSpPr>
        <p:spPr/>
        <p:txBody>
          <a:bodyPr/>
          <a:lstStyle/>
          <a:p>
            <a:r>
              <a:rPr lang="en-US" dirty="0"/>
              <a:t>8:33</a:t>
            </a:r>
          </a:p>
        </p:txBody>
      </p:sp>
      <p:sp>
        <p:nvSpPr>
          <p:cNvPr id="4" name="Title 3"/>
          <p:cNvSpPr>
            <a:spLocks noGrp="1"/>
          </p:cNvSpPr>
          <p:nvPr>
            <p:ph type="title"/>
          </p:nvPr>
        </p:nvSpPr>
        <p:spPr/>
        <p:txBody>
          <a:bodyPr/>
          <a:lstStyle/>
          <a:p>
            <a:r>
              <a:rPr lang="en-US" dirty="0"/>
              <a:t>And the herd rushed down the steep slope into the lake and were drowned</a:t>
            </a:r>
          </a:p>
        </p:txBody>
      </p:sp>
      <p:sp>
        <p:nvSpPr>
          <p:cNvPr id="6" name="Text Box 1033"/>
          <p:cNvSpPr txBox="1">
            <a:spLocks noChangeArrowheads="1"/>
          </p:cNvSpPr>
          <p:nvPr/>
        </p:nvSpPr>
        <p:spPr bwMode="auto">
          <a:xfrm>
            <a:off x="15468600" y="5221874"/>
            <a:ext cx="2611228" cy="584775"/>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Gadara harbor</a:t>
            </a:r>
          </a:p>
        </p:txBody>
      </p:sp>
      <p:sp>
        <p:nvSpPr>
          <p:cNvPr id="7" name="Text Box 1033"/>
          <p:cNvSpPr txBox="1">
            <a:spLocks noChangeArrowheads="1"/>
          </p:cNvSpPr>
          <p:nvPr/>
        </p:nvSpPr>
        <p:spPr bwMode="auto">
          <a:xfrm>
            <a:off x="11734800" y="3524865"/>
            <a:ext cx="1880644" cy="584775"/>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Tell </a:t>
            </a:r>
            <a:r>
              <a:rPr lang="en-US" sz="3200" dirty="0" err="1"/>
              <a:t>Samra</a:t>
            </a:r>
            <a:endParaRPr lang="en-US" sz="3200" dirty="0"/>
          </a:p>
        </p:txBody>
      </p:sp>
      <p:sp>
        <p:nvSpPr>
          <p:cNvPr id="8" name="Text Box 1033"/>
          <p:cNvSpPr txBox="1">
            <a:spLocks noChangeArrowheads="1"/>
          </p:cNvSpPr>
          <p:nvPr/>
        </p:nvSpPr>
        <p:spPr bwMode="auto">
          <a:xfrm>
            <a:off x="5195444" y="3009900"/>
            <a:ext cx="2115066" cy="584775"/>
          </a:xfrm>
          <a:prstGeom prst="rect">
            <a:avLst/>
          </a:prstGeom>
          <a:noFill/>
          <a:ln w="9525">
            <a:noFill/>
            <a:miter lim="800000"/>
            <a:headEnd/>
            <a:tailEnd/>
          </a:ln>
          <a:effectLst/>
        </p:spPr>
        <p:txBody>
          <a:bodyPr wrap="none">
            <a:spAutoFit/>
          </a:bodyPr>
          <a:lstStyle/>
          <a:p>
            <a:pPr algn="ctr">
              <a:defRPr/>
            </a:pPr>
            <a:r>
              <a:rPr lang="en-US" sz="3200" dirty="0">
                <a:solidFill>
                  <a:srgbClr val="FEFFFF"/>
                </a:solidFill>
                <a:effectLst>
                  <a:glow rad="76200">
                    <a:srgbClr val="010000">
                      <a:alpha val="60000"/>
                    </a:srgbClr>
                  </a:glow>
                </a:effectLst>
                <a:latin typeface="Calibri" pitchFamily="34" charset="0"/>
                <a:cs typeface="Calibri" pitchFamily="34" charset="0"/>
              </a:rPr>
              <a:t>Steep slope</a:t>
            </a:r>
          </a:p>
        </p:txBody>
      </p:sp>
      <p:cxnSp>
        <p:nvCxnSpPr>
          <p:cNvPr id="9" name="Straight Arrow Connector 8"/>
          <p:cNvCxnSpPr/>
          <p:nvPr/>
        </p:nvCxnSpPr>
        <p:spPr>
          <a:xfrm>
            <a:off x="16774214" y="5822039"/>
            <a:ext cx="439007" cy="500018"/>
          </a:xfrm>
          <a:prstGeom prst="straightConnector1">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cxnSp>
        <p:nvCxnSpPr>
          <p:cNvPr id="10" name="Straight Arrow Connector 9"/>
          <p:cNvCxnSpPr/>
          <p:nvPr/>
        </p:nvCxnSpPr>
        <p:spPr>
          <a:xfrm flipH="1">
            <a:off x="12265349" y="4125031"/>
            <a:ext cx="361097" cy="500018"/>
          </a:xfrm>
          <a:prstGeom prst="straightConnector1">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cxnSp>
        <p:nvCxnSpPr>
          <p:cNvPr id="11" name="Straight Arrow Connector 10"/>
          <p:cNvCxnSpPr>
            <a:stCxn id="8" idx="3"/>
          </p:cNvCxnSpPr>
          <p:nvPr/>
        </p:nvCxnSpPr>
        <p:spPr>
          <a:xfrm>
            <a:off x="7310510" y="3302288"/>
            <a:ext cx="1208535" cy="186003"/>
          </a:xfrm>
          <a:prstGeom prst="straightConnector1">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Tree>
    <p:extLst>
      <p:ext uri="{BB962C8B-B14F-4D97-AF65-F5344CB8AC3E}">
        <p14:creationId xmlns:p14="http://schemas.microsoft.com/office/powerpoint/2010/main" val="13022490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grass, cloud&#10;&#10;Description automatically generated">
            <a:extLst>
              <a:ext uri="{FF2B5EF4-FFF2-40B4-BE49-F238E27FC236}">
                <a16:creationId xmlns:a16="http://schemas.microsoft.com/office/drawing/2014/main" id="{5DE8B291-080A-36E0-C6A0-AACBB4AD9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Gadara harbor area with hill</a:t>
            </a:r>
          </a:p>
        </p:txBody>
      </p:sp>
      <p:sp>
        <p:nvSpPr>
          <p:cNvPr id="3" name="Text Placeholder 2"/>
          <p:cNvSpPr>
            <a:spLocks noGrp="1"/>
          </p:cNvSpPr>
          <p:nvPr>
            <p:ph type="body" sz="quarter" idx="12"/>
          </p:nvPr>
        </p:nvSpPr>
        <p:spPr/>
        <p:txBody>
          <a:bodyPr/>
          <a:lstStyle/>
          <a:p>
            <a:r>
              <a:rPr lang="en-US" dirty="0"/>
              <a:t>8:33</a:t>
            </a:r>
          </a:p>
        </p:txBody>
      </p:sp>
      <p:sp>
        <p:nvSpPr>
          <p:cNvPr id="4" name="Title 3"/>
          <p:cNvSpPr>
            <a:spLocks noGrp="1"/>
          </p:cNvSpPr>
          <p:nvPr>
            <p:ph type="title"/>
          </p:nvPr>
        </p:nvSpPr>
        <p:spPr/>
        <p:txBody>
          <a:bodyPr/>
          <a:lstStyle/>
          <a:p>
            <a:r>
              <a:rPr lang="en-US" dirty="0"/>
              <a:t>And the herd rushed down the steep slope into the lake and were drowned</a:t>
            </a:r>
          </a:p>
        </p:txBody>
      </p:sp>
    </p:spTree>
    <p:extLst>
      <p:ext uri="{BB962C8B-B14F-4D97-AF65-F5344CB8AC3E}">
        <p14:creationId xmlns:p14="http://schemas.microsoft.com/office/powerpoint/2010/main" val="31658044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nature, landscape, sky&#10;&#10;Description automatically generated">
            <a:extLst>
              <a:ext uri="{FF2B5EF4-FFF2-40B4-BE49-F238E27FC236}">
                <a16:creationId xmlns:a16="http://schemas.microsoft.com/office/drawing/2014/main" id="{1F86A8D1-AA8E-B255-86B9-875EBA35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Shoreline near Gadara harbor</a:t>
            </a:r>
          </a:p>
        </p:txBody>
      </p:sp>
      <p:sp>
        <p:nvSpPr>
          <p:cNvPr id="3" name="Text Placeholder 2"/>
          <p:cNvSpPr>
            <a:spLocks noGrp="1"/>
          </p:cNvSpPr>
          <p:nvPr>
            <p:ph type="body" sz="quarter" idx="12"/>
          </p:nvPr>
        </p:nvSpPr>
        <p:spPr/>
        <p:txBody>
          <a:bodyPr/>
          <a:lstStyle/>
          <a:p>
            <a:r>
              <a:rPr lang="en-US" dirty="0"/>
              <a:t>8:33</a:t>
            </a:r>
          </a:p>
        </p:txBody>
      </p:sp>
      <p:sp>
        <p:nvSpPr>
          <p:cNvPr id="4" name="Title 3"/>
          <p:cNvSpPr>
            <a:spLocks noGrp="1"/>
          </p:cNvSpPr>
          <p:nvPr>
            <p:ph type="title"/>
          </p:nvPr>
        </p:nvSpPr>
        <p:spPr/>
        <p:txBody>
          <a:bodyPr/>
          <a:lstStyle/>
          <a:p>
            <a:r>
              <a:rPr lang="en-US" dirty="0"/>
              <a:t>And the herd rushed down the steep slope into the lake and were drowned</a:t>
            </a:r>
          </a:p>
        </p:txBody>
      </p:sp>
    </p:spTree>
    <p:extLst>
      <p:ext uri="{BB962C8B-B14F-4D97-AF65-F5344CB8AC3E}">
        <p14:creationId xmlns:p14="http://schemas.microsoft.com/office/powerpoint/2010/main" val="25810430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ass, sky, hill&#10;&#10;Description automatically generated">
            <a:extLst>
              <a:ext uri="{FF2B5EF4-FFF2-40B4-BE49-F238E27FC236}">
                <a16:creationId xmlns:a16="http://schemas.microsoft.com/office/drawing/2014/main" id="{3C1115A3-D261-D626-434A-732D9C901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southeastern slope and shore</a:t>
            </a:r>
          </a:p>
        </p:txBody>
      </p:sp>
      <p:sp>
        <p:nvSpPr>
          <p:cNvPr id="6" name="Text Placeholder 2"/>
          <p:cNvSpPr>
            <a:spLocks noGrp="1"/>
          </p:cNvSpPr>
          <p:nvPr>
            <p:ph type="body" sz="quarter" idx="12"/>
          </p:nvPr>
        </p:nvSpPr>
        <p:spPr/>
        <p:txBody>
          <a:bodyPr/>
          <a:lstStyle/>
          <a:p>
            <a:r>
              <a:rPr lang="en-US" dirty="0"/>
              <a:t>8:33</a:t>
            </a:r>
          </a:p>
        </p:txBody>
      </p:sp>
      <p:sp>
        <p:nvSpPr>
          <p:cNvPr id="7" name="Title 3"/>
          <p:cNvSpPr>
            <a:spLocks noGrp="1"/>
          </p:cNvSpPr>
          <p:nvPr>
            <p:ph type="title"/>
          </p:nvPr>
        </p:nvSpPr>
        <p:spPr/>
        <p:txBody>
          <a:bodyPr/>
          <a:lstStyle/>
          <a:p>
            <a:r>
              <a:rPr lang="en-US" dirty="0"/>
              <a:t>And the herd rushed down the steep slope into the lake and were drowned</a:t>
            </a:r>
          </a:p>
        </p:txBody>
      </p:sp>
    </p:spTree>
    <p:extLst>
      <p:ext uri="{BB962C8B-B14F-4D97-AF65-F5344CB8AC3E}">
        <p14:creationId xmlns:p14="http://schemas.microsoft.com/office/powerpoint/2010/main" val="1680910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rses running on a hill&#10;&#10;Description automatically generated with medium confidence">
            <a:extLst>
              <a:ext uri="{FF2B5EF4-FFF2-40B4-BE49-F238E27FC236}">
                <a16:creationId xmlns:a16="http://schemas.microsoft.com/office/drawing/2014/main" id="{7C96BCFA-4044-CE07-A9AA-FC8AD9092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Horses running near Sea of Galilee</a:t>
            </a:r>
          </a:p>
        </p:txBody>
      </p:sp>
      <p:sp>
        <p:nvSpPr>
          <p:cNvPr id="3" name="Text Placeholder 2"/>
          <p:cNvSpPr>
            <a:spLocks noGrp="1"/>
          </p:cNvSpPr>
          <p:nvPr>
            <p:ph type="body" sz="quarter" idx="12"/>
          </p:nvPr>
        </p:nvSpPr>
        <p:spPr/>
        <p:txBody>
          <a:bodyPr/>
          <a:lstStyle/>
          <a:p>
            <a:r>
              <a:rPr lang="en-US" dirty="0"/>
              <a:t>8:33</a:t>
            </a:r>
          </a:p>
        </p:txBody>
      </p:sp>
      <p:sp>
        <p:nvSpPr>
          <p:cNvPr id="4" name="Title 3"/>
          <p:cNvSpPr>
            <a:spLocks noGrp="1"/>
          </p:cNvSpPr>
          <p:nvPr>
            <p:ph type="title"/>
          </p:nvPr>
        </p:nvSpPr>
        <p:spPr/>
        <p:txBody>
          <a:bodyPr/>
          <a:lstStyle/>
          <a:p>
            <a:r>
              <a:rPr lang="en-US" dirty="0"/>
              <a:t>And the herd rushed down the steep slope into the lake and were drowned</a:t>
            </a:r>
          </a:p>
        </p:txBody>
      </p:sp>
    </p:spTree>
    <p:extLst>
      <p:ext uri="{BB962C8B-B14F-4D97-AF65-F5344CB8AC3E}">
        <p14:creationId xmlns:p14="http://schemas.microsoft.com/office/powerpoint/2010/main" val="41207909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5C028B-2065-82ED-840B-0FE0C8272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Steep slope at </a:t>
            </a:r>
            <a:r>
              <a:rPr lang="en-US" dirty="0" err="1"/>
              <a:t>Kursi</a:t>
            </a:r>
            <a:r>
              <a:rPr lang="en-US" dirty="0"/>
              <a:t> (traditional site of event)</a:t>
            </a:r>
          </a:p>
        </p:txBody>
      </p:sp>
      <p:sp>
        <p:nvSpPr>
          <p:cNvPr id="3" name="Text Placeholder 2"/>
          <p:cNvSpPr>
            <a:spLocks noGrp="1"/>
          </p:cNvSpPr>
          <p:nvPr>
            <p:ph type="body" sz="quarter" idx="12"/>
          </p:nvPr>
        </p:nvSpPr>
        <p:spPr/>
        <p:txBody>
          <a:bodyPr/>
          <a:lstStyle/>
          <a:p>
            <a:r>
              <a:rPr lang="en-US" dirty="0"/>
              <a:t>8:33</a:t>
            </a:r>
          </a:p>
        </p:txBody>
      </p:sp>
      <p:sp>
        <p:nvSpPr>
          <p:cNvPr id="4" name="Title 3"/>
          <p:cNvSpPr>
            <a:spLocks noGrp="1"/>
          </p:cNvSpPr>
          <p:nvPr>
            <p:ph type="title"/>
          </p:nvPr>
        </p:nvSpPr>
        <p:spPr/>
        <p:txBody>
          <a:bodyPr/>
          <a:lstStyle/>
          <a:p>
            <a:r>
              <a:rPr lang="en-US" dirty="0"/>
              <a:t>And the herd rushed down the steep slope into the lake and were drowned</a:t>
            </a:r>
          </a:p>
        </p:txBody>
      </p:sp>
    </p:spTree>
    <p:extLst>
      <p:ext uri="{BB962C8B-B14F-4D97-AF65-F5344CB8AC3E}">
        <p14:creationId xmlns:p14="http://schemas.microsoft.com/office/powerpoint/2010/main" val="13403645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grass, outdoor, nature&#10;&#10;Description automatically generated">
            <a:extLst>
              <a:ext uri="{FF2B5EF4-FFF2-40B4-BE49-F238E27FC236}">
                <a16:creationId xmlns:a16="http://schemas.microsoft.com/office/drawing/2014/main" id="{EA78EBEF-3EDD-4D46-B0B1-BE55EAAD2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Kursi slope (aerial view from the north)</a:t>
            </a:r>
          </a:p>
        </p:txBody>
      </p:sp>
      <p:sp>
        <p:nvSpPr>
          <p:cNvPr id="3" name="Text Placeholder 2"/>
          <p:cNvSpPr>
            <a:spLocks noGrp="1"/>
          </p:cNvSpPr>
          <p:nvPr>
            <p:ph type="body" sz="quarter" idx="12"/>
          </p:nvPr>
        </p:nvSpPr>
        <p:spPr/>
        <p:txBody>
          <a:bodyPr/>
          <a:lstStyle/>
          <a:p>
            <a:r>
              <a:rPr lang="en-US" dirty="0"/>
              <a:t>8:33</a:t>
            </a:r>
          </a:p>
        </p:txBody>
      </p:sp>
      <p:sp>
        <p:nvSpPr>
          <p:cNvPr id="4" name="Title 3"/>
          <p:cNvSpPr>
            <a:spLocks noGrp="1"/>
          </p:cNvSpPr>
          <p:nvPr>
            <p:ph type="title"/>
          </p:nvPr>
        </p:nvSpPr>
        <p:spPr/>
        <p:txBody>
          <a:bodyPr/>
          <a:lstStyle/>
          <a:p>
            <a:r>
              <a:rPr lang="en-US"/>
              <a:t>And the herd rushed down the steep slope into the lake and were drowned</a:t>
            </a:r>
          </a:p>
        </p:txBody>
      </p:sp>
    </p:spTree>
    <p:extLst>
      <p:ext uri="{BB962C8B-B14F-4D97-AF65-F5344CB8AC3E}">
        <p14:creationId xmlns:p14="http://schemas.microsoft.com/office/powerpoint/2010/main" val="42125216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nature, mountain&#10;&#10;Description automatically generated">
            <a:extLst>
              <a:ext uri="{FF2B5EF4-FFF2-40B4-BE49-F238E27FC236}">
                <a16:creationId xmlns:a16="http://schemas.microsoft.com/office/drawing/2014/main" id="{9A6DD6F3-A370-4A89-8690-E620552B0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Kursi slope (aerial view from the north)</a:t>
            </a:r>
          </a:p>
        </p:txBody>
      </p:sp>
      <p:sp>
        <p:nvSpPr>
          <p:cNvPr id="3" name="Text Placeholder 2"/>
          <p:cNvSpPr>
            <a:spLocks noGrp="1"/>
          </p:cNvSpPr>
          <p:nvPr>
            <p:ph type="body" sz="quarter" idx="12"/>
          </p:nvPr>
        </p:nvSpPr>
        <p:spPr/>
        <p:txBody>
          <a:bodyPr/>
          <a:lstStyle/>
          <a:p>
            <a:r>
              <a:rPr lang="en-US" dirty="0"/>
              <a:t>8:33</a:t>
            </a:r>
          </a:p>
        </p:txBody>
      </p:sp>
      <p:sp>
        <p:nvSpPr>
          <p:cNvPr id="4" name="Title 3"/>
          <p:cNvSpPr>
            <a:spLocks noGrp="1"/>
          </p:cNvSpPr>
          <p:nvPr>
            <p:ph type="title"/>
          </p:nvPr>
        </p:nvSpPr>
        <p:spPr/>
        <p:txBody>
          <a:bodyPr/>
          <a:lstStyle/>
          <a:p>
            <a:r>
              <a:rPr lang="en-US" dirty="0"/>
              <a:t>And the herd rushed down the steep slope into the lake and were drowned</a:t>
            </a:r>
          </a:p>
        </p:txBody>
      </p:sp>
    </p:spTree>
    <p:extLst>
      <p:ext uri="{BB962C8B-B14F-4D97-AF65-F5344CB8AC3E}">
        <p14:creationId xmlns:p14="http://schemas.microsoft.com/office/powerpoint/2010/main" val="2913749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all with paintings on it&#10;&#10;Description automatically generated with low confidence">
            <a:extLst>
              <a:ext uri="{FF2B5EF4-FFF2-40B4-BE49-F238E27FC236}">
                <a16:creationId xmlns:a16="http://schemas.microsoft.com/office/drawing/2014/main" id="{6B1BE4ED-5497-4A1B-A460-3062FEB11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48300"/>
            <a:ext cx="18288000" cy="3657600"/>
          </a:xfrm>
          <a:prstGeom prst="rect">
            <a:avLst/>
          </a:prstGeom>
        </p:spPr>
      </p:pic>
      <p:pic>
        <p:nvPicPr>
          <p:cNvPr id="6" name="Picture 5" descr="A group of paintings on a wall&#10;&#10;Description automatically generated with low confidence">
            <a:extLst>
              <a:ext uri="{FF2B5EF4-FFF2-40B4-BE49-F238E27FC236}">
                <a16:creationId xmlns:a16="http://schemas.microsoft.com/office/drawing/2014/main" id="{315B2CCC-7AC4-4EED-80FA-B5FEAF08F8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7404"/>
            <a:ext cx="18288000" cy="3511296"/>
          </a:xfrm>
          <a:prstGeom prst="rect">
            <a:avLst/>
          </a:prstGeom>
        </p:spPr>
      </p:pic>
      <p:sp>
        <p:nvSpPr>
          <p:cNvPr id="2" name="Text Placeholder 1"/>
          <p:cNvSpPr>
            <a:spLocks noGrp="1"/>
          </p:cNvSpPr>
          <p:nvPr>
            <p:ph type="body" sz="quarter" idx="10"/>
          </p:nvPr>
        </p:nvSpPr>
        <p:spPr/>
        <p:txBody>
          <a:bodyPr/>
          <a:lstStyle/>
          <a:p>
            <a:r>
              <a:rPr lang="en-US" dirty="0"/>
              <a:t>Icons of the Twelve Apostles in the Cave Church of Saint Simon in </a:t>
            </a:r>
            <a:r>
              <a:rPr lang="en-US" dirty="0" err="1"/>
              <a:t>Mokattam</a:t>
            </a:r>
            <a:endParaRPr lang="en-US" dirty="0"/>
          </a:p>
        </p:txBody>
      </p:sp>
      <p:sp>
        <p:nvSpPr>
          <p:cNvPr id="3" name="Text Placeholder 2"/>
          <p:cNvSpPr>
            <a:spLocks noGrp="1"/>
          </p:cNvSpPr>
          <p:nvPr>
            <p:ph type="body" sz="quarter" idx="12"/>
          </p:nvPr>
        </p:nvSpPr>
        <p:spPr/>
        <p:txBody>
          <a:bodyPr/>
          <a:lstStyle/>
          <a:p>
            <a:r>
              <a:rPr lang="en-US" dirty="0"/>
              <a:t>8:1</a:t>
            </a:r>
          </a:p>
        </p:txBody>
      </p:sp>
      <p:sp>
        <p:nvSpPr>
          <p:cNvPr id="4" name="Title 3"/>
          <p:cNvSpPr>
            <a:spLocks noGrp="1"/>
          </p:cNvSpPr>
          <p:nvPr>
            <p:ph type="title"/>
          </p:nvPr>
        </p:nvSpPr>
        <p:spPr/>
        <p:txBody>
          <a:bodyPr/>
          <a:lstStyle/>
          <a:p>
            <a:r>
              <a:rPr lang="en-US" dirty="0"/>
              <a:t>And with Him the Twelve</a:t>
            </a:r>
          </a:p>
        </p:txBody>
      </p:sp>
    </p:spTree>
    <p:extLst>
      <p:ext uri="{BB962C8B-B14F-4D97-AF65-F5344CB8AC3E}">
        <p14:creationId xmlns:p14="http://schemas.microsoft.com/office/powerpoint/2010/main" val="4356579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ound, nature, mountain&#10;&#10;Description automatically generated">
            <a:extLst>
              <a:ext uri="{FF2B5EF4-FFF2-40B4-BE49-F238E27FC236}">
                <a16:creationId xmlns:a16="http://schemas.microsoft.com/office/drawing/2014/main" id="{ADB0F81D-7AB8-4AF3-8BBA-FF8D7F940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err="1"/>
              <a:t>Kursi</a:t>
            </a:r>
            <a:r>
              <a:rPr lang="en-US" dirty="0"/>
              <a:t> slope (aerial view from the south)</a:t>
            </a:r>
          </a:p>
        </p:txBody>
      </p:sp>
      <p:sp>
        <p:nvSpPr>
          <p:cNvPr id="3" name="Text Placeholder 2"/>
          <p:cNvSpPr>
            <a:spLocks noGrp="1"/>
          </p:cNvSpPr>
          <p:nvPr>
            <p:ph type="body" sz="quarter" idx="12"/>
          </p:nvPr>
        </p:nvSpPr>
        <p:spPr/>
        <p:txBody>
          <a:bodyPr/>
          <a:lstStyle/>
          <a:p>
            <a:r>
              <a:rPr lang="en-US" dirty="0"/>
              <a:t>8:33</a:t>
            </a:r>
          </a:p>
        </p:txBody>
      </p:sp>
      <p:sp>
        <p:nvSpPr>
          <p:cNvPr id="4" name="Title 3"/>
          <p:cNvSpPr>
            <a:spLocks noGrp="1"/>
          </p:cNvSpPr>
          <p:nvPr>
            <p:ph type="title"/>
          </p:nvPr>
        </p:nvSpPr>
        <p:spPr/>
        <p:txBody>
          <a:bodyPr/>
          <a:lstStyle/>
          <a:p>
            <a:r>
              <a:rPr lang="en-US" dirty="0"/>
              <a:t>And the herd rushed down the steep slope into the lake and were drowned</a:t>
            </a:r>
          </a:p>
        </p:txBody>
      </p:sp>
    </p:spTree>
    <p:extLst>
      <p:ext uri="{BB962C8B-B14F-4D97-AF65-F5344CB8AC3E}">
        <p14:creationId xmlns:p14="http://schemas.microsoft.com/office/powerpoint/2010/main" val="2008892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ground, nature, mountain&#10;&#10;Description automatically generated">
            <a:extLst>
              <a:ext uri="{FF2B5EF4-FFF2-40B4-BE49-F238E27FC236}">
                <a16:creationId xmlns:a16="http://schemas.microsoft.com/office/drawing/2014/main" id="{BEBE3F8C-2010-41E3-8100-4396EA504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err="1"/>
              <a:t>Kursi</a:t>
            </a:r>
            <a:r>
              <a:rPr lang="en-US" dirty="0"/>
              <a:t> slope (aerial view from the south)</a:t>
            </a:r>
          </a:p>
        </p:txBody>
      </p:sp>
      <p:sp>
        <p:nvSpPr>
          <p:cNvPr id="3" name="Text Placeholder 2"/>
          <p:cNvSpPr>
            <a:spLocks noGrp="1"/>
          </p:cNvSpPr>
          <p:nvPr>
            <p:ph type="body" sz="quarter" idx="12"/>
          </p:nvPr>
        </p:nvSpPr>
        <p:spPr/>
        <p:txBody>
          <a:bodyPr/>
          <a:lstStyle/>
          <a:p>
            <a:r>
              <a:rPr lang="en-US" dirty="0"/>
              <a:t>8:33</a:t>
            </a:r>
          </a:p>
        </p:txBody>
      </p:sp>
      <p:sp>
        <p:nvSpPr>
          <p:cNvPr id="4" name="Title 3"/>
          <p:cNvSpPr>
            <a:spLocks noGrp="1"/>
          </p:cNvSpPr>
          <p:nvPr>
            <p:ph type="title"/>
          </p:nvPr>
        </p:nvSpPr>
        <p:spPr/>
        <p:txBody>
          <a:bodyPr/>
          <a:lstStyle/>
          <a:p>
            <a:r>
              <a:rPr lang="en-US" dirty="0"/>
              <a:t>And the herd rushed down the steep slope into the lake and were drowned</a:t>
            </a:r>
          </a:p>
        </p:txBody>
      </p:sp>
      <p:sp>
        <p:nvSpPr>
          <p:cNvPr id="7" name="Text Box 10"/>
          <p:cNvSpPr txBox="1">
            <a:spLocks noChangeArrowheads="1"/>
          </p:cNvSpPr>
          <p:nvPr/>
        </p:nvSpPr>
        <p:spPr bwMode="auto">
          <a:xfrm>
            <a:off x="7755425" y="580934"/>
            <a:ext cx="2223494" cy="584775"/>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Kursi church</a:t>
            </a:r>
          </a:p>
        </p:txBody>
      </p:sp>
      <p:sp>
        <p:nvSpPr>
          <p:cNvPr id="9" name="Text Box 10"/>
          <p:cNvSpPr txBox="1">
            <a:spLocks noChangeArrowheads="1"/>
          </p:cNvSpPr>
          <p:nvPr/>
        </p:nvSpPr>
        <p:spPr bwMode="auto">
          <a:xfrm>
            <a:off x="11678278" y="7429500"/>
            <a:ext cx="1982659" cy="584775"/>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Kursi slope</a:t>
            </a:r>
          </a:p>
        </p:txBody>
      </p:sp>
      <p:cxnSp>
        <p:nvCxnSpPr>
          <p:cNvPr id="10" name="Straight Arrow Connector 9"/>
          <p:cNvCxnSpPr/>
          <p:nvPr/>
        </p:nvCxnSpPr>
        <p:spPr>
          <a:xfrm>
            <a:off x="10058400" y="874615"/>
            <a:ext cx="685800" cy="306485"/>
          </a:xfrm>
          <a:prstGeom prst="straightConnector1">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Tree>
    <p:extLst>
      <p:ext uri="{BB962C8B-B14F-4D97-AF65-F5344CB8AC3E}">
        <p14:creationId xmlns:p14="http://schemas.microsoft.com/office/powerpoint/2010/main" val="37915110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ature, water, sky, mountain&#10;&#10;Description automatically generated">
            <a:extLst>
              <a:ext uri="{FF2B5EF4-FFF2-40B4-BE49-F238E27FC236}">
                <a16:creationId xmlns:a16="http://schemas.microsoft.com/office/drawing/2014/main" id="{B995206E-27E0-38B0-E200-A0457C296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011"/>
            <a:ext cx="18288000" cy="10287000"/>
          </a:xfrm>
          <a:prstGeom prst="rect">
            <a:avLst/>
          </a:prstGeom>
        </p:spPr>
      </p:pic>
      <p:sp>
        <p:nvSpPr>
          <p:cNvPr id="2" name="Text Placeholder 1"/>
          <p:cNvSpPr>
            <a:spLocks noGrp="1"/>
          </p:cNvSpPr>
          <p:nvPr>
            <p:ph type="body" sz="quarter" idx="10"/>
          </p:nvPr>
        </p:nvSpPr>
        <p:spPr/>
        <p:txBody>
          <a:bodyPr/>
          <a:lstStyle/>
          <a:p>
            <a:r>
              <a:rPr lang="en-US" dirty="0"/>
              <a:t>Kursi area (aerial view from the southwest)</a:t>
            </a:r>
          </a:p>
        </p:txBody>
      </p:sp>
      <p:sp>
        <p:nvSpPr>
          <p:cNvPr id="3" name="Text Placeholder 2"/>
          <p:cNvSpPr>
            <a:spLocks noGrp="1"/>
          </p:cNvSpPr>
          <p:nvPr>
            <p:ph type="body" sz="quarter" idx="12"/>
          </p:nvPr>
        </p:nvSpPr>
        <p:spPr/>
        <p:txBody>
          <a:bodyPr/>
          <a:lstStyle/>
          <a:p>
            <a:r>
              <a:rPr lang="en-US" dirty="0"/>
              <a:t>8:33</a:t>
            </a:r>
          </a:p>
        </p:txBody>
      </p:sp>
      <p:sp>
        <p:nvSpPr>
          <p:cNvPr id="4" name="Title 3"/>
          <p:cNvSpPr>
            <a:spLocks noGrp="1"/>
          </p:cNvSpPr>
          <p:nvPr>
            <p:ph type="title"/>
          </p:nvPr>
        </p:nvSpPr>
        <p:spPr/>
        <p:txBody>
          <a:bodyPr/>
          <a:lstStyle/>
          <a:p>
            <a:r>
              <a:rPr lang="en-US" dirty="0"/>
              <a:t>And the herd rushed down the steep slope into the lake and were drowned</a:t>
            </a:r>
          </a:p>
        </p:txBody>
      </p:sp>
    </p:spTree>
    <p:extLst>
      <p:ext uri="{BB962C8B-B14F-4D97-AF65-F5344CB8AC3E}">
        <p14:creationId xmlns:p14="http://schemas.microsoft.com/office/powerpoint/2010/main" val="41495971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nature, water, sky, mountain&#10;&#10;Description automatically generated">
            <a:extLst>
              <a:ext uri="{FF2B5EF4-FFF2-40B4-BE49-F238E27FC236}">
                <a16:creationId xmlns:a16="http://schemas.microsoft.com/office/drawing/2014/main" id="{948118E3-1BEA-4640-8303-DFA295D3D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011"/>
            <a:ext cx="18288000" cy="10287000"/>
          </a:xfrm>
          <a:prstGeom prst="rect">
            <a:avLst/>
          </a:prstGeom>
        </p:spPr>
      </p:pic>
      <p:sp>
        <p:nvSpPr>
          <p:cNvPr id="2" name="Text Placeholder 1"/>
          <p:cNvSpPr>
            <a:spLocks noGrp="1"/>
          </p:cNvSpPr>
          <p:nvPr>
            <p:ph type="body" sz="quarter" idx="10"/>
          </p:nvPr>
        </p:nvSpPr>
        <p:spPr/>
        <p:txBody>
          <a:bodyPr/>
          <a:lstStyle/>
          <a:p>
            <a:r>
              <a:rPr lang="en-US" dirty="0"/>
              <a:t>Kursi area (aerial view from the southwest)</a:t>
            </a:r>
          </a:p>
        </p:txBody>
      </p:sp>
      <p:sp>
        <p:nvSpPr>
          <p:cNvPr id="3" name="Text Placeholder 2"/>
          <p:cNvSpPr>
            <a:spLocks noGrp="1"/>
          </p:cNvSpPr>
          <p:nvPr>
            <p:ph type="body" sz="quarter" idx="12"/>
          </p:nvPr>
        </p:nvSpPr>
        <p:spPr/>
        <p:txBody>
          <a:bodyPr/>
          <a:lstStyle/>
          <a:p>
            <a:r>
              <a:rPr lang="en-US" dirty="0"/>
              <a:t>8:33</a:t>
            </a:r>
          </a:p>
        </p:txBody>
      </p:sp>
      <p:sp>
        <p:nvSpPr>
          <p:cNvPr id="4" name="Title 3"/>
          <p:cNvSpPr>
            <a:spLocks noGrp="1"/>
          </p:cNvSpPr>
          <p:nvPr>
            <p:ph type="title"/>
          </p:nvPr>
        </p:nvSpPr>
        <p:spPr/>
        <p:txBody>
          <a:bodyPr/>
          <a:lstStyle/>
          <a:p>
            <a:r>
              <a:rPr lang="en-US" dirty="0"/>
              <a:t>And the herd rushed down the steep slope into the lake and were drowned</a:t>
            </a:r>
          </a:p>
        </p:txBody>
      </p:sp>
      <p:sp>
        <p:nvSpPr>
          <p:cNvPr id="6" name="Oval 6"/>
          <p:cNvSpPr>
            <a:spLocks noChangeArrowheads="1"/>
          </p:cNvSpPr>
          <p:nvPr/>
        </p:nvSpPr>
        <p:spPr bwMode="auto">
          <a:xfrm>
            <a:off x="10896600" y="5067300"/>
            <a:ext cx="774405" cy="878292"/>
          </a:xfrm>
          <a:prstGeom prst="ellips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a:defRPr/>
            </a:pPr>
            <a:endParaRPr lang="en-US" sz="4821" dirty="0">
              <a:latin typeface="Calibri" pitchFamily="34" charset="0"/>
            </a:endParaRPr>
          </a:p>
        </p:txBody>
      </p:sp>
      <p:sp>
        <p:nvSpPr>
          <p:cNvPr id="7" name="Text Box 10"/>
          <p:cNvSpPr txBox="1">
            <a:spLocks noChangeArrowheads="1"/>
          </p:cNvSpPr>
          <p:nvPr/>
        </p:nvSpPr>
        <p:spPr bwMode="auto">
          <a:xfrm>
            <a:off x="8711038" y="5517332"/>
            <a:ext cx="2223494" cy="584775"/>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Kursi church</a:t>
            </a:r>
          </a:p>
        </p:txBody>
      </p:sp>
      <p:sp>
        <p:nvSpPr>
          <p:cNvPr id="8" name="Text Box 10"/>
          <p:cNvSpPr txBox="1">
            <a:spLocks noChangeArrowheads="1"/>
          </p:cNvSpPr>
          <p:nvPr/>
        </p:nvSpPr>
        <p:spPr bwMode="auto">
          <a:xfrm>
            <a:off x="13337510" y="4234962"/>
            <a:ext cx="2561920" cy="584775"/>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Nahal </a:t>
            </a:r>
            <a:r>
              <a:rPr lang="en-US" sz="3200" dirty="0" err="1"/>
              <a:t>Samakh</a:t>
            </a:r>
            <a:endParaRPr lang="en-US" sz="3200" dirty="0"/>
          </a:p>
        </p:txBody>
      </p:sp>
      <p:sp>
        <p:nvSpPr>
          <p:cNvPr id="9" name="Text Box 10"/>
          <p:cNvSpPr txBox="1">
            <a:spLocks noChangeArrowheads="1"/>
          </p:cNvSpPr>
          <p:nvPr/>
        </p:nvSpPr>
        <p:spPr bwMode="auto">
          <a:xfrm>
            <a:off x="7696353" y="2715123"/>
            <a:ext cx="2521268" cy="584775"/>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Golan Heights</a:t>
            </a:r>
          </a:p>
        </p:txBody>
      </p:sp>
      <p:sp>
        <p:nvSpPr>
          <p:cNvPr id="10" name="Text Box 10"/>
          <p:cNvSpPr txBox="1">
            <a:spLocks noChangeArrowheads="1"/>
          </p:cNvSpPr>
          <p:nvPr/>
        </p:nvSpPr>
        <p:spPr bwMode="auto">
          <a:xfrm>
            <a:off x="15685202" y="7892821"/>
            <a:ext cx="1869614" cy="553998"/>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000" dirty="0"/>
              <a:t>Kursi slope</a:t>
            </a:r>
          </a:p>
        </p:txBody>
      </p:sp>
      <p:cxnSp>
        <p:nvCxnSpPr>
          <p:cNvPr id="12" name="Straight Arrow Connector 11"/>
          <p:cNvCxnSpPr/>
          <p:nvPr/>
        </p:nvCxnSpPr>
        <p:spPr>
          <a:xfrm>
            <a:off x="17145000" y="8458200"/>
            <a:ext cx="914400" cy="342900"/>
          </a:xfrm>
          <a:prstGeom prst="straightConnector1">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09333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iver running through a valley&#10;&#10;Description automatically generated with low confidence">
            <a:extLst>
              <a:ext uri="{FF2B5EF4-FFF2-40B4-BE49-F238E27FC236}">
                <a16:creationId xmlns:a16="http://schemas.microsoft.com/office/drawing/2014/main" id="{227DE5D8-3273-4082-B355-871E3985E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Byzantine church and hillside chapel at Kursi (aerial view from the northwest)</a:t>
            </a:r>
          </a:p>
        </p:txBody>
      </p:sp>
      <p:sp>
        <p:nvSpPr>
          <p:cNvPr id="3" name="Text Placeholder 2"/>
          <p:cNvSpPr>
            <a:spLocks noGrp="1"/>
          </p:cNvSpPr>
          <p:nvPr>
            <p:ph type="body" sz="quarter" idx="12"/>
          </p:nvPr>
        </p:nvSpPr>
        <p:spPr/>
        <p:txBody>
          <a:bodyPr/>
          <a:lstStyle/>
          <a:p>
            <a:r>
              <a:rPr lang="en-US" dirty="0"/>
              <a:t>8:33</a:t>
            </a:r>
          </a:p>
        </p:txBody>
      </p:sp>
      <p:sp>
        <p:nvSpPr>
          <p:cNvPr id="4" name="Title 3"/>
          <p:cNvSpPr>
            <a:spLocks noGrp="1"/>
          </p:cNvSpPr>
          <p:nvPr>
            <p:ph type="title"/>
          </p:nvPr>
        </p:nvSpPr>
        <p:spPr/>
        <p:txBody>
          <a:bodyPr/>
          <a:lstStyle/>
          <a:p>
            <a:r>
              <a:rPr lang="en-US" dirty="0"/>
              <a:t>And the herd rushed down the steep slope into the lake and were drowned</a:t>
            </a:r>
          </a:p>
        </p:txBody>
      </p:sp>
    </p:spTree>
    <p:extLst>
      <p:ext uri="{BB962C8B-B14F-4D97-AF65-F5344CB8AC3E}">
        <p14:creationId xmlns:p14="http://schemas.microsoft.com/office/powerpoint/2010/main" val="28978126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ground, mountain&#10;&#10;Description automatically generated">
            <a:extLst>
              <a:ext uri="{FF2B5EF4-FFF2-40B4-BE49-F238E27FC236}">
                <a16:creationId xmlns:a16="http://schemas.microsoft.com/office/drawing/2014/main" id="{7E30305D-B198-05D3-9FE8-4F5586876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Ruins of Gadara, with Sea of Galilee in the background</a:t>
            </a:r>
          </a:p>
        </p:txBody>
      </p:sp>
      <p:sp>
        <p:nvSpPr>
          <p:cNvPr id="3" name="Text Placeholder 2"/>
          <p:cNvSpPr>
            <a:spLocks noGrp="1"/>
          </p:cNvSpPr>
          <p:nvPr>
            <p:ph type="body" sz="quarter" idx="12"/>
          </p:nvPr>
        </p:nvSpPr>
        <p:spPr/>
        <p:txBody>
          <a:bodyPr/>
          <a:lstStyle/>
          <a:p>
            <a:r>
              <a:rPr lang="en-US" dirty="0"/>
              <a:t>8:34</a:t>
            </a:r>
          </a:p>
        </p:txBody>
      </p:sp>
      <p:sp>
        <p:nvSpPr>
          <p:cNvPr id="4" name="Title 3"/>
          <p:cNvSpPr>
            <a:spLocks noGrp="1"/>
          </p:cNvSpPr>
          <p:nvPr>
            <p:ph type="title"/>
          </p:nvPr>
        </p:nvSpPr>
        <p:spPr/>
        <p:txBody>
          <a:bodyPr/>
          <a:lstStyle/>
          <a:p>
            <a:r>
              <a:rPr lang="en-US" dirty="0"/>
              <a:t>The herdsmen . . . fled, and told it in the city and in the country</a:t>
            </a:r>
          </a:p>
        </p:txBody>
      </p:sp>
    </p:spTree>
    <p:extLst>
      <p:ext uri="{BB962C8B-B14F-4D97-AF65-F5344CB8AC3E}">
        <p14:creationId xmlns:p14="http://schemas.microsoft.com/office/powerpoint/2010/main" val="12024721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ruins, plant&#10;&#10;Description automatically generated">
            <a:extLst>
              <a:ext uri="{FF2B5EF4-FFF2-40B4-BE49-F238E27FC236}">
                <a16:creationId xmlns:a16="http://schemas.microsoft.com/office/drawing/2014/main" id="{F6F376D8-6663-022D-BD2A-76AC88B83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a:t>
            </a:r>
            <a:r>
              <a:rPr lang="en-US" dirty="0" err="1"/>
              <a:t>Cardo</a:t>
            </a:r>
            <a:r>
              <a:rPr lang="en-US" dirty="0"/>
              <a:t> of Gadara with shops</a:t>
            </a:r>
          </a:p>
        </p:txBody>
      </p:sp>
      <p:sp>
        <p:nvSpPr>
          <p:cNvPr id="3" name="Text Placeholder 2"/>
          <p:cNvSpPr>
            <a:spLocks noGrp="1"/>
          </p:cNvSpPr>
          <p:nvPr>
            <p:ph type="body" sz="quarter" idx="12"/>
          </p:nvPr>
        </p:nvSpPr>
        <p:spPr/>
        <p:txBody>
          <a:bodyPr/>
          <a:lstStyle/>
          <a:p>
            <a:r>
              <a:rPr lang="en-US" dirty="0"/>
              <a:t>8:34</a:t>
            </a:r>
          </a:p>
        </p:txBody>
      </p:sp>
      <p:sp>
        <p:nvSpPr>
          <p:cNvPr id="4" name="Title 3"/>
          <p:cNvSpPr>
            <a:spLocks noGrp="1"/>
          </p:cNvSpPr>
          <p:nvPr>
            <p:ph type="title"/>
          </p:nvPr>
        </p:nvSpPr>
        <p:spPr/>
        <p:txBody>
          <a:bodyPr/>
          <a:lstStyle/>
          <a:p>
            <a:r>
              <a:rPr lang="en-US" dirty="0"/>
              <a:t>The herdsmen . . . fled, and told it in the city and in the country</a:t>
            </a:r>
          </a:p>
        </p:txBody>
      </p:sp>
    </p:spTree>
    <p:extLst>
      <p:ext uri="{BB962C8B-B14F-4D97-AF65-F5344CB8AC3E}">
        <p14:creationId xmlns:p14="http://schemas.microsoft.com/office/powerpoint/2010/main" val="42613303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tree, plant, grass&#10;&#10;Description automatically generated">
            <a:extLst>
              <a:ext uri="{FF2B5EF4-FFF2-40B4-BE49-F238E27FC236}">
                <a16:creationId xmlns:a16="http://schemas.microsoft.com/office/drawing/2014/main" id="{3E9A5510-B2F8-B730-F3CD-9E7838003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Decumanus Maximus of Gadara (from the east)</a:t>
            </a:r>
          </a:p>
        </p:txBody>
      </p:sp>
      <p:sp>
        <p:nvSpPr>
          <p:cNvPr id="3" name="Text Placeholder 2"/>
          <p:cNvSpPr>
            <a:spLocks noGrp="1"/>
          </p:cNvSpPr>
          <p:nvPr>
            <p:ph type="body" sz="quarter" idx="12"/>
          </p:nvPr>
        </p:nvSpPr>
        <p:spPr/>
        <p:txBody>
          <a:bodyPr/>
          <a:lstStyle/>
          <a:p>
            <a:r>
              <a:rPr lang="en-US" dirty="0"/>
              <a:t>8:34</a:t>
            </a:r>
          </a:p>
        </p:txBody>
      </p:sp>
      <p:sp>
        <p:nvSpPr>
          <p:cNvPr id="4" name="Title 3"/>
          <p:cNvSpPr>
            <a:spLocks noGrp="1"/>
          </p:cNvSpPr>
          <p:nvPr>
            <p:ph type="title"/>
          </p:nvPr>
        </p:nvSpPr>
        <p:spPr/>
        <p:txBody>
          <a:bodyPr/>
          <a:lstStyle/>
          <a:p>
            <a:r>
              <a:rPr lang="en-US" dirty="0"/>
              <a:t>The herdsmen . . . fled, and told it in the city and in the country</a:t>
            </a:r>
          </a:p>
        </p:txBody>
      </p:sp>
    </p:spTree>
    <p:extLst>
      <p:ext uri="{BB962C8B-B14F-4D97-AF65-F5344CB8AC3E}">
        <p14:creationId xmlns:p14="http://schemas.microsoft.com/office/powerpoint/2010/main" val="10819259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ruins, amphitheatre, sky&#10;&#10;Description automatically generated">
            <a:extLst>
              <a:ext uri="{FF2B5EF4-FFF2-40B4-BE49-F238E27FC236}">
                <a16:creationId xmlns:a16="http://schemas.microsoft.com/office/drawing/2014/main" id="{B6FDB5F4-938A-941C-7FC1-24C38B412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Gadara western theater</a:t>
            </a:r>
          </a:p>
        </p:txBody>
      </p:sp>
      <p:sp>
        <p:nvSpPr>
          <p:cNvPr id="3" name="Text Placeholder 2"/>
          <p:cNvSpPr>
            <a:spLocks noGrp="1"/>
          </p:cNvSpPr>
          <p:nvPr>
            <p:ph type="body" sz="quarter" idx="12"/>
          </p:nvPr>
        </p:nvSpPr>
        <p:spPr/>
        <p:txBody>
          <a:bodyPr/>
          <a:lstStyle/>
          <a:p>
            <a:r>
              <a:rPr lang="en-US" dirty="0"/>
              <a:t>8:34</a:t>
            </a:r>
          </a:p>
        </p:txBody>
      </p:sp>
      <p:sp>
        <p:nvSpPr>
          <p:cNvPr id="4" name="Title 3"/>
          <p:cNvSpPr>
            <a:spLocks noGrp="1"/>
          </p:cNvSpPr>
          <p:nvPr>
            <p:ph type="title"/>
          </p:nvPr>
        </p:nvSpPr>
        <p:spPr/>
        <p:txBody>
          <a:bodyPr/>
          <a:lstStyle/>
          <a:p>
            <a:r>
              <a:rPr lang="en-US" dirty="0"/>
              <a:t>The herdsmen . . . fled, and told it in the city and in the country</a:t>
            </a:r>
          </a:p>
        </p:txBody>
      </p:sp>
    </p:spTree>
    <p:extLst>
      <p:ext uri="{BB962C8B-B14F-4D97-AF65-F5344CB8AC3E}">
        <p14:creationId xmlns:p14="http://schemas.microsoft.com/office/powerpoint/2010/main" val="37237824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white, old, raft&#10;&#10;Description automatically generated">
            <a:extLst>
              <a:ext uri="{FF2B5EF4-FFF2-40B4-BE49-F238E27FC236}">
                <a16:creationId xmlns:a16="http://schemas.microsoft.com/office/drawing/2014/main" id="{8314B7B1-C998-4A11-9509-7A3BF3DDE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996" y="0"/>
            <a:ext cx="13780008" cy="10287000"/>
          </a:xfrm>
          <a:prstGeom prst="rect">
            <a:avLst/>
          </a:prstGeom>
        </p:spPr>
      </p:pic>
      <p:sp>
        <p:nvSpPr>
          <p:cNvPr id="2" name="Text Placeholder 1"/>
          <p:cNvSpPr>
            <a:spLocks noGrp="1"/>
          </p:cNvSpPr>
          <p:nvPr>
            <p:ph type="body" sz="quarter" idx="10"/>
          </p:nvPr>
        </p:nvSpPr>
        <p:spPr/>
        <p:txBody>
          <a:bodyPr/>
          <a:lstStyle/>
          <a:p>
            <a:r>
              <a:rPr lang="en-US" dirty="0"/>
              <a:t>Man sitting under tent in Transjordan</a:t>
            </a:r>
          </a:p>
        </p:txBody>
      </p:sp>
      <p:sp>
        <p:nvSpPr>
          <p:cNvPr id="3" name="Text Placeholder 2"/>
          <p:cNvSpPr>
            <a:spLocks noGrp="1"/>
          </p:cNvSpPr>
          <p:nvPr>
            <p:ph type="body" sz="quarter" idx="12"/>
          </p:nvPr>
        </p:nvSpPr>
        <p:spPr/>
        <p:txBody>
          <a:bodyPr/>
          <a:lstStyle/>
          <a:p>
            <a:r>
              <a:rPr lang="en-US" dirty="0"/>
              <a:t>8:35</a:t>
            </a:r>
          </a:p>
        </p:txBody>
      </p:sp>
      <p:sp>
        <p:nvSpPr>
          <p:cNvPr id="4" name="Title 3"/>
          <p:cNvSpPr>
            <a:spLocks noGrp="1"/>
          </p:cNvSpPr>
          <p:nvPr>
            <p:ph type="title"/>
          </p:nvPr>
        </p:nvSpPr>
        <p:spPr/>
        <p:txBody>
          <a:bodyPr/>
          <a:lstStyle/>
          <a:p>
            <a:r>
              <a:rPr lang="en-US" dirty="0"/>
              <a:t>They . . . found the man . . . sitting, clothed and in his right mind, at the feet of Jesus</a:t>
            </a:r>
          </a:p>
        </p:txBody>
      </p:sp>
    </p:spTree>
    <p:extLst>
      <p:ext uri="{BB962C8B-B14F-4D97-AF65-F5344CB8AC3E}">
        <p14:creationId xmlns:p14="http://schemas.microsoft.com/office/powerpoint/2010/main" val="3777217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ground, outdoor, stone&#10;&#10;Description automatically generated">
            <a:extLst>
              <a:ext uri="{FF2B5EF4-FFF2-40B4-BE49-F238E27FC236}">
                <a16:creationId xmlns:a16="http://schemas.microsoft.com/office/drawing/2014/main" id="{0E3A760C-725D-4B51-87B1-3AE0342DA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624" y="0"/>
            <a:ext cx="8302752" cy="10287000"/>
          </a:xfrm>
          <a:prstGeom prst="rect">
            <a:avLst/>
          </a:prstGeom>
        </p:spPr>
      </p:pic>
      <p:sp>
        <p:nvSpPr>
          <p:cNvPr id="2" name="Text Placeholder 1"/>
          <p:cNvSpPr>
            <a:spLocks noGrp="1"/>
          </p:cNvSpPr>
          <p:nvPr>
            <p:ph type="body" sz="quarter" idx="10"/>
          </p:nvPr>
        </p:nvSpPr>
        <p:spPr/>
        <p:txBody>
          <a:bodyPr/>
          <a:lstStyle/>
          <a:p>
            <a:r>
              <a:rPr lang="en-US" dirty="0"/>
              <a:t>Peasant women from the Ramallah district</a:t>
            </a:r>
          </a:p>
        </p:txBody>
      </p:sp>
      <p:sp>
        <p:nvSpPr>
          <p:cNvPr id="3" name="Text Placeholder 2"/>
          <p:cNvSpPr>
            <a:spLocks noGrp="1"/>
          </p:cNvSpPr>
          <p:nvPr>
            <p:ph type="body" sz="quarter" idx="12"/>
          </p:nvPr>
        </p:nvSpPr>
        <p:spPr/>
        <p:txBody>
          <a:bodyPr/>
          <a:lstStyle/>
          <a:p>
            <a:r>
              <a:rPr lang="en-US" dirty="0"/>
              <a:t>8:2</a:t>
            </a:r>
          </a:p>
        </p:txBody>
      </p:sp>
      <p:sp>
        <p:nvSpPr>
          <p:cNvPr id="4" name="Title 3"/>
          <p:cNvSpPr>
            <a:spLocks noGrp="1"/>
          </p:cNvSpPr>
          <p:nvPr>
            <p:ph type="title"/>
          </p:nvPr>
        </p:nvSpPr>
        <p:spPr/>
        <p:txBody>
          <a:bodyPr/>
          <a:lstStyle/>
          <a:p>
            <a:r>
              <a:rPr lang="en-US" dirty="0"/>
              <a:t>And certain women who had been healed of evil spirits and sicknesses</a:t>
            </a:r>
          </a:p>
        </p:txBody>
      </p:sp>
    </p:spTree>
    <p:extLst>
      <p:ext uri="{BB962C8B-B14F-4D97-AF65-F5344CB8AC3E}">
        <p14:creationId xmlns:p14="http://schemas.microsoft.com/office/powerpoint/2010/main" val="424858511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on a boat&#10;&#10;Description automatically generated with medium confidence">
            <a:extLst>
              <a:ext uri="{FF2B5EF4-FFF2-40B4-BE49-F238E27FC236}">
                <a16:creationId xmlns:a16="http://schemas.microsoft.com/office/drawing/2014/main" id="{C7A55ABD-7045-86E3-8CF4-A15968B67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Fisherman’s boat on the Sea of Galilee</a:t>
            </a:r>
          </a:p>
        </p:txBody>
      </p:sp>
      <p:sp>
        <p:nvSpPr>
          <p:cNvPr id="10" name="Text Placeholder 2"/>
          <p:cNvSpPr>
            <a:spLocks noGrp="1"/>
          </p:cNvSpPr>
          <p:nvPr>
            <p:ph type="body" sz="quarter" idx="12"/>
          </p:nvPr>
        </p:nvSpPr>
        <p:spPr/>
        <p:txBody>
          <a:bodyPr/>
          <a:lstStyle/>
          <a:p>
            <a:r>
              <a:rPr lang="en-US" dirty="0"/>
              <a:t>8:37</a:t>
            </a:r>
          </a:p>
        </p:txBody>
      </p:sp>
      <p:sp>
        <p:nvSpPr>
          <p:cNvPr id="11" name="Title 3"/>
          <p:cNvSpPr>
            <a:spLocks noGrp="1"/>
          </p:cNvSpPr>
          <p:nvPr>
            <p:ph type="title"/>
          </p:nvPr>
        </p:nvSpPr>
        <p:spPr/>
        <p:txBody>
          <a:bodyPr/>
          <a:lstStyle/>
          <a:p>
            <a:r>
              <a:rPr lang="en-US" dirty="0"/>
              <a:t>And He entered a boat and returned</a:t>
            </a:r>
          </a:p>
        </p:txBody>
      </p:sp>
    </p:spTree>
    <p:extLst>
      <p:ext uri="{BB962C8B-B14F-4D97-AF65-F5344CB8AC3E}">
        <p14:creationId xmlns:p14="http://schemas.microsoft.com/office/powerpoint/2010/main" val="7796437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water, boat, nature&#10;&#10;Description automatically generated">
            <a:extLst>
              <a:ext uri="{FF2B5EF4-FFF2-40B4-BE49-F238E27FC236}">
                <a16:creationId xmlns:a16="http://schemas.microsoft.com/office/drawing/2014/main" id="{26196FDE-1CF7-4101-8A13-A02011BCF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424" y="0"/>
            <a:ext cx="6931152" cy="10287000"/>
          </a:xfrm>
          <a:prstGeom prst="rect">
            <a:avLst/>
          </a:prstGeom>
        </p:spPr>
      </p:pic>
      <p:sp>
        <p:nvSpPr>
          <p:cNvPr id="2" name="Text Placeholder 1"/>
          <p:cNvSpPr>
            <a:spLocks noGrp="1"/>
          </p:cNvSpPr>
          <p:nvPr>
            <p:ph type="body" sz="quarter" idx="10"/>
          </p:nvPr>
        </p:nvSpPr>
        <p:spPr/>
        <p:txBody>
          <a:bodyPr/>
          <a:lstStyle/>
          <a:p>
            <a:r>
              <a:rPr lang="en-US" dirty="0"/>
              <a:t>Sea of Galilee with boats near </a:t>
            </a:r>
            <a:r>
              <a:rPr lang="en-US" dirty="0" err="1"/>
              <a:t>Tabgha</a:t>
            </a:r>
            <a:endParaRPr lang="en-US" dirty="0"/>
          </a:p>
        </p:txBody>
      </p:sp>
      <p:sp>
        <p:nvSpPr>
          <p:cNvPr id="3" name="Text Placeholder 2"/>
          <p:cNvSpPr>
            <a:spLocks noGrp="1"/>
          </p:cNvSpPr>
          <p:nvPr>
            <p:ph type="body" sz="quarter" idx="12"/>
          </p:nvPr>
        </p:nvSpPr>
        <p:spPr/>
        <p:txBody>
          <a:bodyPr/>
          <a:lstStyle/>
          <a:p>
            <a:r>
              <a:rPr lang="en-US" dirty="0"/>
              <a:t>8:37</a:t>
            </a:r>
          </a:p>
        </p:txBody>
      </p:sp>
      <p:sp>
        <p:nvSpPr>
          <p:cNvPr id="4" name="Title 3"/>
          <p:cNvSpPr>
            <a:spLocks noGrp="1"/>
          </p:cNvSpPr>
          <p:nvPr>
            <p:ph type="title"/>
          </p:nvPr>
        </p:nvSpPr>
        <p:spPr/>
        <p:txBody>
          <a:bodyPr/>
          <a:lstStyle/>
          <a:p>
            <a:r>
              <a:rPr lang="en-US" dirty="0"/>
              <a:t>And He entered a boat and returned</a:t>
            </a:r>
          </a:p>
        </p:txBody>
      </p:sp>
    </p:spTree>
    <p:extLst>
      <p:ext uri="{BB962C8B-B14F-4D97-AF65-F5344CB8AC3E}">
        <p14:creationId xmlns:p14="http://schemas.microsoft.com/office/powerpoint/2010/main" val="6887903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valley, nature, canyon&#10;&#10;Description automatically generated">
            <a:extLst>
              <a:ext uri="{FF2B5EF4-FFF2-40B4-BE49-F238E27FC236}">
                <a16:creationId xmlns:a16="http://schemas.microsoft.com/office/drawing/2014/main" id="{08FD8D30-98CA-42B5-BA23-F38BF42CE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716" y="0"/>
            <a:ext cx="6830568" cy="10287000"/>
          </a:xfrm>
          <a:prstGeom prst="rect">
            <a:avLst/>
          </a:prstGeom>
        </p:spPr>
      </p:pic>
      <p:sp>
        <p:nvSpPr>
          <p:cNvPr id="2" name="Text Placeholder 1"/>
          <p:cNvSpPr>
            <a:spLocks noGrp="1"/>
          </p:cNvSpPr>
          <p:nvPr>
            <p:ph type="body" sz="quarter" idx="10"/>
          </p:nvPr>
        </p:nvSpPr>
        <p:spPr/>
        <p:txBody>
          <a:bodyPr/>
          <a:lstStyle/>
          <a:p>
            <a:r>
              <a:rPr lang="en-US" dirty="0"/>
              <a:t>Sea of Galilee from space</a:t>
            </a:r>
          </a:p>
        </p:txBody>
      </p:sp>
      <p:sp>
        <p:nvSpPr>
          <p:cNvPr id="3" name="Text Placeholder 2"/>
          <p:cNvSpPr>
            <a:spLocks noGrp="1"/>
          </p:cNvSpPr>
          <p:nvPr>
            <p:ph type="body" sz="quarter" idx="12"/>
          </p:nvPr>
        </p:nvSpPr>
        <p:spPr/>
        <p:txBody>
          <a:bodyPr/>
          <a:lstStyle/>
          <a:p>
            <a:r>
              <a:rPr lang="en-US" dirty="0"/>
              <a:t>8:37</a:t>
            </a:r>
          </a:p>
        </p:txBody>
      </p:sp>
      <p:sp>
        <p:nvSpPr>
          <p:cNvPr id="4" name="Title 3"/>
          <p:cNvSpPr>
            <a:spLocks noGrp="1"/>
          </p:cNvSpPr>
          <p:nvPr>
            <p:ph type="title"/>
          </p:nvPr>
        </p:nvSpPr>
        <p:spPr/>
        <p:txBody>
          <a:bodyPr/>
          <a:lstStyle/>
          <a:p>
            <a:r>
              <a:rPr lang="en-US" dirty="0"/>
              <a:t>And He entered a boat and returned</a:t>
            </a:r>
          </a:p>
        </p:txBody>
      </p:sp>
    </p:spTree>
    <p:extLst>
      <p:ext uri="{BB962C8B-B14F-4D97-AF65-F5344CB8AC3E}">
        <p14:creationId xmlns:p14="http://schemas.microsoft.com/office/powerpoint/2010/main" val="10992792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valley, nature, canyon&#10;&#10;Description automatically generated">
            <a:extLst>
              <a:ext uri="{FF2B5EF4-FFF2-40B4-BE49-F238E27FC236}">
                <a16:creationId xmlns:a16="http://schemas.microsoft.com/office/drawing/2014/main" id="{FF37346F-BFDB-43EF-BC2C-FB806C774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716" y="0"/>
            <a:ext cx="6830568" cy="10287000"/>
          </a:xfrm>
          <a:prstGeom prst="rect">
            <a:avLst/>
          </a:prstGeom>
        </p:spPr>
      </p:pic>
      <p:sp>
        <p:nvSpPr>
          <p:cNvPr id="2" name="Text Placeholder 1"/>
          <p:cNvSpPr>
            <a:spLocks noGrp="1"/>
          </p:cNvSpPr>
          <p:nvPr>
            <p:ph type="body" sz="quarter" idx="10"/>
          </p:nvPr>
        </p:nvSpPr>
        <p:spPr/>
        <p:txBody>
          <a:bodyPr/>
          <a:lstStyle/>
          <a:p>
            <a:r>
              <a:rPr lang="en-US" dirty="0"/>
              <a:t>Sea of Galilee from space</a:t>
            </a:r>
          </a:p>
        </p:txBody>
      </p:sp>
      <p:sp>
        <p:nvSpPr>
          <p:cNvPr id="3" name="Text Placeholder 2"/>
          <p:cNvSpPr>
            <a:spLocks noGrp="1"/>
          </p:cNvSpPr>
          <p:nvPr>
            <p:ph type="body" sz="quarter" idx="12"/>
          </p:nvPr>
        </p:nvSpPr>
        <p:spPr/>
        <p:txBody>
          <a:bodyPr/>
          <a:lstStyle/>
          <a:p>
            <a:r>
              <a:rPr lang="en-US" dirty="0"/>
              <a:t>8:37</a:t>
            </a:r>
          </a:p>
        </p:txBody>
      </p:sp>
      <p:sp>
        <p:nvSpPr>
          <p:cNvPr id="4" name="Title 3"/>
          <p:cNvSpPr>
            <a:spLocks noGrp="1"/>
          </p:cNvSpPr>
          <p:nvPr>
            <p:ph type="title"/>
          </p:nvPr>
        </p:nvSpPr>
        <p:spPr/>
        <p:txBody>
          <a:bodyPr/>
          <a:lstStyle/>
          <a:p>
            <a:r>
              <a:rPr lang="en-US" dirty="0"/>
              <a:t>And He entered a boat and returned</a:t>
            </a:r>
          </a:p>
        </p:txBody>
      </p:sp>
      <p:sp>
        <p:nvSpPr>
          <p:cNvPr id="10" name="Text Box 14"/>
          <p:cNvSpPr txBox="1">
            <a:spLocks noChangeArrowheads="1"/>
          </p:cNvSpPr>
          <p:nvPr/>
        </p:nvSpPr>
        <p:spPr bwMode="auto">
          <a:xfrm>
            <a:off x="10080243" y="9029700"/>
            <a:ext cx="2611228" cy="584775"/>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3200" dirty="0">
                <a:solidFill>
                  <a:srgbClr val="FFFF00"/>
                </a:solidFill>
                <a:effectLst>
                  <a:glow rad="76200">
                    <a:srgbClr val="000000">
                      <a:alpha val="60000"/>
                    </a:srgbClr>
                  </a:glow>
                </a:effectLst>
                <a:cs typeface="Calibri" pitchFamily="34" charset="0"/>
              </a:rPr>
              <a:t>Gadara harbor</a:t>
            </a:r>
          </a:p>
        </p:txBody>
      </p:sp>
      <p:sp>
        <p:nvSpPr>
          <p:cNvPr id="12" name="Text Box 14"/>
          <p:cNvSpPr txBox="1">
            <a:spLocks noChangeArrowheads="1"/>
          </p:cNvSpPr>
          <p:nvPr/>
        </p:nvSpPr>
        <p:spPr bwMode="auto">
          <a:xfrm>
            <a:off x="6347044" y="1800135"/>
            <a:ext cx="2122697" cy="584775"/>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3200" dirty="0">
                <a:solidFill>
                  <a:srgbClr val="FFFF00"/>
                </a:solidFill>
                <a:effectLst>
                  <a:glow rad="76200">
                    <a:srgbClr val="000000">
                      <a:alpha val="60000"/>
                    </a:srgbClr>
                  </a:glow>
                </a:effectLst>
                <a:cs typeface="Calibri" pitchFamily="34" charset="0"/>
              </a:rPr>
              <a:t>Capernaum</a:t>
            </a:r>
          </a:p>
        </p:txBody>
      </p:sp>
      <p:sp>
        <p:nvSpPr>
          <p:cNvPr id="13" name="Oval 12"/>
          <p:cNvSpPr/>
          <p:nvPr/>
        </p:nvSpPr>
        <p:spPr>
          <a:xfrm>
            <a:off x="8343900" y="2286000"/>
            <a:ext cx="114300" cy="114300"/>
          </a:xfrm>
          <a:prstGeom prst="ellipse">
            <a:avLst/>
          </a:prstGeom>
          <a:solidFill>
            <a:srgbClr val="FEFF00"/>
          </a:solidFill>
          <a:ln w="635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1" name="Freeform 10"/>
          <p:cNvSpPr/>
          <p:nvPr/>
        </p:nvSpPr>
        <p:spPr>
          <a:xfrm rot="21405443">
            <a:off x="8977308" y="2479213"/>
            <a:ext cx="1704981" cy="6278693"/>
          </a:xfrm>
          <a:custGeom>
            <a:avLst/>
            <a:gdLst>
              <a:gd name="connsiteX0" fmla="*/ 0 w 1132476"/>
              <a:gd name="connsiteY0" fmla="*/ 0 h 3722914"/>
              <a:gd name="connsiteX1" fmla="*/ 232228 w 1132476"/>
              <a:gd name="connsiteY1" fmla="*/ 159657 h 3722914"/>
              <a:gd name="connsiteX2" fmla="*/ 420914 w 1132476"/>
              <a:gd name="connsiteY2" fmla="*/ 326571 h 3722914"/>
              <a:gd name="connsiteX3" fmla="*/ 580571 w 1132476"/>
              <a:gd name="connsiteY3" fmla="*/ 493486 h 3722914"/>
              <a:gd name="connsiteX4" fmla="*/ 754742 w 1132476"/>
              <a:gd name="connsiteY4" fmla="*/ 711200 h 3722914"/>
              <a:gd name="connsiteX5" fmla="*/ 907142 w 1132476"/>
              <a:gd name="connsiteY5" fmla="*/ 972457 h 3722914"/>
              <a:gd name="connsiteX6" fmla="*/ 1016000 w 1132476"/>
              <a:gd name="connsiteY6" fmla="*/ 1320800 h 3722914"/>
              <a:gd name="connsiteX7" fmla="*/ 1088571 w 1132476"/>
              <a:gd name="connsiteY7" fmla="*/ 1690914 h 3722914"/>
              <a:gd name="connsiteX8" fmla="*/ 1132114 w 1132476"/>
              <a:gd name="connsiteY8" fmla="*/ 2227943 h 3722914"/>
              <a:gd name="connsiteX9" fmla="*/ 1103085 w 1132476"/>
              <a:gd name="connsiteY9" fmla="*/ 2837543 h 3722914"/>
              <a:gd name="connsiteX10" fmla="*/ 1001485 w 1132476"/>
              <a:gd name="connsiteY10" fmla="*/ 3722914 h 372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476" h="3722914">
                <a:moveTo>
                  <a:pt x="0" y="0"/>
                </a:moveTo>
                <a:cubicBezTo>
                  <a:pt x="81038" y="52614"/>
                  <a:pt x="162076" y="105229"/>
                  <a:pt x="232228" y="159657"/>
                </a:cubicBezTo>
                <a:cubicBezTo>
                  <a:pt x="302380" y="214085"/>
                  <a:pt x="362857" y="270933"/>
                  <a:pt x="420914" y="326571"/>
                </a:cubicBezTo>
                <a:cubicBezTo>
                  <a:pt x="478971" y="382209"/>
                  <a:pt x="524933" y="429381"/>
                  <a:pt x="580571" y="493486"/>
                </a:cubicBezTo>
                <a:cubicBezTo>
                  <a:pt x="636209" y="557591"/>
                  <a:pt x="700314" y="631372"/>
                  <a:pt x="754742" y="711200"/>
                </a:cubicBezTo>
                <a:cubicBezTo>
                  <a:pt x="809170" y="791028"/>
                  <a:pt x="863599" y="870857"/>
                  <a:pt x="907142" y="972457"/>
                </a:cubicBezTo>
                <a:cubicBezTo>
                  <a:pt x="950685" y="1074057"/>
                  <a:pt x="985762" y="1201057"/>
                  <a:pt x="1016000" y="1320800"/>
                </a:cubicBezTo>
                <a:cubicBezTo>
                  <a:pt x="1046238" y="1440543"/>
                  <a:pt x="1069219" y="1539724"/>
                  <a:pt x="1088571" y="1690914"/>
                </a:cubicBezTo>
                <a:cubicBezTo>
                  <a:pt x="1107923" y="1842104"/>
                  <a:pt x="1129695" y="2036838"/>
                  <a:pt x="1132114" y="2227943"/>
                </a:cubicBezTo>
                <a:cubicBezTo>
                  <a:pt x="1134533" y="2419048"/>
                  <a:pt x="1124856" y="2588381"/>
                  <a:pt x="1103085" y="2837543"/>
                </a:cubicBezTo>
                <a:cubicBezTo>
                  <a:pt x="1081314" y="3086705"/>
                  <a:pt x="1001485" y="3722914"/>
                  <a:pt x="1001485" y="3722914"/>
                </a:cubicBezTo>
              </a:path>
            </a:pathLst>
          </a:custGeom>
          <a:noFill/>
          <a:ln w="50800" cap="flat" cmpd="sng" algn="ctr">
            <a:solidFill>
              <a:srgbClr val="FFFF00"/>
            </a:solidFill>
            <a:prstDash val="solid"/>
            <a:round/>
            <a:headEnd type="triangle" w="med" len="med"/>
            <a:tailEnd type="none" w="med" len="med"/>
          </a:ln>
          <a:effectLst>
            <a:glow rad="50800">
              <a:srgbClr val="000000">
                <a:alpha val="60000"/>
              </a:srgbClr>
            </a:glow>
            <a:outerShdw blurRad="40000" dist="20000" dir="5400000" rotWithShape="0">
              <a:srgbClr val="000000">
                <a:alpha val="38000"/>
              </a:srgbClr>
            </a:outerShdw>
          </a:effectLst>
        </p:spPr>
        <p:txBody>
          <a:bodyPr rtlCol="0" anchor="ctr"/>
          <a:lstStyle/>
          <a:p>
            <a:pPr algn="ctr"/>
            <a:endParaRPr lang="en-US" sz="4821"/>
          </a:p>
        </p:txBody>
      </p:sp>
    </p:spTree>
    <p:extLst>
      <p:ext uri="{BB962C8B-B14F-4D97-AF65-F5344CB8AC3E}">
        <p14:creationId xmlns:p14="http://schemas.microsoft.com/office/powerpoint/2010/main" val="247864445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nature, outdoor, mountain&#10;&#10;Description automatically generated">
            <a:extLst>
              <a:ext uri="{FF2B5EF4-FFF2-40B4-BE49-F238E27FC236}">
                <a16:creationId xmlns:a16="http://schemas.microsoft.com/office/drawing/2014/main" id="{ED975AE0-293B-4A48-B1FA-446ECC69F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(aerial view from the east)</a:t>
            </a:r>
          </a:p>
        </p:txBody>
      </p:sp>
      <p:sp>
        <p:nvSpPr>
          <p:cNvPr id="3" name="Text Placeholder 2"/>
          <p:cNvSpPr>
            <a:spLocks noGrp="1"/>
          </p:cNvSpPr>
          <p:nvPr>
            <p:ph type="body" sz="quarter" idx="12"/>
          </p:nvPr>
        </p:nvSpPr>
        <p:spPr/>
        <p:txBody>
          <a:bodyPr/>
          <a:lstStyle/>
          <a:p>
            <a:r>
              <a:rPr lang="en-US" dirty="0"/>
              <a:t>8:37</a:t>
            </a:r>
          </a:p>
        </p:txBody>
      </p:sp>
      <p:sp>
        <p:nvSpPr>
          <p:cNvPr id="4" name="Title 3"/>
          <p:cNvSpPr>
            <a:spLocks noGrp="1"/>
          </p:cNvSpPr>
          <p:nvPr>
            <p:ph type="title"/>
          </p:nvPr>
        </p:nvSpPr>
        <p:spPr/>
        <p:txBody>
          <a:bodyPr/>
          <a:lstStyle/>
          <a:p>
            <a:r>
              <a:rPr lang="en-US" dirty="0"/>
              <a:t>And He entered a boat and returned</a:t>
            </a:r>
          </a:p>
        </p:txBody>
      </p:sp>
    </p:spTree>
    <p:extLst>
      <p:ext uri="{BB962C8B-B14F-4D97-AF65-F5344CB8AC3E}">
        <p14:creationId xmlns:p14="http://schemas.microsoft.com/office/powerpoint/2010/main" val="30556532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nature, outdoor, mountain&#10;&#10;Description automatically generated">
            <a:extLst>
              <a:ext uri="{FF2B5EF4-FFF2-40B4-BE49-F238E27FC236}">
                <a16:creationId xmlns:a16="http://schemas.microsoft.com/office/drawing/2014/main" id="{856570AE-886F-4B2F-ABE0-CD434EB4C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(aerial view from the east)</a:t>
            </a:r>
          </a:p>
        </p:txBody>
      </p:sp>
      <p:sp>
        <p:nvSpPr>
          <p:cNvPr id="3" name="Text Placeholder 2"/>
          <p:cNvSpPr>
            <a:spLocks noGrp="1"/>
          </p:cNvSpPr>
          <p:nvPr>
            <p:ph type="body" sz="quarter" idx="12"/>
          </p:nvPr>
        </p:nvSpPr>
        <p:spPr/>
        <p:txBody>
          <a:bodyPr/>
          <a:lstStyle/>
          <a:p>
            <a:r>
              <a:rPr lang="en-US" dirty="0"/>
              <a:t>8:37</a:t>
            </a:r>
          </a:p>
        </p:txBody>
      </p:sp>
      <p:sp>
        <p:nvSpPr>
          <p:cNvPr id="4" name="Title 3"/>
          <p:cNvSpPr>
            <a:spLocks noGrp="1"/>
          </p:cNvSpPr>
          <p:nvPr>
            <p:ph type="title"/>
          </p:nvPr>
        </p:nvSpPr>
        <p:spPr/>
        <p:txBody>
          <a:bodyPr/>
          <a:lstStyle/>
          <a:p>
            <a:r>
              <a:rPr lang="en-US" dirty="0"/>
              <a:t>And He entered a boat and returned</a:t>
            </a:r>
          </a:p>
        </p:txBody>
      </p:sp>
      <p:sp>
        <p:nvSpPr>
          <p:cNvPr id="17" name="Freeform 16"/>
          <p:cNvSpPr/>
          <p:nvPr/>
        </p:nvSpPr>
        <p:spPr>
          <a:xfrm>
            <a:off x="1295401" y="4674109"/>
            <a:ext cx="14503730" cy="393191"/>
          </a:xfrm>
          <a:custGeom>
            <a:avLst/>
            <a:gdLst>
              <a:gd name="connsiteX0" fmla="*/ 0 w 7810052"/>
              <a:gd name="connsiteY0" fmla="*/ 1622 h 273641"/>
              <a:gd name="connsiteX1" fmla="*/ 871370 w 7810052"/>
              <a:gd name="connsiteY1" fmla="*/ 23137 h 273641"/>
              <a:gd name="connsiteX2" fmla="*/ 2441986 w 7810052"/>
              <a:gd name="connsiteY2" fmla="*/ 162987 h 273641"/>
              <a:gd name="connsiteX3" fmla="*/ 4754880 w 7810052"/>
              <a:gd name="connsiteY3" fmla="*/ 227533 h 273641"/>
              <a:gd name="connsiteX4" fmla="*/ 6712772 w 7810052"/>
              <a:gd name="connsiteY4" fmla="*/ 270563 h 273641"/>
              <a:gd name="connsiteX5" fmla="*/ 7810052 w 7810052"/>
              <a:gd name="connsiteY5" fmla="*/ 141471 h 273641"/>
              <a:gd name="connsiteX0" fmla="*/ 0 w 7844070"/>
              <a:gd name="connsiteY0" fmla="*/ 17990 h 258478"/>
              <a:gd name="connsiteX1" fmla="*/ 905388 w 7844070"/>
              <a:gd name="connsiteY1" fmla="*/ 7974 h 258478"/>
              <a:gd name="connsiteX2" fmla="*/ 2476004 w 7844070"/>
              <a:gd name="connsiteY2" fmla="*/ 147824 h 258478"/>
              <a:gd name="connsiteX3" fmla="*/ 4788898 w 7844070"/>
              <a:gd name="connsiteY3" fmla="*/ 212370 h 258478"/>
              <a:gd name="connsiteX4" fmla="*/ 6746790 w 7844070"/>
              <a:gd name="connsiteY4" fmla="*/ 255400 h 258478"/>
              <a:gd name="connsiteX5" fmla="*/ 7844070 w 7844070"/>
              <a:gd name="connsiteY5" fmla="*/ 126308 h 2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4070" h="258478">
                <a:moveTo>
                  <a:pt x="0" y="17990"/>
                </a:moveTo>
                <a:cubicBezTo>
                  <a:pt x="232186" y="15300"/>
                  <a:pt x="492721" y="-13665"/>
                  <a:pt x="905388" y="7974"/>
                </a:cubicBezTo>
                <a:cubicBezTo>
                  <a:pt x="1318055" y="29613"/>
                  <a:pt x="1828752" y="113758"/>
                  <a:pt x="2476004" y="147824"/>
                </a:cubicBezTo>
                <a:cubicBezTo>
                  <a:pt x="3123256" y="181890"/>
                  <a:pt x="4788898" y="212370"/>
                  <a:pt x="4788898" y="212370"/>
                </a:cubicBezTo>
                <a:cubicBezTo>
                  <a:pt x="5500695" y="230299"/>
                  <a:pt x="6237595" y="269744"/>
                  <a:pt x="6746790" y="255400"/>
                </a:cubicBezTo>
                <a:cubicBezTo>
                  <a:pt x="7255985" y="241056"/>
                  <a:pt x="7550027" y="183682"/>
                  <a:pt x="7844070" y="126308"/>
                </a:cubicBezTo>
              </a:path>
            </a:pathLst>
          </a:custGeom>
          <a:noFill/>
          <a:ln w="50800"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rtlCol="0" anchor="ctr"/>
          <a:lstStyle/>
          <a:p>
            <a:pPr algn="ctr"/>
            <a:endParaRPr lang="en-US" sz="4821"/>
          </a:p>
        </p:txBody>
      </p:sp>
      <p:sp>
        <p:nvSpPr>
          <p:cNvPr id="9" name="Text Box 14"/>
          <p:cNvSpPr txBox="1">
            <a:spLocks noChangeArrowheads="1"/>
          </p:cNvSpPr>
          <p:nvPr/>
        </p:nvSpPr>
        <p:spPr bwMode="auto">
          <a:xfrm>
            <a:off x="15634683" y="4152900"/>
            <a:ext cx="2122697" cy="584775"/>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3200" dirty="0">
                <a:solidFill>
                  <a:srgbClr val="FFFF00"/>
                </a:solidFill>
                <a:effectLst>
                  <a:glow rad="76200">
                    <a:srgbClr val="000000">
                      <a:alpha val="60000"/>
                    </a:srgbClr>
                  </a:glow>
                </a:effectLst>
                <a:cs typeface="Calibri" pitchFamily="34" charset="0"/>
              </a:rPr>
              <a:t>Capernaum</a:t>
            </a:r>
          </a:p>
        </p:txBody>
      </p:sp>
      <p:sp>
        <p:nvSpPr>
          <p:cNvPr id="10" name="Oval 9"/>
          <p:cNvSpPr/>
          <p:nvPr/>
        </p:nvSpPr>
        <p:spPr>
          <a:xfrm>
            <a:off x="15913430" y="4695915"/>
            <a:ext cx="114300" cy="114300"/>
          </a:xfrm>
          <a:prstGeom prst="ellipse">
            <a:avLst/>
          </a:prstGeom>
          <a:solidFill>
            <a:srgbClr val="FEFF00"/>
          </a:solidFill>
          <a:ln w="635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Tree>
    <p:extLst>
      <p:ext uri="{BB962C8B-B14F-4D97-AF65-F5344CB8AC3E}">
        <p14:creationId xmlns:p14="http://schemas.microsoft.com/office/powerpoint/2010/main" val="236204201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nature, outdoor, mountain, water&#10;&#10;Description automatically generated">
            <a:extLst>
              <a:ext uri="{FF2B5EF4-FFF2-40B4-BE49-F238E27FC236}">
                <a16:creationId xmlns:a16="http://schemas.microsoft.com/office/drawing/2014/main" id="{73299B29-A31E-0F1A-17C0-44615D9A4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(from the northwest)</a:t>
            </a:r>
          </a:p>
        </p:txBody>
      </p:sp>
      <p:sp>
        <p:nvSpPr>
          <p:cNvPr id="3" name="Text Placeholder 2"/>
          <p:cNvSpPr>
            <a:spLocks noGrp="1"/>
          </p:cNvSpPr>
          <p:nvPr>
            <p:ph type="body" sz="quarter" idx="12"/>
          </p:nvPr>
        </p:nvSpPr>
        <p:spPr/>
        <p:txBody>
          <a:bodyPr/>
          <a:lstStyle/>
          <a:p>
            <a:r>
              <a:rPr lang="en-US" dirty="0"/>
              <a:t>8:37</a:t>
            </a:r>
          </a:p>
        </p:txBody>
      </p:sp>
      <p:sp>
        <p:nvSpPr>
          <p:cNvPr id="4" name="Title 3"/>
          <p:cNvSpPr>
            <a:spLocks noGrp="1"/>
          </p:cNvSpPr>
          <p:nvPr>
            <p:ph type="title"/>
          </p:nvPr>
        </p:nvSpPr>
        <p:spPr/>
        <p:txBody>
          <a:bodyPr/>
          <a:lstStyle/>
          <a:p>
            <a:r>
              <a:rPr lang="en-US" dirty="0"/>
              <a:t>And He entered a boat and returned</a:t>
            </a:r>
          </a:p>
        </p:txBody>
      </p:sp>
    </p:spTree>
    <p:extLst>
      <p:ext uri="{BB962C8B-B14F-4D97-AF65-F5344CB8AC3E}">
        <p14:creationId xmlns:p14="http://schemas.microsoft.com/office/powerpoint/2010/main" val="31466200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ruins, plant&#10;&#10;Description automatically generated">
            <a:extLst>
              <a:ext uri="{FF2B5EF4-FFF2-40B4-BE49-F238E27FC236}">
                <a16:creationId xmlns:a16="http://schemas.microsoft.com/office/drawing/2014/main" id="{096FE42A-BEEC-912E-57D3-362E1CAF9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Decumanus Maximus of Gadara (from the east)</a:t>
            </a:r>
          </a:p>
        </p:txBody>
      </p:sp>
      <p:sp>
        <p:nvSpPr>
          <p:cNvPr id="3" name="Text Placeholder 2"/>
          <p:cNvSpPr>
            <a:spLocks noGrp="1"/>
          </p:cNvSpPr>
          <p:nvPr>
            <p:ph type="body" sz="quarter" idx="12"/>
          </p:nvPr>
        </p:nvSpPr>
        <p:spPr/>
        <p:txBody>
          <a:bodyPr/>
          <a:lstStyle/>
          <a:p>
            <a:r>
              <a:rPr lang="en-US" dirty="0"/>
              <a:t>8:39</a:t>
            </a:r>
          </a:p>
        </p:txBody>
      </p:sp>
      <p:sp>
        <p:nvSpPr>
          <p:cNvPr id="4" name="Title 3"/>
          <p:cNvSpPr>
            <a:spLocks noGrp="1"/>
          </p:cNvSpPr>
          <p:nvPr>
            <p:ph type="title"/>
          </p:nvPr>
        </p:nvSpPr>
        <p:spPr/>
        <p:txBody>
          <a:bodyPr/>
          <a:lstStyle/>
          <a:p>
            <a:r>
              <a:rPr lang="en-US" dirty="0"/>
              <a:t>He departed, proclaiming throughout the whole city what great things Jesus had done for him</a:t>
            </a:r>
          </a:p>
        </p:txBody>
      </p:sp>
    </p:spTree>
    <p:extLst>
      <p:ext uri="{BB962C8B-B14F-4D97-AF65-F5344CB8AC3E}">
        <p14:creationId xmlns:p14="http://schemas.microsoft.com/office/powerpoint/2010/main" val="155840920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960A70-C829-4751-8892-27D69DB14BE4}"/>
              </a:ext>
            </a:extLst>
          </p:cNvPr>
          <p:cNvPicPr>
            <a:picLocks noChangeAspect="1"/>
          </p:cNvPicPr>
          <p:nvPr/>
        </p:nvPicPr>
        <p:blipFill rotWithShape="1">
          <a:blip r:embed="rId3">
            <a:extLst>
              <a:ext uri="{28A0092B-C50C-407E-A947-70E740481C1C}">
                <a14:useLocalDpi xmlns:a14="http://schemas.microsoft.com/office/drawing/2010/main" val="0"/>
              </a:ext>
            </a:extLst>
          </a:blip>
          <a:srcRect r="2222"/>
          <a:stretch/>
        </p:blipFill>
        <p:spPr>
          <a:xfrm>
            <a:off x="8229600" y="0"/>
            <a:ext cx="10058400" cy="10287000"/>
          </a:xfrm>
          <a:prstGeom prst="rect">
            <a:avLst/>
          </a:prstGeom>
        </p:spPr>
      </p:pic>
      <p:pic>
        <p:nvPicPr>
          <p:cNvPr id="9" name="Picture 8">
            <a:extLst>
              <a:ext uri="{FF2B5EF4-FFF2-40B4-BE49-F238E27FC236}">
                <a16:creationId xmlns:a16="http://schemas.microsoft.com/office/drawing/2014/main" id="{8D1A2EFA-5521-4A8A-AD37-FE137A894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079992" cy="10287000"/>
          </a:xfrm>
          <a:prstGeom prst="rect">
            <a:avLst/>
          </a:prstGeom>
        </p:spPr>
      </p:pic>
      <p:sp>
        <p:nvSpPr>
          <p:cNvPr id="2" name="Text Placeholder 1"/>
          <p:cNvSpPr>
            <a:spLocks noGrp="1"/>
          </p:cNvSpPr>
          <p:nvPr>
            <p:ph type="body" sz="quarter" idx="10"/>
          </p:nvPr>
        </p:nvSpPr>
        <p:spPr/>
        <p:txBody>
          <a:bodyPr/>
          <a:lstStyle/>
          <a:p>
            <a:r>
              <a:rPr lang="en-US" dirty="0"/>
              <a:t>Bronze coin of the city of Gadara, 1st century BC, inscribed “of the Gadarenes”</a:t>
            </a:r>
          </a:p>
        </p:txBody>
      </p:sp>
      <p:sp>
        <p:nvSpPr>
          <p:cNvPr id="3" name="Text Placeholder 2"/>
          <p:cNvSpPr>
            <a:spLocks noGrp="1"/>
          </p:cNvSpPr>
          <p:nvPr>
            <p:ph type="body" sz="quarter" idx="12"/>
          </p:nvPr>
        </p:nvSpPr>
        <p:spPr/>
        <p:txBody>
          <a:bodyPr/>
          <a:lstStyle/>
          <a:p>
            <a:r>
              <a:rPr lang="en-US"/>
              <a:t>8:39</a:t>
            </a:r>
            <a:endParaRPr lang="en-US" dirty="0"/>
          </a:p>
        </p:txBody>
      </p:sp>
      <p:sp>
        <p:nvSpPr>
          <p:cNvPr id="4" name="Title 3"/>
          <p:cNvSpPr>
            <a:spLocks noGrp="1"/>
          </p:cNvSpPr>
          <p:nvPr>
            <p:ph type="title"/>
          </p:nvPr>
        </p:nvSpPr>
        <p:spPr/>
        <p:txBody>
          <a:bodyPr/>
          <a:lstStyle/>
          <a:p>
            <a:r>
              <a:rPr lang="en-US" dirty="0"/>
              <a:t>He departed, proclaiming throughout the whole city what great things Jesus had done for him</a:t>
            </a:r>
          </a:p>
        </p:txBody>
      </p:sp>
    </p:spTree>
    <p:extLst>
      <p:ext uri="{BB962C8B-B14F-4D97-AF65-F5344CB8AC3E}">
        <p14:creationId xmlns:p14="http://schemas.microsoft.com/office/powerpoint/2010/main" val="143663081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dy of water with a city in the background&#10;&#10;Description automatically generated with low confidence">
            <a:extLst>
              <a:ext uri="{FF2B5EF4-FFF2-40B4-BE49-F238E27FC236}">
                <a16:creationId xmlns:a16="http://schemas.microsoft.com/office/drawing/2014/main" id="{4875ACF9-F266-5CAB-6133-0D0B7745A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Capernaum from the Sea of Galilee</a:t>
            </a:r>
          </a:p>
        </p:txBody>
      </p:sp>
      <p:sp>
        <p:nvSpPr>
          <p:cNvPr id="3" name="Text Placeholder 2"/>
          <p:cNvSpPr>
            <a:spLocks noGrp="1"/>
          </p:cNvSpPr>
          <p:nvPr>
            <p:ph type="body" sz="quarter" idx="12"/>
          </p:nvPr>
        </p:nvSpPr>
        <p:spPr/>
        <p:txBody>
          <a:bodyPr/>
          <a:lstStyle/>
          <a:p>
            <a:r>
              <a:rPr lang="en-US" dirty="0"/>
              <a:t>8:40</a:t>
            </a:r>
          </a:p>
        </p:txBody>
      </p:sp>
      <p:sp>
        <p:nvSpPr>
          <p:cNvPr id="4" name="Title 3"/>
          <p:cNvSpPr>
            <a:spLocks noGrp="1"/>
          </p:cNvSpPr>
          <p:nvPr>
            <p:ph type="title"/>
          </p:nvPr>
        </p:nvSpPr>
        <p:spPr/>
        <p:txBody>
          <a:bodyPr/>
          <a:lstStyle/>
          <a:p>
            <a:r>
              <a:rPr lang="en-US" dirty="0"/>
              <a:t>As Jesus returned, the crowd welcomed Him, for they were all waiting for Him</a:t>
            </a:r>
          </a:p>
        </p:txBody>
      </p:sp>
    </p:spTree>
    <p:extLst>
      <p:ext uri="{BB962C8B-B14F-4D97-AF65-F5344CB8AC3E}">
        <p14:creationId xmlns:p14="http://schemas.microsoft.com/office/powerpoint/2010/main" val="3866902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person, people, group&#10;&#10;Description automatically generated">
            <a:extLst>
              <a:ext uri="{FF2B5EF4-FFF2-40B4-BE49-F238E27FC236}">
                <a16:creationId xmlns:a16="http://schemas.microsoft.com/office/drawing/2014/main" id="{C64B48AC-0FFB-46E6-9AB2-F800DE4B9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572" y="0"/>
            <a:ext cx="13706856" cy="10287000"/>
          </a:xfrm>
          <a:prstGeom prst="rect">
            <a:avLst/>
          </a:prstGeom>
        </p:spPr>
      </p:pic>
      <p:sp>
        <p:nvSpPr>
          <p:cNvPr id="2" name="Text Placeholder 1"/>
          <p:cNvSpPr>
            <a:spLocks noGrp="1"/>
          </p:cNvSpPr>
          <p:nvPr>
            <p:ph type="body" sz="quarter" idx="10"/>
          </p:nvPr>
        </p:nvSpPr>
        <p:spPr/>
        <p:txBody>
          <a:bodyPr/>
          <a:lstStyle/>
          <a:p>
            <a:r>
              <a:rPr lang="en-US" dirty="0"/>
              <a:t>Peasant women sorting raisins</a:t>
            </a:r>
          </a:p>
        </p:txBody>
      </p:sp>
      <p:sp>
        <p:nvSpPr>
          <p:cNvPr id="3" name="Text Placeholder 2"/>
          <p:cNvSpPr>
            <a:spLocks noGrp="1"/>
          </p:cNvSpPr>
          <p:nvPr>
            <p:ph type="body" sz="quarter" idx="12"/>
          </p:nvPr>
        </p:nvSpPr>
        <p:spPr/>
        <p:txBody>
          <a:bodyPr/>
          <a:lstStyle/>
          <a:p>
            <a:r>
              <a:rPr lang="en-US" dirty="0"/>
              <a:t>8:2</a:t>
            </a:r>
          </a:p>
        </p:txBody>
      </p:sp>
      <p:sp>
        <p:nvSpPr>
          <p:cNvPr id="4" name="Title 3"/>
          <p:cNvSpPr>
            <a:spLocks noGrp="1"/>
          </p:cNvSpPr>
          <p:nvPr>
            <p:ph type="title"/>
          </p:nvPr>
        </p:nvSpPr>
        <p:spPr/>
        <p:txBody>
          <a:bodyPr/>
          <a:lstStyle/>
          <a:p>
            <a:r>
              <a:rPr lang="en-US" dirty="0"/>
              <a:t>And certain women who had been healed of evil spirits and sicknesses</a:t>
            </a:r>
          </a:p>
        </p:txBody>
      </p:sp>
    </p:spTree>
    <p:extLst>
      <p:ext uri="{BB962C8B-B14F-4D97-AF65-F5344CB8AC3E}">
        <p14:creationId xmlns:p14="http://schemas.microsoft.com/office/powerpoint/2010/main" val="331254404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D29FA7-A748-470D-F523-CFA843746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Crowds on the beach at Ashkelon during Muslim celebrations</a:t>
            </a:r>
          </a:p>
        </p:txBody>
      </p:sp>
      <p:sp>
        <p:nvSpPr>
          <p:cNvPr id="3" name="Text Placeholder 2"/>
          <p:cNvSpPr>
            <a:spLocks noGrp="1"/>
          </p:cNvSpPr>
          <p:nvPr>
            <p:ph type="body" sz="quarter" idx="12"/>
          </p:nvPr>
        </p:nvSpPr>
        <p:spPr/>
        <p:txBody>
          <a:bodyPr/>
          <a:lstStyle/>
          <a:p>
            <a:r>
              <a:rPr lang="en-US" dirty="0"/>
              <a:t>8:40</a:t>
            </a:r>
          </a:p>
        </p:txBody>
      </p:sp>
      <p:sp>
        <p:nvSpPr>
          <p:cNvPr id="4" name="Title 3"/>
          <p:cNvSpPr>
            <a:spLocks noGrp="1"/>
          </p:cNvSpPr>
          <p:nvPr>
            <p:ph type="title"/>
          </p:nvPr>
        </p:nvSpPr>
        <p:spPr/>
        <p:txBody>
          <a:bodyPr/>
          <a:lstStyle/>
          <a:p>
            <a:r>
              <a:rPr lang="en-US" dirty="0"/>
              <a:t>As Jesus returned, the crowd welcomed Him, for they were all waiting for Him</a:t>
            </a:r>
          </a:p>
        </p:txBody>
      </p:sp>
    </p:spTree>
    <p:extLst>
      <p:ext uri="{BB962C8B-B14F-4D97-AF65-F5344CB8AC3E}">
        <p14:creationId xmlns:p14="http://schemas.microsoft.com/office/powerpoint/2010/main" val="8300427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black and white, sky, building&#10;&#10;Description automatically generated">
            <a:extLst>
              <a:ext uri="{FF2B5EF4-FFF2-40B4-BE49-F238E27FC236}">
                <a16:creationId xmlns:a16="http://schemas.microsoft.com/office/drawing/2014/main" id="{8EFB2B7F-4FEB-36B9-77F5-3CC2B835F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Capernaum synagogue (western wall) with the Sea of Galilee</a:t>
            </a:r>
          </a:p>
        </p:txBody>
      </p:sp>
      <p:sp>
        <p:nvSpPr>
          <p:cNvPr id="3" name="Text Placeholder 2"/>
          <p:cNvSpPr>
            <a:spLocks noGrp="1"/>
          </p:cNvSpPr>
          <p:nvPr>
            <p:ph type="body" sz="quarter" idx="12"/>
          </p:nvPr>
        </p:nvSpPr>
        <p:spPr/>
        <p:txBody>
          <a:bodyPr/>
          <a:lstStyle/>
          <a:p>
            <a:r>
              <a:rPr lang="en-US" dirty="0"/>
              <a:t>8:41</a:t>
            </a:r>
          </a:p>
        </p:txBody>
      </p:sp>
      <p:sp>
        <p:nvSpPr>
          <p:cNvPr id="4" name="Title 3"/>
          <p:cNvSpPr>
            <a:spLocks noGrp="1"/>
          </p:cNvSpPr>
          <p:nvPr>
            <p:ph type="title"/>
          </p:nvPr>
        </p:nvSpPr>
        <p:spPr/>
        <p:txBody>
          <a:bodyPr/>
          <a:lstStyle/>
          <a:p>
            <a:r>
              <a:rPr lang="en-US" dirty="0"/>
              <a:t>There came a man named </a:t>
            </a:r>
            <a:r>
              <a:rPr lang="en-US" dirty="0" err="1"/>
              <a:t>Jairus</a:t>
            </a:r>
            <a:r>
              <a:rPr lang="en-US" dirty="0"/>
              <a:t>, and he was a ruler of the synagogue</a:t>
            </a:r>
          </a:p>
        </p:txBody>
      </p:sp>
    </p:spTree>
    <p:extLst>
      <p:ext uri="{BB962C8B-B14F-4D97-AF65-F5344CB8AC3E}">
        <p14:creationId xmlns:p14="http://schemas.microsoft.com/office/powerpoint/2010/main" val="82617189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ky, ruins, tree&#10;&#10;Description automatically generated">
            <a:extLst>
              <a:ext uri="{FF2B5EF4-FFF2-40B4-BE49-F238E27FC236}">
                <a16:creationId xmlns:a16="http://schemas.microsoft.com/office/drawing/2014/main" id="{510E2574-9369-DEF8-CA56-FBB9F3305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Capernaum synagogue and houses (from the south)</a:t>
            </a:r>
          </a:p>
        </p:txBody>
      </p:sp>
      <p:sp>
        <p:nvSpPr>
          <p:cNvPr id="6" name="Text Placeholder 2"/>
          <p:cNvSpPr>
            <a:spLocks noGrp="1"/>
          </p:cNvSpPr>
          <p:nvPr>
            <p:ph type="body" sz="quarter" idx="12"/>
          </p:nvPr>
        </p:nvSpPr>
        <p:spPr/>
        <p:txBody>
          <a:bodyPr/>
          <a:lstStyle/>
          <a:p>
            <a:r>
              <a:rPr lang="en-US" dirty="0"/>
              <a:t>8:41</a:t>
            </a:r>
          </a:p>
        </p:txBody>
      </p:sp>
      <p:sp>
        <p:nvSpPr>
          <p:cNvPr id="7" name="Title 3"/>
          <p:cNvSpPr>
            <a:spLocks noGrp="1"/>
          </p:cNvSpPr>
          <p:nvPr>
            <p:ph type="title"/>
          </p:nvPr>
        </p:nvSpPr>
        <p:spPr/>
        <p:txBody>
          <a:bodyPr/>
          <a:lstStyle/>
          <a:p>
            <a:r>
              <a:rPr lang="en-US" dirty="0"/>
              <a:t>There came a man named </a:t>
            </a:r>
            <a:r>
              <a:rPr lang="en-US" dirty="0" err="1"/>
              <a:t>Jairus</a:t>
            </a:r>
            <a:r>
              <a:rPr lang="en-US" dirty="0"/>
              <a:t>, and he was a ruler of the synagogue</a:t>
            </a:r>
          </a:p>
        </p:txBody>
      </p:sp>
    </p:spTree>
    <p:extLst>
      <p:ext uri="{BB962C8B-B14F-4D97-AF65-F5344CB8AC3E}">
        <p14:creationId xmlns:p14="http://schemas.microsoft.com/office/powerpoint/2010/main" val="184063278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AA0F11-5B5D-47D7-9984-94AC62E7D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Capernaum synagogue (aerial view from the southeast)</a:t>
            </a:r>
          </a:p>
        </p:txBody>
      </p:sp>
      <p:sp>
        <p:nvSpPr>
          <p:cNvPr id="3" name="Text Placeholder 2"/>
          <p:cNvSpPr>
            <a:spLocks noGrp="1"/>
          </p:cNvSpPr>
          <p:nvPr>
            <p:ph type="body" sz="quarter" idx="12"/>
          </p:nvPr>
        </p:nvSpPr>
        <p:spPr/>
        <p:txBody>
          <a:bodyPr/>
          <a:lstStyle/>
          <a:p>
            <a:r>
              <a:rPr lang="en-US" dirty="0"/>
              <a:t>8:41</a:t>
            </a:r>
          </a:p>
        </p:txBody>
      </p:sp>
      <p:sp>
        <p:nvSpPr>
          <p:cNvPr id="4" name="Title 3"/>
          <p:cNvSpPr>
            <a:spLocks noGrp="1"/>
          </p:cNvSpPr>
          <p:nvPr>
            <p:ph type="title"/>
          </p:nvPr>
        </p:nvSpPr>
        <p:spPr/>
        <p:txBody>
          <a:bodyPr/>
          <a:lstStyle/>
          <a:p>
            <a:r>
              <a:rPr lang="en-US" dirty="0"/>
              <a:t>There came a man named Jairus, and he was a ruler of the synagogue</a:t>
            </a:r>
          </a:p>
        </p:txBody>
      </p:sp>
    </p:spTree>
    <p:extLst>
      <p:ext uri="{BB962C8B-B14F-4D97-AF65-F5344CB8AC3E}">
        <p14:creationId xmlns:p14="http://schemas.microsoft.com/office/powerpoint/2010/main" val="125250704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ruins, outdoor, ancient history&#10;&#10;Description automatically generated">
            <a:extLst>
              <a:ext uri="{FF2B5EF4-FFF2-40B4-BE49-F238E27FC236}">
                <a16:creationId xmlns:a16="http://schemas.microsoft.com/office/drawing/2014/main" id="{06AAA08F-98D5-A89F-DA08-8B159F5DC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Capernaum synagogue interior</a:t>
            </a:r>
          </a:p>
        </p:txBody>
      </p:sp>
      <p:sp>
        <p:nvSpPr>
          <p:cNvPr id="3" name="Text Placeholder 2"/>
          <p:cNvSpPr>
            <a:spLocks noGrp="1"/>
          </p:cNvSpPr>
          <p:nvPr>
            <p:ph type="body" sz="quarter" idx="12"/>
          </p:nvPr>
        </p:nvSpPr>
        <p:spPr/>
        <p:txBody>
          <a:bodyPr/>
          <a:lstStyle/>
          <a:p>
            <a:r>
              <a:rPr lang="en-US" dirty="0"/>
              <a:t>8:41</a:t>
            </a:r>
          </a:p>
        </p:txBody>
      </p:sp>
      <p:sp>
        <p:nvSpPr>
          <p:cNvPr id="4" name="Title 3"/>
          <p:cNvSpPr>
            <a:spLocks noGrp="1"/>
          </p:cNvSpPr>
          <p:nvPr>
            <p:ph type="title"/>
          </p:nvPr>
        </p:nvSpPr>
        <p:spPr/>
        <p:txBody>
          <a:bodyPr/>
          <a:lstStyle/>
          <a:p>
            <a:r>
              <a:rPr lang="en-US" dirty="0"/>
              <a:t>There came a man named </a:t>
            </a:r>
            <a:r>
              <a:rPr lang="en-US" dirty="0" err="1"/>
              <a:t>Jairus</a:t>
            </a:r>
            <a:r>
              <a:rPr lang="en-US" dirty="0"/>
              <a:t>, and he was a ruler of the synagogue</a:t>
            </a:r>
          </a:p>
        </p:txBody>
      </p:sp>
    </p:spTree>
    <p:extLst>
      <p:ext uri="{BB962C8B-B14F-4D97-AF65-F5344CB8AC3E}">
        <p14:creationId xmlns:p14="http://schemas.microsoft.com/office/powerpoint/2010/main" val="17521458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handwriting&#10;&#10;Description automatically generated">
            <a:extLst>
              <a:ext uri="{FF2B5EF4-FFF2-40B4-BE49-F238E27FC236}">
                <a16:creationId xmlns:a16="http://schemas.microsoft.com/office/drawing/2014/main" id="{AF73E55F-0CC5-BAA5-056E-F90101556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0"/>
            <a:ext cx="15087600" cy="10287000"/>
          </a:xfrm>
          <a:prstGeom prst="rect">
            <a:avLst/>
          </a:prstGeom>
        </p:spPr>
      </p:pic>
      <p:sp>
        <p:nvSpPr>
          <p:cNvPr id="2" name="Text Placeholder 1"/>
          <p:cNvSpPr>
            <a:spLocks noGrp="1"/>
          </p:cNvSpPr>
          <p:nvPr>
            <p:ph type="body" sz="quarter" idx="10"/>
          </p:nvPr>
        </p:nvSpPr>
        <p:spPr/>
        <p:txBody>
          <a:bodyPr/>
          <a:lstStyle/>
          <a:p>
            <a:r>
              <a:rPr lang="en-US" dirty="0"/>
              <a:t>Tomb inscription of archon </a:t>
            </a:r>
            <a:r>
              <a:rPr lang="en-US" dirty="0" err="1"/>
              <a:t>Delphinos</a:t>
            </a:r>
            <a:r>
              <a:rPr lang="en-US" dirty="0"/>
              <a:t>, with menorah, 3rd century AD</a:t>
            </a:r>
          </a:p>
        </p:txBody>
      </p:sp>
      <p:sp>
        <p:nvSpPr>
          <p:cNvPr id="3" name="Text Placeholder 2"/>
          <p:cNvSpPr>
            <a:spLocks noGrp="1"/>
          </p:cNvSpPr>
          <p:nvPr>
            <p:ph type="body" sz="quarter" idx="12"/>
          </p:nvPr>
        </p:nvSpPr>
        <p:spPr/>
        <p:txBody>
          <a:bodyPr/>
          <a:lstStyle/>
          <a:p>
            <a:r>
              <a:rPr lang="en-US" dirty="0"/>
              <a:t>8:41</a:t>
            </a:r>
          </a:p>
        </p:txBody>
      </p:sp>
      <p:sp>
        <p:nvSpPr>
          <p:cNvPr id="4" name="Title 3"/>
          <p:cNvSpPr>
            <a:spLocks noGrp="1"/>
          </p:cNvSpPr>
          <p:nvPr>
            <p:ph type="title"/>
          </p:nvPr>
        </p:nvSpPr>
        <p:spPr/>
        <p:txBody>
          <a:bodyPr/>
          <a:lstStyle/>
          <a:p>
            <a:r>
              <a:rPr lang="en-US" dirty="0"/>
              <a:t>There came a man named Jairus, and he was a ruler of the synagogue</a:t>
            </a:r>
          </a:p>
        </p:txBody>
      </p:sp>
    </p:spTree>
    <p:extLst>
      <p:ext uri="{BB962C8B-B14F-4D97-AF65-F5344CB8AC3E}">
        <p14:creationId xmlns:p14="http://schemas.microsoft.com/office/powerpoint/2010/main" val="22468420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medium confidence">
            <a:extLst>
              <a:ext uri="{FF2B5EF4-FFF2-40B4-BE49-F238E27FC236}">
                <a16:creationId xmlns:a16="http://schemas.microsoft.com/office/drawing/2014/main" id="{D3B3628C-7702-433F-B643-AC7A7872B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708" y="0"/>
            <a:ext cx="4672584" cy="10287000"/>
          </a:xfrm>
          <a:prstGeom prst="rect">
            <a:avLst/>
          </a:prstGeom>
        </p:spPr>
      </p:pic>
      <p:sp>
        <p:nvSpPr>
          <p:cNvPr id="2" name="Text Placeholder 1"/>
          <p:cNvSpPr>
            <a:spLocks noGrp="1"/>
          </p:cNvSpPr>
          <p:nvPr>
            <p:ph type="body" sz="quarter" idx="10"/>
          </p:nvPr>
        </p:nvSpPr>
        <p:spPr/>
        <p:txBody>
          <a:bodyPr/>
          <a:lstStyle/>
          <a:p>
            <a:r>
              <a:rPr lang="en-US" dirty="0"/>
              <a:t>Young girl, from Magnesia on the Maeander, 1st century BC</a:t>
            </a:r>
          </a:p>
        </p:txBody>
      </p:sp>
      <p:sp>
        <p:nvSpPr>
          <p:cNvPr id="3" name="Text Placeholder 2"/>
          <p:cNvSpPr>
            <a:spLocks noGrp="1"/>
          </p:cNvSpPr>
          <p:nvPr>
            <p:ph type="body" sz="quarter" idx="12"/>
          </p:nvPr>
        </p:nvSpPr>
        <p:spPr/>
        <p:txBody>
          <a:bodyPr/>
          <a:lstStyle/>
          <a:p>
            <a:r>
              <a:rPr lang="en-US" dirty="0"/>
              <a:t>8:42</a:t>
            </a:r>
          </a:p>
        </p:txBody>
      </p:sp>
      <p:sp>
        <p:nvSpPr>
          <p:cNvPr id="4" name="Title 3"/>
          <p:cNvSpPr>
            <a:spLocks noGrp="1"/>
          </p:cNvSpPr>
          <p:nvPr>
            <p:ph type="title"/>
          </p:nvPr>
        </p:nvSpPr>
        <p:spPr/>
        <p:txBody>
          <a:bodyPr/>
          <a:lstStyle/>
          <a:p>
            <a:r>
              <a:rPr lang="en-US" dirty="0"/>
              <a:t>For he had an only daughter, about twelve years of age</a:t>
            </a:r>
          </a:p>
        </p:txBody>
      </p:sp>
    </p:spTree>
    <p:extLst>
      <p:ext uri="{BB962C8B-B14F-4D97-AF65-F5344CB8AC3E}">
        <p14:creationId xmlns:p14="http://schemas.microsoft.com/office/powerpoint/2010/main" val="38028222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arge crowd of people&#10;&#10;Description automatically generated">
            <a:extLst>
              <a:ext uri="{FF2B5EF4-FFF2-40B4-BE49-F238E27FC236}">
                <a16:creationId xmlns:a16="http://schemas.microsoft.com/office/drawing/2014/main" id="{560E9FDF-1256-9ADC-3EC6-BE8927A03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Crowds gathered to protest Maccabee football game</a:t>
            </a:r>
          </a:p>
        </p:txBody>
      </p:sp>
      <p:sp>
        <p:nvSpPr>
          <p:cNvPr id="3" name="Text Placeholder 2"/>
          <p:cNvSpPr>
            <a:spLocks noGrp="1"/>
          </p:cNvSpPr>
          <p:nvPr>
            <p:ph type="body" sz="quarter" idx="12"/>
          </p:nvPr>
        </p:nvSpPr>
        <p:spPr/>
        <p:txBody>
          <a:bodyPr/>
          <a:lstStyle/>
          <a:p>
            <a:r>
              <a:rPr lang="en-US" dirty="0"/>
              <a:t>8:42</a:t>
            </a:r>
          </a:p>
        </p:txBody>
      </p:sp>
      <p:sp>
        <p:nvSpPr>
          <p:cNvPr id="4" name="Title 3"/>
          <p:cNvSpPr>
            <a:spLocks noGrp="1"/>
          </p:cNvSpPr>
          <p:nvPr>
            <p:ph type="title"/>
          </p:nvPr>
        </p:nvSpPr>
        <p:spPr/>
        <p:txBody>
          <a:bodyPr/>
          <a:lstStyle/>
          <a:p>
            <a:r>
              <a:rPr lang="en-US" dirty="0"/>
              <a:t>But as He went the crowds pressed against Him</a:t>
            </a:r>
          </a:p>
        </p:txBody>
      </p:sp>
    </p:spTree>
    <p:extLst>
      <p:ext uri="{BB962C8B-B14F-4D97-AF65-F5344CB8AC3E}">
        <p14:creationId xmlns:p14="http://schemas.microsoft.com/office/powerpoint/2010/main" val="146846905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A66A0916-0737-4739-A1DC-3FFD6EE62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132" y="0"/>
            <a:ext cx="11603736" cy="10287000"/>
          </a:xfrm>
          <a:prstGeom prst="rect">
            <a:avLst/>
          </a:prstGeom>
        </p:spPr>
      </p:pic>
      <p:sp>
        <p:nvSpPr>
          <p:cNvPr id="2" name="Text Placeholder 1"/>
          <p:cNvSpPr>
            <a:spLocks noGrp="1"/>
          </p:cNvSpPr>
          <p:nvPr>
            <p:ph type="body" sz="quarter" idx="10"/>
          </p:nvPr>
        </p:nvSpPr>
        <p:spPr/>
        <p:txBody>
          <a:bodyPr/>
          <a:lstStyle/>
          <a:p>
            <a:r>
              <a:rPr lang="en-US" dirty="0"/>
              <a:t>Medical instruments from </a:t>
            </a:r>
            <a:r>
              <a:rPr lang="en-US" dirty="0" err="1"/>
              <a:t>Asclepium</a:t>
            </a:r>
            <a:r>
              <a:rPr lang="en-US" dirty="0"/>
              <a:t> of Pergamum</a:t>
            </a:r>
          </a:p>
        </p:txBody>
      </p:sp>
      <p:sp>
        <p:nvSpPr>
          <p:cNvPr id="3" name="Text Placeholder 2"/>
          <p:cNvSpPr>
            <a:spLocks noGrp="1"/>
          </p:cNvSpPr>
          <p:nvPr>
            <p:ph type="body" sz="quarter" idx="12"/>
          </p:nvPr>
        </p:nvSpPr>
        <p:spPr/>
        <p:txBody>
          <a:bodyPr/>
          <a:lstStyle/>
          <a:p>
            <a:r>
              <a:rPr lang="en-US" dirty="0"/>
              <a:t>8:43</a:t>
            </a:r>
          </a:p>
        </p:txBody>
      </p:sp>
      <p:sp>
        <p:nvSpPr>
          <p:cNvPr id="4" name="Title 3"/>
          <p:cNvSpPr>
            <a:spLocks noGrp="1"/>
          </p:cNvSpPr>
          <p:nvPr>
            <p:ph type="title"/>
          </p:nvPr>
        </p:nvSpPr>
        <p:spPr/>
        <p:txBody>
          <a:bodyPr/>
          <a:lstStyle/>
          <a:p>
            <a:r>
              <a:rPr lang="en-US" dirty="0"/>
              <a:t>A woman . . . who had spent all her living on physicians yet could not be healed by any</a:t>
            </a:r>
          </a:p>
        </p:txBody>
      </p:sp>
    </p:spTree>
    <p:extLst>
      <p:ext uri="{BB962C8B-B14F-4D97-AF65-F5344CB8AC3E}">
        <p14:creationId xmlns:p14="http://schemas.microsoft.com/office/powerpoint/2010/main" val="23568189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BE84FA-9328-3F44-E10C-6700025C6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6636"/>
            <a:ext cx="18288000" cy="9253728"/>
          </a:xfrm>
          <a:prstGeom prst="rect">
            <a:avLst/>
          </a:prstGeom>
        </p:spPr>
      </p:pic>
      <p:sp>
        <p:nvSpPr>
          <p:cNvPr id="2" name="Text Placeholder 1"/>
          <p:cNvSpPr>
            <a:spLocks noGrp="1"/>
          </p:cNvSpPr>
          <p:nvPr>
            <p:ph type="body" sz="quarter" idx="10"/>
          </p:nvPr>
        </p:nvSpPr>
        <p:spPr/>
        <p:txBody>
          <a:bodyPr/>
          <a:lstStyle/>
          <a:p>
            <a:r>
              <a:rPr lang="en-US" dirty="0"/>
              <a:t>Medical instruments from the ancient world</a:t>
            </a:r>
          </a:p>
        </p:txBody>
      </p:sp>
      <p:sp>
        <p:nvSpPr>
          <p:cNvPr id="5" name="Text Placeholder 2"/>
          <p:cNvSpPr>
            <a:spLocks noGrp="1"/>
          </p:cNvSpPr>
          <p:nvPr>
            <p:ph type="body" sz="quarter" idx="12"/>
          </p:nvPr>
        </p:nvSpPr>
        <p:spPr/>
        <p:txBody>
          <a:bodyPr/>
          <a:lstStyle/>
          <a:p>
            <a:r>
              <a:rPr lang="en-US" dirty="0"/>
              <a:t>8:43</a:t>
            </a:r>
          </a:p>
        </p:txBody>
      </p:sp>
      <p:sp>
        <p:nvSpPr>
          <p:cNvPr id="6" name="Title 3"/>
          <p:cNvSpPr>
            <a:spLocks noGrp="1"/>
          </p:cNvSpPr>
          <p:nvPr>
            <p:ph type="title"/>
          </p:nvPr>
        </p:nvSpPr>
        <p:spPr/>
        <p:txBody>
          <a:bodyPr/>
          <a:lstStyle/>
          <a:p>
            <a:r>
              <a:rPr lang="en-US" dirty="0"/>
              <a:t>A woman . . . who had spent all her living on physicians yet could not be healed by any</a:t>
            </a:r>
          </a:p>
        </p:txBody>
      </p:sp>
    </p:spTree>
    <p:extLst>
      <p:ext uri="{BB962C8B-B14F-4D97-AF65-F5344CB8AC3E}">
        <p14:creationId xmlns:p14="http://schemas.microsoft.com/office/powerpoint/2010/main" val="4210776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outdoor, sky, cloud&#10;&#10;Description automatically generated">
            <a:extLst>
              <a:ext uri="{FF2B5EF4-FFF2-40B4-BE49-F238E27FC236}">
                <a16:creationId xmlns:a16="http://schemas.microsoft.com/office/drawing/2014/main" id="{FCE6218A-D056-CA2F-C7DF-E1CD05777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Magdala excavations</a:t>
            </a:r>
          </a:p>
        </p:txBody>
      </p:sp>
      <p:sp>
        <p:nvSpPr>
          <p:cNvPr id="3" name="Text Placeholder 2"/>
          <p:cNvSpPr>
            <a:spLocks noGrp="1"/>
          </p:cNvSpPr>
          <p:nvPr>
            <p:ph type="body" sz="quarter" idx="12"/>
          </p:nvPr>
        </p:nvSpPr>
        <p:spPr/>
        <p:txBody>
          <a:bodyPr/>
          <a:lstStyle/>
          <a:p>
            <a:r>
              <a:rPr lang="en-US" dirty="0"/>
              <a:t>8:2</a:t>
            </a:r>
          </a:p>
        </p:txBody>
      </p:sp>
      <p:sp>
        <p:nvSpPr>
          <p:cNvPr id="4" name="Title 3"/>
          <p:cNvSpPr>
            <a:spLocks noGrp="1"/>
          </p:cNvSpPr>
          <p:nvPr>
            <p:ph type="title"/>
          </p:nvPr>
        </p:nvSpPr>
        <p:spPr/>
        <p:txBody>
          <a:bodyPr/>
          <a:lstStyle/>
          <a:p>
            <a:r>
              <a:rPr lang="en-US" dirty="0"/>
              <a:t>Mary who was called Magdalene, from whom seven demons had gone out</a:t>
            </a:r>
          </a:p>
        </p:txBody>
      </p:sp>
    </p:spTree>
    <p:extLst>
      <p:ext uri="{BB962C8B-B14F-4D97-AF65-F5344CB8AC3E}">
        <p14:creationId xmlns:p14="http://schemas.microsoft.com/office/powerpoint/2010/main" val="246461676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 reading a book&#10;&#10;Description automatically generated">
            <a:extLst>
              <a:ext uri="{FF2B5EF4-FFF2-40B4-BE49-F238E27FC236}">
                <a16:creationId xmlns:a16="http://schemas.microsoft.com/office/drawing/2014/main" id="{7F1D14E0-D068-7C30-A6B3-BBCFB58C2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 y="0"/>
            <a:ext cx="17053560" cy="10287000"/>
          </a:xfrm>
          <a:prstGeom prst="rect">
            <a:avLst/>
          </a:prstGeom>
        </p:spPr>
      </p:pic>
      <p:sp>
        <p:nvSpPr>
          <p:cNvPr id="2" name="Text Placeholder 1"/>
          <p:cNvSpPr>
            <a:spLocks noGrp="1"/>
          </p:cNvSpPr>
          <p:nvPr>
            <p:ph type="body" sz="quarter" idx="10"/>
          </p:nvPr>
        </p:nvSpPr>
        <p:spPr/>
        <p:txBody>
          <a:bodyPr/>
          <a:lstStyle/>
          <a:p>
            <a:r>
              <a:rPr lang="en-US" dirty="0"/>
              <a:t>Statue of Galen the physician near Pergamum Asclepium</a:t>
            </a:r>
          </a:p>
        </p:txBody>
      </p:sp>
      <p:sp>
        <p:nvSpPr>
          <p:cNvPr id="3" name="Text Placeholder 2"/>
          <p:cNvSpPr>
            <a:spLocks noGrp="1"/>
          </p:cNvSpPr>
          <p:nvPr>
            <p:ph type="body" sz="quarter" idx="12"/>
          </p:nvPr>
        </p:nvSpPr>
        <p:spPr/>
        <p:txBody>
          <a:bodyPr/>
          <a:lstStyle/>
          <a:p>
            <a:r>
              <a:rPr lang="en-US" dirty="0"/>
              <a:t>8:43</a:t>
            </a:r>
          </a:p>
        </p:txBody>
      </p:sp>
      <p:sp>
        <p:nvSpPr>
          <p:cNvPr id="4" name="Title 3"/>
          <p:cNvSpPr>
            <a:spLocks noGrp="1"/>
          </p:cNvSpPr>
          <p:nvPr>
            <p:ph type="title"/>
          </p:nvPr>
        </p:nvSpPr>
        <p:spPr/>
        <p:txBody>
          <a:bodyPr/>
          <a:lstStyle/>
          <a:p>
            <a:r>
              <a:rPr lang="en-US" dirty="0"/>
              <a:t>A woman . . . who had spent all her living on physicians yet could not be healed by any</a:t>
            </a:r>
          </a:p>
        </p:txBody>
      </p:sp>
    </p:spTree>
    <p:extLst>
      <p:ext uri="{BB962C8B-B14F-4D97-AF65-F5344CB8AC3E}">
        <p14:creationId xmlns:p14="http://schemas.microsoft.com/office/powerpoint/2010/main" val="155511024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white shirt with a tassel&#10;&#10;Description automatically generated with medium confidence">
            <a:extLst>
              <a:ext uri="{FF2B5EF4-FFF2-40B4-BE49-F238E27FC236}">
                <a16:creationId xmlns:a16="http://schemas.microsoft.com/office/drawing/2014/main" id="{BC82A673-0FA1-F51E-428F-747AFA526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Fringes (</a:t>
            </a:r>
            <a:r>
              <a:rPr lang="en-US" dirty="0" err="1"/>
              <a:t>tzitzit</a:t>
            </a:r>
            <a:r>
              <a:rPr lang="en-US" dirty="0"/>
              <a:t>) of garment</a:t>
            </a:r>
          </a:p>
        </p:txBody>
      </p:sp>
      <p:sp>
        <p:nvSpPr>
          <p:cNvPr id="3" name="Text Placeholder 2"/>
          <p:cNvSpPr>
            <a:spLocks noGrp="1"/>
          </p:cNvSpPr>
          <p:nvPr>
            <p:ph type="body" sz="quarter" idx="12"/>
          </p:nvPr>
        </p:nvSpPr>
        <p:spPr/>
        <p:txBody>
          <a:bodyPr/>
          <a:lstStyle/>
          <a:p>
            <a:r>
              <a:rPr lang="en-US" dirty="0"/>
              <a:t>8:44</a:t>
            </a:r>
          </a:p>
        </p:txBody>
      </p:sp>
      <p:sp>
        <p:nvSpPr>
          <p:cNvPr id="4" name="Title 3"/>
          <p:cNvSpPr>
            <a:spLocks noGrp="1"/>
          </p:cNvSpPr>
          <p:nvPr>
            <p:ph type="title"/>
          </p:nvPr>
        </p:nvSpPr>
        <p:spPr/>
        <p:txBody>
          <a:bodyPr/>
          <a:lstStyle/>
          <a:p>
            <a:r>
              <a:rPr lang="en-US" dirty="0"/>
              <a:t>A woman . . . came behind Him, and touched the fringe of His garment</a:t>
            </a:r>
          </a:p>
        </p:txBody>
      </p:sp>
    </p:spTree>
    <p:extLst>
      <p:ext uri="{BB962C8B-B14F-4D97-AF65-F5344CB8AC3E}">
        <p14:creationId xmlns:p14="http://schemas.microsoft.com/office/powerpoint/2010/main" val="38039623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783DAF-833B-4A1C-9A86-D82C1FC89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632" y="0"/>
            <a:ext cx="5888736" cy="10287000"/>
          </a:xfrm>
          <a:prstGeom prst="rect">
            <a:avLst/>
          </a:prstGeom>
        </p:spPr>
      </p:pic>
      <p:sp>
        <p:nvSpPr>
          <p:cNvPr id="2" name="Text Placeholder 1"/>
          <p:cNvSpPr>
            <a:spLocks noGrp="1"/>
          </p:cNvSpPr>
          <p:nvPr>
            <p:ph type="body" sz="quarter" idx="10"/>
          </p:nvPr>
        </p:nvSpPr>
        <p:spPr/>
        <p:txBody>
          <a:bodyPr/>
          <a:lstStyle/>
          <a:p>
            <a:r>
              <a:rPr lang="x-none" dirty="0"/>
              <a:t>Hellenistic statue of man with cloak, </a:t>
            </a:r>
            <a:r>
              <a:rPr lang="x-none"/>
              <a:t>circa mid</a:t>
            </a:r>
            <a:r>
              <a:rPr lang="en-US" dirty="0"/>
              <a:t>-</a:t>
            </a:r>
            <a:r>
              <a:rPr lang="x-none"/>
              <a:t>2nd</a:t>
            </a:r>
            <a:r>
              <a:rPr lang="en-US" dirty="0"/>
              <a:t>–</a:t>
            </a:r>
            <a:r>
              <a:rPr lang="x-none" dirty="0"/>
              <a:t>1st centuries BC</a:t>
            </a:r>
          </a:p>
        </p:txBody>
      </p:sp>
      <p:sp>
        <p:nvSpPr>
          <p:cNvPr id="3" name="Text Placeholder 2"/>
          <p:cNvSpPr>
            <a:spLocks noGrp="1"/>
          </p:cNvSpPr>
          <p:nvPr>
            <p:ph type="body" sz="quarter" idx="12"/>
          </p:nvPr>
        </p:nvSpPr>
        <p:spPr/>
        <p:txBody>
          <a:bodyPr/>
          <a:lstStyle/>
          <a:p>
            <a:r>
              <a:rPr lang="en-US" dirty="0"/>
              <a:t>8:44</a:t>
            </a:r>
          </a:p>
        </p:txBody>
      </p:sp>
      <p:sp>
        <p:nvSpPr>
          <p:cNvPr id="4" name="Title 3"/>
          <p:cNvSpPr>
            <a:spLocks noGrp="1"/>
          </p:cNvSpPr>
          <p:nvPr>
            <p:ph type="title"/>
          </p:nvPr>
        </p:nvSpPr>
        <p:spPr/>
        <p:txBody>
          <a:bodyPr/>
          <a:lstStyle/>
          <a:p>
            <a:r>
              <a:rPr lang="en-US" dirty="0"/>
              <a:t>A woman . . . came behind Him, and touched the fringe of His garment</a:t>
            </a:r>
          </a:p>
        </p:txBody>
      </p:sp>
    </p:spTree>
    <p:extLst>
      <p:ext uri="{BB962C8B-B14F-4D97-AF65-F5344CB8AC3E}">
        <p14:creationId xmlns:p14="http://schemas.microsoft.com/office/powerpoint/2010/main" val="2174017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tatue, art, painting, person&#10;&#10;Description automatically generated">
            <a:extLst>
              <a:ext uri="{FF2B5EF4-FFF2-40B4-BE49-F238E27FC236}">
                <a16:creationId xmlns:a16="http://schemas.microsoft.com/office/drawing/2014/main" id="{98BF854B-0DF9-01AF-9876-36B65142A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Painting of woman touching Jesus’s garment, in </a:t>
            </a:r>
            <a:r>
              <a:rPr lang="en-US" dirty="0" err="1"/>
              <a:t>Duc</a:t>
            </a:r>
            <a:r>
              <a:rPr lang="en-US" dirty="0"/>
              <a:t> In </a:t>
            </a:r>
            <a:r>
              <a:rPr lang="en-US" dirty="0" err="1"/>
              <a:t>Altum</a:t>
            </a:r>
            <a:r>
              <a:rPr lang="en-US" dirty="0"/>
              <a:t> chapel in Magdala</a:t>
            </a:r>
          </a:p>
        </p:txBody>
      </p:sp>
      <p:sp>
        <p:nvSpPr>
          <p:cNvPr id="3" name="Text Placeholder 2"/>
          <p:cNvSpPr>
            <a:spLocks noGrp="1"/>
          </p:cNvSpPr>
          <p:nvPr>
            <p:ph type="body" sz="quarter" idx="12"/>
          </p:nvPr>
        </p:nvSpPr>
        <p:spPr/>
        <p:txBody>
          <a:bodyPr/>
          <a:lstStyle/>
          <a:p>
            <a:r>
              <a:rPr lang="en-US" dirty="0"/>
              <a:t>8:44</a:t>
            </a:r>
          </a:p>
        </p:txBody>
      </p:sp>
      <p:sp>
        <p:nvSpPr>
          <p:cNvPr id="4" name="Title 3"/>
          <p:cNvSpPr>
            <a:spLocks noGrp="1"/>
          </p:cNvSpPr>
          <p:nvPr>
            <p:ph type="title"/>
          </p:nvPr>
        </p:nvSpPr>
        <p:spPr/>
        <p:txBody>
          <a:bodyPr/>
          <a:lstStyle/>
          <a:p>
            <a:r>
              <a:rPr lang="en-US" dirty="0"/>
              <a:t>A woman . . . came behind Him, and touched the fringe of His garment</a:t>
            </a:r>
          </a:p>
        </p:txBody>
      </p:sp>
    </p:spTree>
    <p:extLst>
      <p:ext uri="{BB962C8B-B14F-4D97-AF65-F5344CB8AC3E}">
        <p14:creationId xmlns:p14="http://schemas.microsoft.com/office/powerpoint/2010/main" val="390852278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1FA788-BC28-4370-BC1F-F7C0AACBB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900" y="0"/>
            <a:ext cx="8458200" cy="10287000"/>
          </a:xfrm>
          <a:prstGeom prst="rect">
            <a:avLst/>
          </a:prstGeom>
        </p:spPr>
      </p:pic>
      <p:sp>
        <p:nvSpPr>
          <p:cNvPr id="2" name="Text Placeholder 1"/>
          <p:cNvSpPr>
            <a:spLocks noGrp="1"/>
          </p:cNvSpPr>
          <p:nvPr>
            <p:ph type="body" sz="quarter" idx="10"/>
          </p:nvPr>
        </p:nvSpPr>
        <p:spPr/>
        <p:txBody>
          <a:bodyPr/>
          <a:lstStyle/>
          <a:p>
            <a:r>
              <a:rPr lang="en-US" i="1" dirty="0"/>
              <a:t>The Woman with an Issue of Blood</a:t>
            </a:r>
            <a:r>
              <a:rPr lang="en-US" dirty="0"/>
              <a:t>, by James Tissot, circa 1891</a:t>
            </a:r>
          </a:p>
        </p:txBody>
      </p:sp>
      <p:sp>
        <p:nvSpPr>
          <p:cNvPr id="3" name="Text Placeholder 2"/>
          <p:cNvSpPr>
            <a:spLocks noGrp="1"/>
          </p:cNvSpPr>
          <p:nvPr>
            <p:ph type="body" sz="quarter" idx="12"/>
          </p:nvPr>
        </p:nvSpPr>
        <p:spPr/>
        <p:txBody>
          <a:bodyPr/>
          <a:lstStyle/>
          <a:p>
            <a:r>
              <a:rPr lang="en-US" dirty="0"/>
              <a:t>8:44</a:t>
            </a:r>
          </a:p>
        </p:txBody>
      </p:sp>
      <p:sp>
        <p:nvSpPr>
          <p:cNvPr id="4" name="Title 3"/>
          <p:cNvSpPr>
            <a:spLocks noGrp="1"/>
          </p:cNvSpPr>
          <p:nvPr>
            <p:ph type="title"/>
          </p:nvPr>
        </p:nvSpPr>
        <p:spPr/>
        <p:txBody>
          <a:bodyPr/>
          <a:lstStyle/>
          <a:p>
            <a:r>
              <a:rPr lang="en-US" dirty="0"/>
              <a:t>A woman . . . came behind Him, and touched the fringe of His garment</a:t>
            </a:r>
          </a:p>
        </p:txBody>
      </p:sp>
    </p:spTree>
    <p:extLst>
      <p:ext uri="{BB962C8B-B14F-4D97-AF65-F5344CB8AC3E}">
        <p14:creationId xmlns:p14="http://schemas.microsoft.com/office/powerpoint/2010/main" val="63584625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02C5F0-F605-4A55-92E4-E7EDCB41F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908"/>
            <a:ext cx="18288000" cy="9473184"/>
          </a:xfrm>
          <a:prstGeom prst="rect">
            <a:avLst/>
          </a:prstGeom>
        </p:spPr>
      </p:pic>
      <p:sp>
        <p:nvSpPr>
          <p:cNvPr id="2" name="Text Placeholder 1"/>
          <p:cNvSpPr>
            <a:spLocks noGrp="1"/>
          </p:cNvSpPr>
          <p:nvPr>
            <p:ph type="body" sz="quarter" idx="10"/>
          </p:nvPr>
        </p:nvSpPr>
        <p:spPr/>
        <p:txBody>
          <a:bodyPr/>
          <a:lstStyle/>
          <a:p>
            <a:r>
              <a:rPr lang="en-US" dirty="0"/>
              <a:t>Large crowds of pilgrims at the Holy Fire ceremony at the Church of Holy Sepulcher</a:t>
            </a:r>
          </a:p>
        </p:txBody>
      </p:sp>
      <p:sp>
        <p:nvSpPr>
          <p:cNvPr id="3" name="Text Placeholder 2"/>
          <p:cNvSpPr>
            <a:spLocks noGrp="1"/>
          </p:cNvSpPr>
          <p:nvPr>
            <p:ph type="body" sz="quarter" idx="12"/>
          </p:nvPr>
        </p:nvSpPr>
        <p:spPr/>
        <p:txBody>
          <a:bodyPr/>
          <a:lstStyle/>
          <a:p>
            <a:r>
              <a:rPr lang="en-US" dirty="0"/>
              <a:t>8:45</a:t>
            </a:r>
          </a:p>
        </p:txBody>
      </p:sp>
      <p:sp>
        <p:nvSpPr>
          <p:cNvPr id="4" name="Title 3"/>
          <p:cNvSpPr>
            <a:spLocks noGrp="1"/>
          </p:cNvSpPr>
          <p:nvPr>
            <p:ph type="title"/>
          </p:nvPr>
        </p:nvSpPr>
        <p:spPr/>
        <p:txBody>
          <a:bodyPr/>
          <a:lstStyle/>
          <a:p>
            <a:r>
              <a:rPr lang="en-US" dirty="0"/>
              <a:t>Peter said, “Master, the crowds are surrounding and pressing against You!”</a:t>
            </a:r>
          </a:p>
        </p:txBody>
      </p:sp>
    </p:spTree>
    <p:extLst>
      <p:ext uri="{BB962C8B-B14F-4D97-AF65-F5344CB8AC3E}">
        <p14:creationId xmlns:p14="http://schemas.microsoft.com/office/powerpoint/2010/main" val="74241241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artifact, art&#10;&#10;Description automatically generated">
            <a:extLst>
              <a:ext uri="{FF2B5EF4-FFF2-40B4-BE49-F238E27FC236}">
                <a16:creationId xmlns:a16="http://schemas.microsoft.com/office/drawing/2014/main" id="{BEB4AFD5-0FA3-9D4F-D13F-D0587371A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x-none" dirty="0"/>
              <a:t>Male courtiers kiss ground before royal figure, </a:t>
            </a:r>
            <a:r>
              <a:rPr lang="en-US" dirty="0"/>
              <a:t>from </a:t>
            </a:r>
            <a:r>
              <a:rPr lang="x-none" dirty="0"/>
              <a:t>Tell el-Amarna</a:t>
            </a:r>
            <a:r>
              <a:rPr lang="en-US" dirty="0"/>
              <a:t>, circa 1353–1336 BC</a:t>
            </a:r>
            <a:endParaRPr lang="x-none" dirty="0"/>
          </a:p>
        </p:txBody>
      </p:sp>
      <p:sp>
        <p:nvSpPr>
          <p:cNvPr id="3" name="Text Placeholder 2"/>
          <p:cNvSpPr>
            <a:spLocks noGrp="1"/>
          </p:cNvSpPr>
          <p:nvPr>
            <p:ph type="body" sz="quarter" idx="12"/>
          </p:nvPr>
        </p:nvSpPr>
        <p:spPr/>
        <p:txBody>
          <a:bodyPr/>
          <a:lstStyle/>
          <a:p>
            <a:r>
              <a:rPr lang="en-US" dirty="0"/>
              <a:t>8:47</a:t>
            </a:r>
          </a:p>
        </p:txBody>
      </p:sp>
      <p:sp>
        <p:nvSpPr>
          <p:cNvPr id="4" name="Title 3"/>
          <p:cNvSpPr>
            <a:spLocks noGrp="1"/>
          </p:cNvSpPr>
          <p:nvPr>
            <p:ph type="title"/>
          </p:nvPr>
        </p:nvSpPr>
        <p:spPr/>
        <p:txBody>
          <a:bodyPr/>
          <a:lstStyle/>
          <a:p>
            <a:r>
              <a:rPr lang="en-US" dirty="0"/>
              <a:t>She came trembling, and falling down before Him</a:t>
            </a:r>
          </a:p>
        </p:txBody>
      </p:sp>
    </p:spTree>
    <p:extLst>
      <p:ext uri="{BB962C8B-B14F-4D97-AF65-F5344CB8AC3E}">
        <p14:creationId xmlns:p14="http://schemas.microsoft.com/office/powerpoint/2010/main" val="100639692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ruins, archaeological site&#10;&#10;Description automatically generated">
            <a:extLst>
              <a:ext uri="{FF2B5EF4-FFF2-40B4-BE49-F238E27FC236}">
                <a16:creationId xmlns:a16="http://schemas.microsoft.com/office/drawing/2014/main" id="{89A6FCB3-5661-F1B3-1C98-D0DD07013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Basalt houses in Capernaum</a:t>
            </a:r>
          </a:p>
        </p:txBody>
      </p:sp>
      <p:sp>
        <p:nvSpPr>
          <p:cNvPr id="3" name="Text Placeholder 2"/>
          <p:cNvSpPr>
            <a:spLocks noGrp="1"/>
          </p:cNvSpPr>
          <p:nvPr>
            <p:ph type="body" sz="quarter" idx="12"/>
          </p:nvPr>
        </p:nvSpPr>
        <p:spPr/>
        <p:txBody>
          <a:bodyPr/>
          <a:lstStyle/>
          <a:p>
            <a:r>
              <a:rPr lang="en-US" dirty="0"/>
              <a:t>8:51</a:t>
            </a:r>
          </a:p>
        </p:txBody>
      </p:sp>
      <p:sp>
        <p:nvSpPr>
          <p:cNvPr id="4" name="Title 3"/>
          <p:cNvSpPr>
            <a:spLocks noGrp="1"/>
          </p:cNvSpPr>
          <p:nvPr>
            <p:ph type="title"/>
          </p:nvPr>
        </p:nvSpPr>
        <p:spPr/>
        <p:txBody>
          <a:bodyPr/>
          <a:lstStyle/>
          <a:p>
            <a:r>
              <a:rPr lang="en-US" dirty="0"/>
              <a:t>And when He came to the house</a:t>
            </a:r>
          </a:p>
        </p:txBody>
      </p:sp>
    </p:spTree>
    <p:extLst>
      <p:ext uri="{BB962C8B-B14F-4D97-AF65-F5344CB8AC3E}">
        <p14:creationId xmlns:p14="http://schemas.microsoft.com/office/powerpoint/2010/main" val="329863896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 in a robe&#10;&#10;Description automatically generated with medium confidence">
            <a:extLst>
              <a:ext uri="{FF2B5EF4-FFF2-40B4-BE49-F238E27FC236}">
                <a16:creationId xmlns:a16="http://schemas.microsoft.com/office/drawing/2014/main" id="{5B60C0C2-125E-D9C1-A577-1C2BE27CC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Bronze statue of Peter in Capernaum</a:t>
            </a:r>
          </a:p>
        </p:txBody>
      </p:sp>
      <p:sp>
        <p:nvSpPr>
          <p:cNvPr id="3" name="Text Placeholder 2"/>
          <p:cNvSpPr>
            <a:spLocks noGrp="1"/>
          </p:cNvSpPr>
          <p:nvPr>
            <p:ph type="body" sz="quarter" idx="12"/>
          </p:nvPr>
        </p:nvSpPr>
        <p:spPr/>
        <p:txBody>
          <a:bodyPr/>
          <a:lstStyle/>
          <a:p>
            <a:r>
              <a:rPr lang="en-US" dirty="0"/>
              <a:t>8:51</a:t>
            </a:r>
          </a:p>
        </p:txBody>
      </p:sp>
      <p:sp>
        <p:nvSpPr>
          <p:cNvPr id="4" name="Title 3"/>
          <p:cNvSpPr>
            <a:spLocks noGrp="1"/>
          </p:cNvSpPr>
          <p:nvPr>
            <p:ph type="title"/>
          </p:nvPr>
        </p:nvSpPr>
        <p:spPr/>
        <p:txBody>
          <a:bodyPr/>
          <a:lstStyle/>
          <a:p>
            <a:r>
              <a:rPr lang="en-US" dirty="0"/>
              <a:t>He permitted no man to enter with Him, except Peter</a:t>
            </a:r>
          </a:p>
        </p:txBody>
      </p:sp>
    </p:spTree>
    <p:extLst>
      <p:ext uri="{BB962C8B-B14F-4D97-AF65-F5344CB8AC3E}">
        <p14:creationId xmlns:p14="http://schemas.microsoft.com/office/powerpoint/2010/main" val="161215061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wall&#10;&#10;Description automatically generated">
            <a:extLst>
              <a:ext uri="{FF2B5EF4-FFF2-40B4-BE49-F238E27FC236}">
                <a16:creationId xmlns:a16="http://schemas.microsoft.com/office/drawing/2014/main" id="{597E7D39-086E-404C-898E-B426C41A4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347" y="0"/>
            <a:ext cx="6811307" cy="10287000"/>
          </a:xfrm>
          <a:prstGeom prst="rect">
            <a:avLst/>
          </a:prstGeom>
        </p:spPr>
      </p:pic>
      <p:sp>
        <p:nvSpPr>
          <p:cNvPr id="2" name="Text Placeholder 1"/>
          <p:cNvSpPr>
            <a:spLocks noGrp="1"/>
          </p:cNvSpPr>
          <p:nvPr>
            <p:ph type="body" sz="quarter" idx="10"/>
          </p:nvPr>
        </p:nvSpPr>
        <p:spPr/>
        <p:txBody>
          <a:bodyPr/>
          <a:lstStyle/>
          <a:p>
            <a:r>
              <a:rPr lang="en-US" dirty="0"/>
              <a:t>Apostle John painting, in </a:t>
            </a:r>
            <a:r>
              <a:rPr lang="en-US" dirty="0" err="1"/>
              <a:t>Duc</a:t>
            </a:r>
            <a:r>
              <a:rPr lang="en-US" dirty="0"/>
              <a:t> In </a:t>
            </a:r>
            <a:r>
              <a:rPr lang="en-US" dirty="0" err="1"/>
              <a:t>Altum</a:t>
            </a:r>
            <a:r>
              <a:rPr lang="en-US" dirty="0"/>
              <a:t> chapel in Magdala</a:t>
            </a:r>
          </a:p>
        </p:txBody>
      </p:sp>
      <p:sp>
        <p:nvSpPr>
          <p:cNvPr id="3" name="Text Placeholder 2"/>
          <p:cNvSpPr>
            <a:spLocks noGrp="1"/>
          </p:cNvSpPr>
          <p:nvPr>
            <p:ph type="body" sz="quarter" idx="12"/>
          </p:nvPr>
        </p:nvSpPr>
        <p:spPr/>
        <p:txBody>
          <a:bodyPr/>
          <a:lstStyle/>
          <a:p>
            <a:r>
              <a:rPr lang="en-US" dirty="0"/>
              <a:t>8:51</a:t>
            </a:r>
          </a:p>
        </p:txBody>
      </p:sp>
      <p:sp>
        <p:nvSpPr>
          <p:cNvPr id="4" name="Title 3"/>
          <p:cNvSpPr>
            <a:spLocks noGrp="1"/>
          </p:cNvSpPr>
          <p:nvPr>
            <p:ph type="title"/>
          </p:nvPr>
        </p:nvSpPr>
        <p:spPr/>
        <p:txBody>
          <a:bodyPr/>
          <a:lstStyle/>
          <a:p>
            <a:r>
              <a:rPr lang="en-US" dirty="0"/>
              <a:t>He permitted no man to enter with Him, except Peter and John</a:t>
            </a:r>
          </a:p>
        </p:txBody>
      </p:sp>
    </p:spTree>
    <p:extLst>
      <p:ext uri="{BB962C8B-B14F-4D97-AF65-F5344CB8AC3E}">
        <p14:creationId xmlns:p14="http://schemas.microsoft.com/office/powerpoint/2010/main" val="829732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nature, outdoor, mountain&#10;&#10;Description automatically generated">
            <a:extLst>
              <a:ext uri="{FF2B5EF4-FFF2-40B4-BE49-F238E27FC236}">
                <a16:creationId xmlns:a16="http://schemas.microsoft.com/office/drawing/2014/main" id="{20B64C07-FC36-4475-BD29-FAFE439BA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Magdala (aerial view from the northwest)</a:t>
            </a:r>
          </a:p>
        </p:txBody>
      </p:sp>
      <p:sp>
        <p:nvSpPr>
          <p:cNvPr id="3" name="Text Placeholder 2"/>
          <p:cNvSpPr>
            <a:spLocks noGrp="1"/>
          </p:cNvSpPr>
          <p:nvPr>
            <p:ph type="body" sz="quarter" idx="12"/>
          </p:nvPr>
        </p:nvSpPr>
        <p:spPr/>
        <p:txBody>
          <a:bodyPr/>
          <a:lstStyle/>
          <a:p>
            <a:r>
              <a:rPr lang="en-US" dirty="0"/>
              <a:t>8:2</a:t>
            </a:r>
          </a:p>
        </p:txBody>
      </p:sp>
      <p:sp>
        <p:nvSpPr>
          <p:cNvPr id="4" name="Title 3"/>
          <p:cNvSpPr>
            <a:spLocks noGrp="1"/>
          </p:cNvSpPr>
          <p:nvPr>
            <p:ph type="title"/>
          </p:nvPr>
        </p:nvSpPr>
        <p:spPr/>
        <p:txBody>
          <a:bodyPr/>
          <a:lstStyle/>
          <a:p>
            <a:r>
              <a:rPr lang="en-US" dirty="0"/>
              <a:t>Mary who was called Magdalene, from whom seven demons had gone out</a:t>
            </a:r>
          </a:p>
        </p:txBody>
      </p:sp>
    </p:spTree>
    <p:extLst>
      <p:ext uri="{BB962C8B-B14F-4D97-AF65-F5344CB8AC3E}">
        <p14:creationId xmlns:p14="http://schemas.microsoft.com/office/powerpoint/2010/main" val="338650111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wall, indoor&#10;&#10;Description automatically generated">
            <a:extLst>
              <a:ext uri="{FF2B5EF4-FFF2-40B4-BE49-F238E27FC236}">
                <a16:creationId xmlns:a16="http://schemas.microsoft.com/office/drawing/2014/main" id="{0BB430D3-9475-4A34-AC9F-0DD998299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7860" y="0"/>
            <a:ext cx="6812280" cy="10287000"/>
          </a:xfrm>
          <a:prstGeom prst="rect">
            <a:avLst/>
          </a:prstGeom>
        </p:spPr>
      </p:pic>
      <p:sp>
        <p:nvSpPr>
          <p:cNvPr id="2" name="Text Placeholder 1"/>
          <p:cNvSpPr>
            <a:spLocks noGrp="1"/>
          </p:cNvSpPr>
          <p:nvPr>
            <p:ph type="body" sz="quarter" idx="10"/>
          </p:nvPr>
        </p:nvSpPr>
        <p:spPr/>
        <p:txBody>
          <a:bodyPr/>
          <a:lstStyle/>
          <a:p>
            <a:r>
              <a:rPr lang="en-US" dirty="0"/>
              <a:t>Apostle James son of Zebedee painting, in Duc In </a:t>
            </a:r>
            <a:r>
              <a:rPr lang="en-US" dirty="0" err="1"/>
              <a:t>Altum</a:t>
            </a:r>
            <a:r>
              <a:rPr lang="en-US" dirty="0"/>
              <a:t> chapel in </a:t>
            </a:r>
            <a:r>
              <a:rPr lang="en-US" dirty="0" err="1"/>
              <a:t>Magdala</a:t>
            </a:r>
            <a:endParaRPr lang="en-US" dirty="0"/>
          </a:p>
        </p:txBody>
      </p:sp>
      <p:sp>
        <p:nvSpPr>
          <p:cNvPr id="3" name="Text Placeholder 2"/>
          <p:cNvSpPr>
            <a:spLocks noGrp="1"/>
          </p:cNvSpPr>
          <p:nvPr>
            <p:ph type="body" sz="quarter" idx="12"/>
          </p:nvPr>
        </p:nvSpPr>
        <p:spPr/>
        <p:txBody>
          <a:bodyPr/>
          <a:lstStyle/>
          <a:p>
            <a:r>
              <a:rPr lang="en-US" dirty="0"/>
              <a:t>8:51</a:t>
            </a:r>
          </a:p>
        </p:txBody>
      </p:sp>
      <p:sp>
        <p:nvSpPr>
          <p:cNvPr id="4" name="Title 3"/>
          <p:cNvSpPr>
            <a:spLocks noGrp="1"/>
          </p:cNvSpPr>
          <p:nvPr>
            <p:ph type="title"/>
          </p:nvPr>
        </p:nvSpPr>
        <p:spPr/>
        <p:txBody>
          <a:bodyPr/>
          <a:lstStyle/>
          <a:p>
            <a:r>
              <a:rPr lang="en-US" dirty="0"/>
              <a:t>He permitted no man to enter with Him, except Peter and John and James</a:t>
            </a:r>
          </a:p>
        </p:txBody>
      </p:sp>
    </p:spTree>
    <p:extLst>
      <p:ext uri="{BB962C8B-B14F-4D97-AF65-F5344CB8AC3E}">
        <p14:creationId xmlns:p14="http://schemas.microsoft.com/office/powerpoint/2010/main" val="416455562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ue, sculpture, museum, artifact&#10;&#10;Description automatically generated">
            <a:extLst>
              <a:ext uri="{FF2B5EF4-FFF2-40B4-BE49-F238E27FC236}">
                <a16:creationId xmlns:a16="http://schemas.microsoft.com/office/drawing/2014/main" id="{1D4C671C-6054-3511-3D00-81D854AFA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076" y="0"/>
            <a:ext cx="14785848" cy="10287000"/>
          </a:xfrm>
          <a:prstGeom prst="rect">
            <a:avLst/>
          </a:prstGeom>
        </p:spPr>
      </p:pic>
      <p:sp>
        <p:nvSpPr>
          <p:cNvPr id="2" name="Text Placeholder 1"/>
          <p:cNvSpPr>
            <a:spLocks noGrp="1"/>
          </p:cNvSpPr>
          <p:nvPr>
            <p:ph type="body" sz="quarter" idx="10"/>
          </p:nvPr>
        </p:nvSpPr>
        <p:spPr/>
        <p:txBody>
          <a:bodyPr/>
          <a:lstStyle/>
          <a:p>
            <a:r>
              <a:rPr lang="en-US" dirty="0"/>
              <a:t>Musician figurines from Tyre, circa 1000–586 BC (figure on left is playing a double flute)</a:t>
            </a:r>
          </a:p>
        </p:txBody>
      </p:sp>
      <p:sp>
        <p:nvSpPr>
          <p:cNvPr id="3" name="Text Placeholder 2"/>
          <p:cNvSpPr>
            <a:spLocks noGrp="1"/>
          </p:cNvSpPr>
          <p:nvPr>
            <p:ph type="body" sz="quarter" idx="12"/>
          </p:nvPr>
        </p:nvSpPr>
        <p:spPr/>
        <p:txBody>
          <a:bodyPr/>
          <a:lstStyle/>
          <a:p>
            <a:r>
              <a:rPr lang="en-US" dirty="0"/>
              <a:t>8:52</a:t>
            </a:r>
          </a:p>
        </p:txBody>
      </p:sp>
      <p:sp>
        <p:nvSpPr>
          <p:cNvPr id="4" name="Title 3"/>
          <p:cNvSpPr>
            <a:spLocks noGrp="1"/>
          </p:cNvSpPr>
          <p:nvPr>
            <p:ph type="title"/>
          </p:nvPr>
        </p:nvSpPr>
        <p:spPr/>
        <p:txBody>
          <a:bodyPr/>
          <a:lstStyle/>
          <a:p>
            <a:r>
              <a:rPr lang="en-US" dirty="0"/>
              <a:t>And all were weeping and bewailing her</a:t>
            </a:r>
          </a:p>
        </p:txBody>
      </p:sp>
    </p:spTree>
    <p:extLst>
      <p:ext uri="{BB962C8B-B14F-4D97-AF65-F5344CB8AC3E}">
        <p14:creationId xmlns:p14="http://schemas.microsoft.com/office/powerpoint/2010/main" val="21706338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ue, carving, art, pedestal&#10;&#10;Description automatically generated">
            <a:extLst>
              <a:ext uri="{FF2B5EF4-FFF2-40B4-BE49-F238E27FC236}">
                <a16:creationId xmlns:a16="http://schemas.microsoft.com/office/drawing/2014/main" id="{B387AEF0-44DC-B47C-4FB5-B936FDEE0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32" y="0"/>
            <a:ext cx="17318736" cy="10287000"/>
          </a:xfrm>
          <a:prstGeom prst="rect">
            <a:avLst/>
          </a:prstGeom>
        </p:spPr>
      </p:pic>
      <p:sp>
        <p:nvSpPr>
          <p:cNvPr id="2" name="Text Placeholder 1"/>
          <p:cNvSpPr>
            <a:spLocks noGrp="1"/>
          </p:cNvSpPr>
          <p:nvPr>
            <p:ph type="body" sz="quarter" idx="10"/>
          </p:nvPr>
        </p:nvSpPr>
        <p:spPr/>
        <p:txBody>
          <a:bodyPr/>
          <a:lstStyle/>
          <a:p>
            <a:r>
              <a:rPr lang="en-US" dirty="0"/>
              <a:t>Sarcophagus with mourning women, from Sidon necropolis, 4th century BC</a:t>
            </a:r>
          </a:p>
        </p:txBody>
      </p:sp>
      <p:sp>
        <p:nvSpPr>
          <p:cNvPr id="3" name="Text Placeholder 2"/>
          <p:cNvSpPr>
            <a:spLocks noGrp="1"/>
          </p:cNvSpPr>
          <p:nvPr>
            <p:ph type="body" sz="quarter" idx="12"/>
          </p:nvPr>
        </p:nvSpPr>
        <p:spPr/>
        <p:txBody>
          <a:bodyPr/>
          <a:lstStyle/>
          <a:p>
            <a:r>
              <a:rPr lang="en-US" dirty="0"/>
              <a:t>8:52</a:t>
            </a:r>
          </a:p>
        </p:txBody>
      </p:sp>
      <p:sp>
        <p:nvSpPr>
          <p:cNvPr id="4" name="Title 3"/>
          <p:cNvSpPr>
            <a:spLocks noGrp="1"/>
          </p:cNvSpPr>
          <p:nvPr>
            <p:ph type="title"/>
          </p:nvPr>
        </p:nvSpPr>
        <p:spPr/>
        <p:txBody>
          <a:bodyPr/>
          <a:lstStyle/>
          <a:p>
            <a:r>
              <a:rPr lang="en-US" dirty="0"/>
              <a:t>And all were weeping and bewailing her</a:t>
            </a:r>
          </a:p>
        </p:txBody>
      </p:sp>
    </p:spTree>
    <p:extLst>
      <p:ext uri="{BB962C8B-B14F-4D97-AF65-F5344CB8AC3E}">
        <p14:creationId xmlns:p14="http://schemas.microsoft.com/office/powerpoint/2010/main" val="90563518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 bread&#10;&#10;Description automatically generated">
            <a:extLst>
              <a:ext uri="{FF2B5EF4-FFF2-40B4-BE49-F238E27FC236}">
                <a16:creationId xmlns:a16="http://schemas.microsoft.com/office/drawing/2014/main" id="{982F8E10-3989-4B3E-970D-0FDFBAEBE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274" y="0"/>
            <a:ext cx="8413453" cy="10287000"/>
          </a:xfrm>
          <a:prstGeom prst="rect">
            <a:avLst/>
          </a:prstGeom>
        </p:spPr>
      </p:pic>
      <p:sp>
        <p:nvSpPr>
          <p:cNvPr id="2" name="Text Placeholder 1">
            <a:extLst>
              <a:ext uri="{FF2B5EF4-FFF2-40B4-BE49-F238E27FC236}">
                <a16:creationId xmlns:a16="http://schemas.microsoft.com/office/drawing/2014/main" id="{A57C7AD3-64A7-422D-9918-B2343CB6BB3A}"/>
              </a:ext>
            </a:extLst>
          </p:cNvPr>
          <p:cNvSpPr>
            <a:spLocks noGrp="1"/>
          </p:cNvSpPr>
          <p:nvPr>
            <p:ph type="body" sz="quarter" idx="10"/>
          </p:nvPr>
        </p:nvSpPr>
        <p:spPr/>
        <p:txBody>
          <a:bodyPr/>
          <a:lstStyle/>
          <a:p>
            <a:r>
              <a:rPr lang="en-US" dirty="0"/>
              <a:t>Head </a:t>
            </a:r>
            <a:r>
              <a:rPr lang="en-US"/>
              <a:t>of sleeping or dead girl, </a:t>
            </a:r>
            <a:r>
              <a:rPr lang="en-US" dirty="0"/>
              <a:t>Imperial era copy of late Hellenistic Greek original, from Subiaco</a:t>
            </a:r>
          </a:p>
        </p:txBody>
      </p:sp>
      <p:sp>
        <p:nvSpPr>
          <p:cNvPr id="3" name="Text Placeholder 2">
            <a:extLst>
              <a:ext uri="{FF2B5EF4-FFF2-40B4-BE49-F238E27FC236}">
                <a16:creationId xmlns:a16="http://schemas.microsoft.com/office/drawing/2014/main" id="{CC1429AC-1923-4E62-AA6D-433F9BBD7247}"/>
              </a:ext>
            </a:extLst>
          </p:cNvPr>
          <p:cNvSpPr>
            <a:spLocks noGrp="1"/>
          </p:cNvSpPr>
          <p:nvPr>
            <p:ph type="body" sz="quarter" idx="12"/>
          </p:nvPr>
        </p:nvSpPr>
        <p:spPr/>
        <p:txBody>
          <a:bodyPr/>
          <a:lstStyle/>
          <a:p>
            <a:r>
              <a:rPr lang="en-US" dirty="0"/>
              <a:t>8:52</a:t>
            </a:r>
          </a:p>
        </p:txBody>
      </p:sp>
      <p:sp>
        <p:nvSpPr>
          <p:cNvPr id="4" name="Title 3">
            <a:extLst>
              <a:ext uri="{FF2B5EF4-FFF2-40B4-BE49-F238E27FC236}">
                <a16:creationId xmlns:a16="http://schemas.microsoft.com/office/drawing/2014/main" id="{782EAA1F-BBB2-4234-9E7C-330AE8AF4447}"/>
              </a:ext>
            </a:extLst>
          </p:cNvPr>
          <p:cNvSpPr>
            <a:spLocks noGrp="1"/>
          </p:cNvSpPr>
          <p:nvPr>
            <p:ph type="title"/>
          </p:nvPr>
        </p:nvSpPr>
        <p:spPr/>
        <p:txBody>
          <a:bodyPr/>
          <a:lstStyle/>
          <a:p>
            <a:r>
              <a:rPr lang="en-US" dirty="0"/>
              <a:t>She is not dead, but sleeping</a:t>
            </a:r>
          </a:p>
        </p:txBody>
      </p:sp>
    </p:spTree>
    <p:extLst>
      <p:ext uri="{BB962C8B-B14F-4D97-AF65-F5344CB8AC3E}">
        <p14:creationId xmlns:p14="http://schemas.microsoft.com/office/powerpoint/2010/main" val="374574554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ainting, drawing, art, visual arts&#10;&#10;Description automatically generated">
            <a:extLst>
              <a:ext uri="{FF2B5EF4-FFF2-40B4-BE49-F238E27FC236}">
                <a16:creationId xmlns:a16="http://schemas.microsoft.com/office/drawing/2014/main" id="{DCFD6860-E702-66C5-7CA8-726BFAD51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Painting of Jesus raising the daughter of Jairus, in </a:t>
            </a:r>
            <a:r>
              <a:rPr lang="en-US" dirty="0" err="1"/>
              <a:t>Duc</a:t>
            </a:r>
            <a:r>
              <a:rPr lang="en-US" dirty="0"/>
              <a:t> In </a:t>
            </a:r>
            <a:r>
              <a:rPr lang="en-US" dirty="0" err="1"/>
              <a:t>Altum</a:t>
            </a:r>
            <a:r>
              <a:rPr lang="en-US" dirty="0"/>
              <a:t> chapel in Magdala</a:t>
            </a:r>
          </a:p>
        </p:txBody>
      </p:sp>
      <p:sp>
        <p:nvSpPr>
          <p:cNvPr id="3" name="Text Placeholder 2"/>
          <p:cNvSpPr>
            <a:spLocks noGrp="1"/>
          </p:cNvSpPr>
          <p:nvPr>
            <p:ph type="body" sz="quarter" idx="12"/>
          </p:nvPr>
        </p:nvSpPr>
        <p:spPr/>
        <p:txBody>
          <a:bodyPr/>
          <a:lstStyle/>
          <a:p>
            <a:r>
              <a:rPr lang="en-US" dirty="0"/>
              <a:t>8:54</a:t>
            </a:r>
          </a:p>
        </p:txBody>
      </p:sp>
      <p:sp>
        <p:nvSpPr>
          <p:cNvPr id="4" name="Title 3"/>
          <p:cNvSpPr>
            <a:spLocks noGrp="1"/>
          </p:cNvSpPr>
          <p:nvPr>
            <p:ph type="title"/>
          </p:nvPr>
        </p:nvSpPr>
        <p:spPr/>
        <p:txBody>
          <a:bodyPr/>
          <a:lstStyle/>
          <a:p>
            <a:r>
              <a:rPr lang="en-US" dirty="0"/>
              <a:t>But He, taking her by the hand, called, saying, “Child, get up!”</a:t>
            </a:r>
          </a:p>
        </p:txBody>
      </p:sp>
    </p:spTree>
    <p:extLst>
      <p:ext uri="{BB962C8B-B14F-4D97-AF65-F5344CB8AC3E}">
        <p14:creationId xmlns:p14="http://schemas.microsoft.com/office/powerpoint/2010/main" val="301964171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ound, old, vessel, dirty&#10;&#10;Description automatically generated">
            <a:extLst>
              <a:ext uri="{FF2B5EF4-FFF2-40B4-BE49-F238E27FC236}">
                <a16:creationId xmlns:a16="http://schemas.microsoft.com/office/drawing/2014/main" id="{199B4F7B-1E45-4B83-A8D2-AE3967718C94}"/>
              </a:ext>
            </a:extLst>
          </p:cNvPr>
          <p:cNvPicPr>
            <a:picLocks noChangeAspect="1"/>
          </p:cNvPicPr>
          <p:nvPr/>
        </p:nvPicPr>
        <p:blipFill rotWithShape="1">
          <a:blip r:embed="rId3">
            <a:extLst>
              <a:ext uri="{28A0092B-C50C-407E-A947-70E740481C1C}">
                <a14:useLocalDpi xmlns:a14="http://schemas.microsoft.com/office/drawing/2010/main" val="0"/>
              </a:ext>
            </a:extLst>
          </a:blip>
          <a:srcRect t="21852"/>
          <a:stretch/>
        </p:blipFill>
        <p:spPr>
          <a:xfrm>
            <a:off x="5020160" y="553998"/>
            <a:ext cx="8247681" cy="9733002"/>
          </a:xfrm>
          <a:prstGeom prst="rect">
            <a:avLst/>
          </a:prstGeom>
        </p:spPr>
      </p:pic>
      <p:sp>
        <p:nvSpPr>
          <p:cNvPr id="2" name="Text Placeholder 1"/>
          <p:cNvSpPr>
            <a:spLocks noGrp="1"/>
          </p:cNvSpPr>
          <p:nvPr>
            <p:ph type="body" sz="quarter" idx="10"/>
          </p:nvPr>
        </p:nvSpPr>
        <p:spPr/>
        <p:txBody>
          <a:bodyPr/>
          <a:lstStyle/>
          <a:p>
            <a:r>
              <a:rPr lang="en-US" dirty="0"/>
              <a:t>Meal preparation, fresco wall fragment, Roman, AD 50–75</a:t>
            </a:r>
          </a:p>
        </p:txBody>
      </p:sp>
      <p:sp>
        <p:nvSpPr>
          <p:cNvPr id="3" name="Text Placeholder 2"/>
          <p:cNvSpPr>
            <a:spLocks noGrp="1"/>
          </p:cNvSpPr>
          <p:nvPr>
            <p:ph type="body" sz="quarter" idx="12"/>
          </p:nvPr>
        </p:nvSpPr>
        <p:spPr/>
        <p:txBody>
          <a:bodyPr/>
          <a:lstStyle/>
          <a:p>
            <a:r>
              <a:rPr lang="en-US" dirty="0"/>
              <a:t>8:55</a:t>
            </a:r>
          </a:p>
        </p:txBody>
      </p:sp>
      <p:sp>
        <p:nvSpPr>
          <p:cNvPr id="4" name="Title 3"/>
          <p:cNvSpPr>
            <a:spLocks noGrp="1"/>
          </p:cNvSpPr>
          <p:nvPr>
            <p:ph type="title"/>
          </p:nvPr>
        </p:nvSpPr>
        <p:spPr/>
        <p:txBody>
          <a:bodyPr/>
          <a:lstStyle/>
          <a:p>
            <a:r>
              <a:rPr lang="en-US" dirty="0"/>
              <a:t>And He commanded that she be given something to eat</a:t>
            </a:r>
          </a:p>
        </p:txBody>
      </p:sp>
    </p:spTree>
    <p:extLst>
      <p:ext uri="{BB962C8B-B14F-4D97-AF65-F5344CB8AC3E}">
        <p14:creationId xmlns:p14="http://schemas.microsoft.com/office/powerpoint/2010/main" val="337019736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FD2A-0AE5-1E51-5E50-D792F5814E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3B7164A-104F-CAA2-CBE7-62D0311138AD}"/>
              </a:ext>
            </a:extLst>
          </p:cNvPr>
          <p:cNvPicPr>
            <a:picLocks noChangeAspect="1"/>
          </p:cNvPicPr>
          <p:nvPr/>
        </p:nvPicPr>
        <p:blipFill rotWithShape="1">
          <a:blip r:embed="rId3">
            <a:extLst>
              <a:ext uri="{28A0092B-C50C-407E-A947-70E740481C1C}">
                <a14:useLocalDpi xmlns:a14="http://schemas.microsoft.com/office/drawing/2010/main" val="0"/>
              </a:ext>
            </a:extLst>
          </a:blip>
          <a:srcRect t="4198" b="5952"/>
          <a:stretch/>
        </p:blipFill>
        <p:spPr>
          <a:xfrm>
            <a:off x="236483" y="266700"/>
            <a:ext cx="10668000" cy="9585160"/>
          </a:xfrm>
          <a:prstGeom prst="rect">
            <a:avLst/>
          </a:prstGeom>
        </p:spPr>
      </p:pic>
      <p:sp>
        <p:nvSpPr>
          <p:cNvPr id="8" name="Rectangle 7">
            <a:extLst>
              <a:ext uri="{FF2B5EF4-FFF2-40B4-BE49-F238E27FC236}">
                <a16:creationId xmlns:a16="http://schemas.microsoft.com/office/drawing/2014/main" id="{FA31ADFE-D774-3A48-688F-BCAB11E94786}"/>
              </a:ext>
            </a:extLst>
          </p:cNvPr>
          <p:cNvSpPr/>
          <p:nvPr/>
        </p:nvSpPr>
        <p:spPr>
          <a:xfrm>
            <a:off x="11049000" y="4686300"/>
            <a:ext cx="6477000"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3,000 slides in PowerPoint format. Available now from BiblePlaces.com.</a:t>
            </a:r>
          </a:p>
        </p:txBody>
      </p:sp>
    </p:spTree>
    <p:extLst>
      <p:ext uri="{BB962C8B-B14F-4D97-AF65-F5344CB8AC3E}">
        <p14:creationId xmlns:p14="http://schemas.microsoft.com/office/powerpoint/2010/main" val="2688519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building, sky, tree&#10;&#10;Description automatically generated">
            <a:extLst>
              <a:ext uri="{FF2B5EF4-FFF2-40B4-BE49-F238E27FC236}">
                <a16:creationId xmlns:a16="http://schemas.microsoft.com/office/drawing/2014/main" id="{274B1586-CF9E-286E-C378-560860429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Russian Orthodox Church of Mary Magdalene on the Mount of Olives</a:t>
            </a:r>
          </a:p>
        </p:txBody>
      </p:sp>
      <p:sp>
        <p:nvSpPr>
          <p:cNvPr id="3" name="Text Placeholder 2"/>
          <p:cNvSpPr>
            <a:spLocks noGrp="1"/>
          </p:cNvSpPr>
          <p:nvPr>
            <p:ph type="body" sz="quarter" idx="12"/>
          </p:nvPr>
        </p:nvSpPr>
        <p:spPr/>
        <p:txBody>
          <a:bodyPr/>
          <a:lstStyle/>
          <a:p>
            <a:r>
              <a:rPr lang="en-US" dirty="0"/>
              <a:t>8:2</a:t>
            </a:r>
          </a:p>
        </p:txBody>
      </p:sp>
      <p:sp>
        <p:nvSpPr>
          <p:cNvPr id="4" name="Title 3"/>
          <p:cNvSpPr>
            <a:spLocks noGrp="1"/>
          </p:cNvSpPr>
          <p:nvPr>
            <p:ph type="title"/>
          </p:nvPr>
        </p:nvSpPr>
        <p:spPr/>
        <p:txBody>
          <a:bodyPr/>
          <a:lstStyle/>
          <a:p>
            <a:r>
              <a:rPr lang="en-US" dirty="0"/>
              <a:t>Mary who was called Magdalene, from whom seven demons had gone out</a:t>
            </a:r>
          </a:p>
        </p:txBody>
      </p:sp>
    </p:spTree>
    <p:extLst>
      <p:ext uri="{BB962C8B-B14F-4D97-AF65-F5344CB8AC3E}">
        <p14:creationId xmlns:p14="http://schemas.microsoft.com/office/powerpoint/2010/main" val="2550281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inting of a person and person&#10;&#10;Description automatically generated with medium confidence">
            <a:extLst>
              <a:ext uri="{FF2B5EF4-FFF2-40B4-BE49-F238E27FC236}">
                <a16:creationId xmlns:a16="http://schemas.microsoft.com/office/drawing/2014/main" id="{401E84B7-9CDE-A57C-5437-84E79D5DB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Painting of Jesus with Mary Magdalene, in </a:t>
            </a:r>
            <a:r>
              <a:rPr lang="en-US" dirty="0" err="1"/>
              <a:t>Duc</a:t>
            </a:r>
            <a:r>
              <a:rPr lang="en-US" dirty="0"/>
              <a:t> In </a:t>
            </a:r>
            <a:r>
              <a:rPr lang="en-US" dirty="0" err="1"/>
              <a:t>Altum</a:t>
            </a:r>
            <a:r>
              <a:rPr lang="en-US" dirty="0"/>
              <a:t> chapel in Magdala</a:t>
            </a:r>
          </a:p>
        </p:txBody>
      </p:sp>
      <p:sp>
        <p:nvSpPr>
          <p:cNvPr id="3" name="Text Placeholder 2"/>
          <p:cNvSpPr>
            <a:spLocks noGrp="1"/>
          </p:cNvSpPr>
          <p:nvPr>
            <p:ph type="body" sz="quarter" idx="12"/>
          </p:nvPr>
        </p:nvSpPr>
        <p:spPr/>
        <p:txBody>
          <a:bodyPr/>
          <a:lstStyle/>
          <a:p>
            <a:r>
              <a:rPr lang="en-US" dirty="0"/>
              <a:t>8:2</a:t>
            </a:r>
          </a:p>
        </p:txBody>
      </p:sp>
      <p:sp>
        <p:nvSpPr>
          <p:cNvPr id="4" name="Title 3"/>
          <p:cNvSpPr>
            <a:spLocks noGrp="1"/>
          </p:cNvSpPr>
          <p:nvPr>
            <p:ph type="title"/>
          </p:nvPr>
        </p:nvSpPr>
        <p:spPr/>
        <p:txBody>
          <a:bodyPr/>
          <a:lstStyle/>
          <a:p>
            <a:r>
              <a:rPr lang="en-US" dirty="0"/>
              <a:t>Mary who was called Magdalene, from whom seven demons had gone out</a:t>
            </a:r>
          </a:p>
        </p:txBody>
      </p:sp>
    </p:spTree>
    <p:extLst>
      <p:ext uri="{BB962C8B-B14F-4D97-AF65-F5344CB8AC3E}">
        <p14:creationId xmlns:p14="http://schemas.microsoft.com/office/powerpoint/2010/main" val="1189472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group of people on a beach&#10;&#10;Description automatically generated with medium confidence">
            <a:extLst>
              <a:ext uri="{FF2B5EF4-FFF2-40B4-BE49-F238E27FC236}">
                <a16:creationId xmlns:a16="http://schemas.microsoft.com/office/drawing/2014/main" id="{2F936C22-AECA-EFD6-CBDA-667922DFC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Crowds on the beach at Ashkelon during Muslim celebrations</a:t>
            </a:r>
          </a:p>
        </p:txBody>
      </p:sp>
      <p:sp>
        <p:nvSpPr>
          <p:cNvPr id="3" name="Text Placeholder 2"/>
          <p:cNvSpPr>
            <a:spLocks noGrp="1"/>
          </p:cNvSpPr>
          <p:nvPr>
            <p:ph type="body" sz="quarter" idx="12"/>
          </p:nvPr>
        </p:nvSpPr>
        <p:spPr/>
        <p:txBody>
          <a:bodyPr/>
          <a:lstStyle/>
          <a:p>
            <a:r>
              <a:rPr lang="en-US" dirty="0"/>
              <a:t>8:4</a:t>
            </a:r>
          </a:p>
        </p:txBody>
      </p:sp>
      <p:sp>
        <p:nvSpPr>
          <p:cNvPr id="4" name="Title 3"/>
          <p:cNvSpPr>
            <a:spLocks noGrp="1"/>
          </p:cNvSpPr>
          <p:nvPr>
            <p:ph type="title"/>
          </p:nvPr>
        </p:nvSpPr>
        <p:spPr/>
        <p:txBody>
          <a:bodyPr/>
          <a:lstStyle/>
          <a:p>
            <a:r>
              <a:rPr lang="en-US" dirty="0"/>
              <a:t>And when a large crowd came together . . . He spoke by means of a parable</a:t>
            </a:r>
          </a:p>
        </p:txBody>
      </p:sp>
    </p:spTree>
    <p:extLst>
      <p:ext uri="{BB962C8B-B14F-4D97-AF65-F5344CB8AC3E}">
        <p14:creationId xmlns:p14="http://schemas.microsoft.com/office/powerpoint/2010/main" val="2129072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3A423-04AB-5075-68D0-D0FC241E7DA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14C8137-EC43-AF7C-CA68-C3132B1D5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6"/>
            <a:ext cx="18288000" cy="10289572"/>
          </a:xfrm>
          <a:prstGeom prst="rect">
            <a:avLst/>
          </a:prstGeom>
        </p:spPr>
      </p:pic>
      <p:sp>
        <p:nvSpPr>
          <p:cNvPr id="5" name="Title 4">
            <a:extLst>
              <a:ext uri="{FF2B5EF4-FFF2-40B4-BE49-F238E27FC236}">
                <a16:creationId xmlns:a16="http://schemas.microsoft.com/office/drawing/2014/main" id="{C8C9439C-3C95-22E1-2A7A-E3B8C1CBE2B1}"/>
              </a:ext>
            </a:extLst>
          </p:cNvPr>
          <p:cNvSpPr>
            <a:spLocks noGrp="1"/>
          </p:cNvSpPr>
          <p:nvPr>
            <p:ph type="title"/>
          </p:nvPr>
        </p:nvSpPr>
        <p:spPr>
          <a:xfrm>
            <a:off x="0" y="5447322"/>
            <a:ext cx="18288000" cy="877824"/>
          </a:xfrm>
        </p:spPr>
        <p:txBody>
          <a:bodyPr/>
          <a:lstStyle/>
          <a:p>
            <a:r>
              <a:rPr lang="en-US" dirty="0"/>
              <a:t>LUKE 8</a:t>
            </a:r>
          </a:p>
        </p:txBody>
      </p:sp>
      <p:pic>
        <p:nvPicPr>
          <p:cNvPr id="11" name="Picture 10">
            <a:extLst>
              <a:ext uri="{FF2B5EF4-FFF2-40B4-BE49-F238E27FC236}">
                <a16:creationId xmlns:a16="http://schemas.microsoft.com/office/drawing/2014/main" id="{9402569A-D513-60ED-9F24-B5B96B7BD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39742"/>
            <a:ext cx="7269480" cy="408758"/>
          </a:xfrm>
          <a:prstGeom prst="rect">
            <a:avLst/>
          </a:prstGeom>
        </p:spPr>
      </p:pic>
      <p:sp>
        <p:nvSpPr>
          <p:cNvPr id="2" name="Title 4">
            <a:extLst>
              <a:ext uri="{FF2B5EF4-FFF2-40B4-BE49-F238E27FC236}">
                <a16:creationId xmlns:a16="http://schemas.microsoft.com/office/drawing/2014/main" id="{088821E0-5BC1-B911-DD08-FFC9DBC7094B}"/>
              </a:ext>
            </a:extLst>
          </p:cNvPr>
          <p:cNvSpPr txBox="1">
            <a:spLocks/>
          </p:cNvSpPr>
          <p:nvPr/>
        </p:nvSpPr>
        <p:spPr>
          <a:xfrm>
            <a:off x="3383280" y="1712544"/>
            <a:ext cx="11094720" cy="7469556"/>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3200" b="0" cap="none" spc="0" dirty="0"/>
              <a:t>This is a free sample of the Luke 8 presentation from the Photo Companion to the Bible. To purchase the full volume, visit https://www.bibleplaces.com/luke/</a:t>
            </a:r>
            <a:br>
              <a:rPr lang="en-US" sz="3200" b="0" cap="none" spc="0" dirty="0"/>
            </a:br>
            <a:br>
              <a:rPr lang="en-US" sz="3200" b="0" cap="none" spc="0" dirty="0"/>
            </a:br>
            <a:r>
              <a:rPr lang="en-US" sz="3200" b="0" cap="none" spc="0" dirty="0"/>
              <a:t>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3200" b="0" cap="none" spc="0" dirty="0"/>
            </a:br>
            <a:br>
              <a:rPr lang="en-US" sz="3200" b="0" cap="none" spc="0" dirty="0"/>
            </a:br>
            <a:r>
              <a:rPr lang="en-US" sz="3200" b="0" cap="none" spc="0" dirty="0"/>
              <a:t>For more details (for this and every slide), see the Notes section below.</a:t>
            </a:r>
            <a:br>
              <a:rPr lang="en-US" sz="3200" b="0" cap="none" spc="0" dirty="0"/>
            </a:br>
            <a:br>
              <a:rPr lang="en-US" sz="3200" b="0" cap="none" spc="0" dirty="0"/>
            </a:br>
            <a:endParaRPr lang="en-US" sz="3200" b="0" cap="none" spc="0" dirty="0"/>
          </a:p>
        </p:txBody>
      </p:sp>
      <p:sp>
        <p:nvSpPr>
          <p:cNvPr id="3" name="Arrow: Right 2">
            <a:extLst>
              <a:ext uri="{FF2B5EF4-FFF2-40B4-BE49-F238E27FC236}">
                <a16:creationId xmlns:a16="http://schemas.microsoft.com/office/drawing/2014/main" id="{8070A505-2BF2-C658-93AC-C90A31529B6A}"/>
              </a:ext>
            </a:extLst>
          </p:cNvPr>
          <p:cNvSpPr/>
          <p:nvPr/>
        </p:nvSpPr>
        <p:spPr>
          <a:xfrm rot="5400000">
            <a:off x="8636000" y="8191661"/>
            <a:ext cx="589280" cy="454518"/>
          </a:xfrm>
          <a:prstGeom prst="rightArrow">
            <a:avLst/>
          </a:prstGeom>
          <a:noFill/>
          <a:ln w="50800">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853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aerial, water resources, lake&#10;&#10;Description automatically generated">
            <a:extLst>
              <a:ext uri="{FF2B5EF4-FFF2-40B4-BE49-F238E27FC236}">
                <a16:creationId xmlns:a16="http://schemas.microsoft.com/office/drawing/2014/main" id="{9082797C-F79D-2148-BE87-ECE13F9BE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“Cove of the Sower” (aerial view from the south)</a:t>
            </a:r>
          </a:p>
        </p:txBody>
      </p:sp>
      <p:sp>
        <p:nvSpPr>
          <p:cNvPr id="3" name="Text Placeholder 2"/>
          <p:cNvSpPr>
            <a:spLocks noGrp="1"/>
          </p:cNvSpPr>
          <p:nvPr>
            <p:ph type="body" sz="quarter" idx="12"/>
          </p:nvPr>
        </p:nvSpPr>
        <p:spPr/>
        <p:txBody>
          <a:bodyPr/>
          <a:lstStyle/>
          <a:p>
            <a:r>
              <a:rPr lang="en-US" dirty="0"/>
              <a:t>8:4</a:t>
            </a:r>
          </a:p>
        </p:txBody>
      </p:sp>
      <p:sp>
        <p:nvSpPr>
          <p:cNvPr id="4" name="Title 3"/>
          <p:cNvSpPr>
            <a:spLocks noGrp="1"/>
          </p:cNvSpPr>
          <p:nvPr>
            <p:ph type="title"/>
          </p:nvPr>
        </p:nvSpPr>
        <p:spPr/>
        <p:txBody>
          <a:bodyPr/>
          <a:lstStyle/>
          <a:p>
            <a:r>
              <a:rPr lang="en-US" dirty="0"/>
              <a:t>And when a large crowd came together . . . He spoke by means of a parable</a:t>
            </a:r>
          </a:p>
        </p:txBody>
      </p:sp>
    </p:spTree>
    <p:extLst>
      <p:ext uri="{BB962C8B-B14F-4D97-AF65-F5344CB8AC3E}">
        <p14:creationId xmlns:p14="http://schemas.microsoft.com/office/powerpoint/2010/main" val="666745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dy of water with a hill in the background&#10;&#10;Description automatically generated with low confidence">
            <a:extLst>
              <a:ext uri="{FF2B5EF4-FFF2-40B4-BE49-F238E27FC236}">
                <a16:creationId xmlns:a16="http://schemas.microsoft.com/office/drawing/2014/main" id="{CC70D28B-2610-8D12-3D6C-EA0C67346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“Cove of the Sower” (from the Sea of Galilee)</a:t>
            </a:r>
          </a:p>
        </p:txBody>
      </p:sp>
      <p:sp>
        <p:nvSpPr>
          <p:cNvPr id="3" name="Text Placeholder 2"/>
          <p:cNvSpPr>
            <a:spLocks noGrp="1"/>
          </p:cNvSpPr>
          <p:nvPr>
            <p:ph type="body" sz="quarter" idx="12"/>
          </p:nvPr>
        </p:nvSpPr>
        <p:spPr/>
        <p:txBody>
          <a:bodyPr/>
          <a:lstStyle/>
          <a:p>
            <a:r>
              <a:rPr lang="en-US" dirty="0"/>
              <a:t>8:4</a:t>
            </a:r>
          </a:p>
        </p:txBody>
      </p:sp>
      <p:sp>
        <p:nvSpPr>
          <p:cNvPr id="4" name="Title 3"/>
          <p:cNvSpPr>
            <a:spLocks noGrp="1"/>
          </p:cNvSpPr>
          <p:nvPr>
            <p:ph type="title"/>
          </p:nvPr>
        </p:nvSpPr>
        <p:spPr/>
        <p:txBody>
          <a:bodyPr/>
          <a:lstStyle/>
          <a:p>
            <a:r>
              <a:rPr lang="en-US" dirty="0"/>
              <a:t>And when a large crowd came together . . . He spoke by means of a parable</a:t>
            </a:r>
          </a:p>
        </p:txBody>
      </p:sp>
    </p:spTree>
    <p:extLst>
      <p:ext uri="{BB962C8B-B14F-4D97-AF65-F5344CB8AC3E}">
        <p14:creationId xmlns:p14="http://schemas.microsoft.com/office/powerpoint/2010/main" val="2673973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nature, plant, sky&#10;&#10;Description automatically generated">
            <a:extLst>
              <a:ext uri="{FF2B5EF4-FFF2-40B4-BE49-F238E27FC236}">
                <a16:creationId xmlns:a16="http://schemas.microsoft.com/office/drawing/2014/main" id="{DB48A083-42C1-9CD8-DE12-05F939127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“Cove of the Sower” (from the water’s edge)</a:t>
            </a:r>
          </a:p>
        </p:txBody>
      </p:sp>
      <p:sp>
        <p:nvSpPr>
          <p:cNvPr id="3" name="Text Placeholder 2"/>
          <p:cNvSpPr>
            <a:spLocks noGrp="1"/>
          </p:cNvSpPr>
          <p:nvPr>
            <p:ph type="body" sz="quarter" idx="12"/>
          </p:nvPr>
        </p:nvSpPr>
        <p:spPr/>
        <p:txBody>
          <a:bodyPr/>
          <a:lstStyle/>
          <a:p>
            <a:r>
              <a:rPr lang="en-US" dirty="0"/>
              <a:t>8:4</a:t>
            </a:r>
          </a:p>
        </p:txBody>
      </p:sp>
      <p:sp>
        <p:nvSpPr>
          <p:cNvPr id="4" name="Title 3"/>
          <p:cNvSpPr>
            <a:spLocks noGrp="1"/>
          </p:cNvSpPr>
          <p:nvPr>
            <p:ph type="title"/>
          </p:nvPr>
        </p:nvSpPr>
        <p:spPr/>
        <p:txBody>
          <a:bodyPr/>
          <a:lstStyle/>
          <a:p>
            <a:r>
              <a:rPr lang="en-US" dirty="0"/>
              <a:t>And when a large crowd came together . . . He spoke by means of a parable</a:t>
            </a:r>
          </a:p>
        </p:txBody>
      </p:sp>
    </p:spTree>
    <p:extLst>
      <p:ext uri="{BB962C8B-B14F-4D97-AF65-F5344CB8AC3E}">
        <p14:creationId xmlns:p14="http://schemas.microsoft.com/office/powerpoint/2010/main" val="856065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on a rock overlooking a body of water&#10;&#10;Description automatically generated with low confidence">
            <a:extLst>
              <a:ext uri="{FF2B5EF4-FFF2-40B4-BE49-F238E27FC236}">
                <a16:creationId xmlns:a16="http://schemas.microsoft.com/office/drawing/2014/main" id="{80AD0078-C9C0-E0B7-B706-D3B70E96F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“Cove of the Sower” (from midway up the slope)</a:t>
            </a:r>
          </a:p>
        </p:txBody>
      </p:sp>
      <p:sp>
        <p:nvSpPr>
          <p:cNvPr id="3" name="Text Placeholder 2"/>
          <p:cNvSpPr>
            <a:spLocks noGrp="1"/>
          </p:cNvSpPr>
          <p:nvPr>
            <p:ph type="body" sz="quarter" idx="12"/>
          </p:nvPr>
        </p:nvSpPr>
        <p:spPr/>
        <p:txBody>
          <a:bodyPr/>
          <a:lstStyle/>
          <a:p>
            <a:r>
              <a:rPr lang="en-US" dirty="0"/>
              <a:t>8:4</a:t>
            </a:r>
          </a:p>
        </p:txBody>
      </p:sp>
      <p:sp>
        <p:nvSpPr>
          <p:cNvPr id="4" name="Title 3"/>
          <p:cNvSpPr>
            <a:spLocks noGrp="1"/>
          </p:cNvSpPr>
          <p:nvPr>
            <p:ph type="title"/>
          </p:nvPr>
        </p:nvSpPr>
        <p:spPr/>
        <p:txBody>
          <a:bodyPr/>
          <a:lstStyle/>
          <a:p>
            <a:r>
              <a:rPr lang="en-US" dirty="0"/>
              <a:t>And when a large crowd came together . . . He spoke by means of a parable</a:t>
            </a:r>
          </a:p>
        </p:txBody>
      </p:sp>
    </p:spTree>
    <p:extLst>
      <p:ext uri="{BB962C8B-B14F-4D97-AF65-F5344CB8AC3E}">
        <p14:creationId xmlns:p14="http://schemas.microsoft.com/office/powerpoint/2010/main" val="1914793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on a boat&#10;&#10;Description automatically generated with medium confidence">
            <a:extLst>
              <a:ext uri="{FF2B5EF4-FFF2-40B4-BE49-F238E27FC236}">
                <a16:creationId xmlns:a16="http://schemas.microsoft.com/office/drawing/2014/main" id="{6A31557A-14B1-994B-320F-0D8DF4F9C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Fisherman’s boat on the Sea of Galilee</a:t>
            </a:r>
          </a:p>
        </p:txBody>
      </p:sp>
      <p:sp>
        <p:nvSpPr>
          <p:cNvPr id="3" name="Text Placeholder 2"/>
          <p:cNvSpPr>
            <a:spLocks noGrp="1"/>
          </p:cNvSpPr>
          <p:nvPr>
            <p:ph type="body" sz="quarter" idx="12"/>
          </p:nvPr>
        </p:nvSpPr>
        <p:spPr/>
        <p:txBody>
          <a:bodyPr/>
          <a:lstStyle/>
          <a:p>
            <a:r>
              <a:rPr lang="en-US" dirty="0"/>
              <a:t>8:4</a:t>
            </a:r>
          </a:p>
        </p:txBody>
      </p:sp>
      <p:sp>
        <p:nvSpPr>
          <p:cNvPr id="4" name="Title 3"/>
          <p:cNvSpPr>
            <a:spLocks noGrp="1"/>
          </p:cNvSpPr>
          <p:nvPr>
            <p:ph type="title"/>
          </p:nvPr>
        </p:nvSpPr>
        <p:spPr/>
        <p:txBody>
          <a:bodyPr/>
          <a:lstStyle/>
          <a:p>
            <a:r>
              <a:rPr lang="en-US" dirty="0"/>
              <a:t>And when a large crowd came together . . . He spoke by means of a parable</a:t>
            </a:r>
          </a:p>
        </p:txBody>
      </p:sp>
    </p:spTree>
    <p:extLst>
      <p:ext uri="{BB962C8B-B14F-4D97-AF65-F5344CB8AC3E}">
        <p14:creationId xmlns:p14="http://schemas.microsoft.com/office/powerpoint/2010/main" val="3813556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at in the water&#10;&#10;Description automatically generated with low confidence">
            <a:extLst>
              <a:ext uri="{FF2B5EF4-FFF2-40B4-BE49-F238E27FC236}">
                <a16:creationId xmlns:a16="http://schemas.microsoft.com/office/drawing/2014/main" id="{9CDB4A19-7092-E41D-90CC-D02DB343E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Boat near the shoreline of Tiberias</a:t>
            </a:r>
          </a:p>
        </p:txBody>
      </p:sp>
      <p:sp>
        <p:nvSpPr>
          <p:cNvPr id="3" name="Text Placeholder 2"/>
          <p:cNvSpPr>
            <a:spLocks noGrp="1"/>
          </p:cNvSpPr>
          <p:nvPr>
            <p:ph type="body" sz="quarter" idx="12"/>
          </p:nvPr>
        </p:nvSpPr>
        <p:spPr/>
        <p:txBody>
          <a:bodyPr/>
          <a:lstStyle/>
          <a:p>
            <a:r>
              <a:rPr lang="en-US" dirty="0"/>
              <a:t>8:4</a:t>
            </a:r>
          </a:p>
        </p:txBody>
      </p:sp>
      <p:sp>
        <p:nvSpPr>
          <p:cNvPr id="4" name="Title 3"/>
          <p:cNvSpPr>
            <a:spLocks noGrp="1"/>
          </p:cNvSpPr>
          <p:nvPr>
            <p:ph type="title"/>
          </p:nvPr>
        </p:nvSpPr>
        <p:spPr/>
        <p:txBody>
          <a:bodyPr/>
          <a:lstStyle/>
          <a:p>
            <a:r>
              <a:rPr lang="en-US" dirty="0"/>
              <a:t>And when a large crowd came together . . . He spoke by means of a parable</a:t>
            </a:r>
          </a:p>
        </p:txBody>
      </p:sp>
    </p:spTree>
    <p:extLst>
      <p:ext uri="{BB962C8B-B14F-4D97-AF65-F5344CB8AC3E}">
        <p14:creationId xmlns:p14="http://schemas.microsoft.com/office/powerpoint/2010/main" val="750404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grass, field, megalith&#10;&#10;Description automatically generated">
            <a:extLst>
              <a:ext uri="{FF2B5EF4-FFF2-40B4-BE49-F238E27FC236}">
                <a16:creationId xmlns:a16="http://schemas.microsoft.com/office/drawing/2014/main" id="{7C0F9C0E-E632-4F29-9873-87AC81AB3AA6}"/>
              </a:ext>
            </a:extLst>
          </p:cNvPr>
          <p:cNvPicPr>
            <a:picLocks noChangeAspect="1"/>
          </p:cNvPicPr>
          <p:nvPr/>
        </p:nvPicPr>
        <p:blipFill rotWithShape="1">
          <a:blip r:embed="rId3">
            <a:extLst>
              <a:ext uri="{28A0092B-C50C-407E-A947-70E740481C1C}">
                <a14:useLocalDpi xmlns:a14="http://schemas.microsoft.com/office/drawing/2010/main" val="0"/>
              </a:ext>
            </a:extLst>
          </a:blip>
          <a:srcRect t="23334" b="19630"/>
          <a:stretch/>
        </p:blipFill>
        <p:spPr>
          <a:xfrm>
            <a:off x="3968130" y="553998"/>
            <a:ext cx="10351741" cy="9225510"/>
          </a:xfrm>
          <a:prstGeom prst="rect">
            <a:avLst/>
          </a:prstGeom>
        </p:spPr>
      </p:pic>
      <p:sp>
        <p:nvSpPr>
          <p:cNvPr id="2" name="Text Placeholder 1"/>
          <p:cNvSpPr>
            <a:spLocks noGrp="1"/>
          </p:cNvSpPr>
          <p:nvPr>
            <p:ph type="body" sz="quarter" idx="10"/>
          </p:nvPr>
        </p:nvSpPr>
        <p:spPr/>
        <p:txBody>
          <a:bodyPr/>
          <a:lstStyle/>
          <a:p>
            <a:r>
              <a:rPr lang="en-US" dirty="0"/>
              <a:t>Arab peasant sowing grain</a:t>
            </a:r>
          </a:p>
        </p:txBody>
      </p:sp>
      <p:sp>
        <p:nvSpPr>
          <p:cNvPr id="3" name="Text Placeholder 2"/>
          <p:cNvSpPr>
            <a:spLocks noGrp="1"/>
          </p:cNvSpPr>
          <p:nvPr>
            <p:ph type="body" sz="quarter" idx="12"/>
          </p:nvPr>
        </p:nvSpPr>
        <p:spPr/>
        <p:txBody>
          <a:bodyPr/>
          <a:lstStyle/>
          <a:p>
            <a:r>
              <a:rPr lang="en-US" dirty="0"/>
              <a:t>8:5</a:t>
            </a:r>
          </a:p>
        </p:txBody>
      </p:sp>
      <p:sp>
        <p:nvSpPr>
          <p:cNvPr id="4" name="Title 3"/>
          <p:cNvSpPr>
            <a:spLocks noGrp="1"/>
          </p:cNvSpPr>
          <p:nvPr>
            <p:ph type="title"/>
          </p:nvPr>
        </p:nvSpPr>
        <p:spPr/>
        <p:txBody>
          <a:bodyPr/>
          <a:lstStyle/>
          <a:p>
            <a:r>
              <a:rPr lang="en-US" dirty="0"/>
              <a:t>The sower went out to sow his seed</a:t>
            </a:r>
          </a:p>
        </p:txBody>
      </p:sp>
    </p:spTree>
    <p:extLst>
      <p:ext uri="{BB962C8B-B14F-4D97-AF65-F5344CB8AC3E}">
        <p14:creationId xmlns:p14="http://schemas.microsoft.com/office/powerpoint/2010/main" val="684358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etch, black and white, drawing, outdoor&#10;&#10;Description automatically generated">
            <a:extLst>
              <a:ext uri="{FF2B5EF4-FFF2-40B4-BE49-F238E27FC236}">
                <a16:creationId xmlns:a16="http://schemas.microsoft.com/office/drawing/2014/main" id="{3F54A73C-263D-12F7-430A-D24F6C4A4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308" y="0"/>
            <a:ext cx="8787384" cy="10287000"/>
          </a:xfrm>
          <a:prstGeom prst="rect">
            <a:avLst/>
          </a:prstGeom>
        </p:spPr>
      </p:pic>
      <p:sp>
        <p:nvSpPr>
          <p:cNvPr id="2" name="Text Placeholder 1"/>
          <p:cNvSpPr>
            <a:spLocks noGrp="1"/>
          </p:cNvSpPr>
          <p:nvPr>
            <p:ph type="body" sz="quarter" idx="10"/>
          </p:nvPr>
        </p:nvSpPr>
        <p:spPr/>
        <p:txBody>
          <a:bodyPr/>
          <a:lstStyle/>
          <a:p>
            <a:r>
              <a:rPr lang="en-US" dirty="0"/>
              <a:t>An eastern sower</a:t>
            </a:r>
          </a:p>
        </p:txBody>
      </p:sp>
      <p:sp>
        <p:nvSpPr>
          <p:cNvPr id="3" name="Text Placeholder 2"/>
          <p:cNvSpPr>
            <a:spLocks noGrp="1"/>
          </p:cNvSpPr>
          <p:nvPr>
            <p:ph type="body" sz="quarter" idx="12"/>
          </p:nvPr>
        </p:nvSpPr>
        <p:spPr/>
        <p:txBody>
          <a:bodyPr/>
          <a:lstStyle/>
          <a:p>
            <a:r>
              <a:rPr lang="en-US" dirty="0"/>
              <a:t>8:5</a:t>
            </a:r>
          </a:p>
        </p:txBody>
      </p:sp>
      <p:sp>
        <p:nvSpPr>
          <p:cNvPr id="4" name="Title 3"/>
          <p:cNvSpPr>
            <a:spLocks noGrp="1"/>
          </p:cNvSpPr>
          <p:nvPr>
            <p:ph type="title"/>
          </p:nvPr>
        </p:nvSpPr>
        <p:spPr/>
        <p:txBody>
          <a:bodyPr/>
          <a:lstStyle/>
          <a:p>
            <a:r>
              <a:rPr lang="en-US" dirty="0"/>
              <a:t>The sower went out to sow his seed</a:t>
            </a:r>
          </a:p>
        </p:txBody>
      </p:sp>
    </p:spTree>
    <p:extLst>
      <p:ext uri="{BB962C8B-B14F-4D97-AF65-F5344CB8AC3E}">
        <p14:creationId xmlns:p14="http://schemas.microsoft.com/office/powerpoint/2010/main" val="519985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234491-F46F-41EE-A404-D6C9A288F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8222" y="525450"/>
            <a:ext cx="10391556" cy="9399599"/>
          </a:xfrm>
          <a:prstGeom prst="rect">
            <a:avLst/>
          </a:prstGeom>
        </p:spPr>
      </p:pic>
      <p:sp>
        <p:nvSpPr>
          <p:cNvPr id="2" name="Text Placeholder 1"/>
          <p:cNvSpPr>
            <a:spLocks noGrp="1"/>
          </p:cNvSpPr>
          <p:nvPr>
            <p:ph type="body" sz="quarter" idx="10"/>
          </p:nvPr>
        </p:nvSpPr>
        <p:spPr/>
        <p:txBody>
          <a:bodyPr/>
          <a:lstStyle/>
          <a:p>
            <a:r>
              <a:rPr lang="en-US" dirty="0"/>
              <a:t>Seed sower figurine, bronze, 1st–2nd centuries AD</a:t>
            </a:r>
          </a:p>
        </p:txBody>
      </p:sp>
      <p:sp>
        <p:nvSpPr>
          <p:cNvPr id="3" name="Text Placeholder 2"/>
          <p:cNvSpPr>
            <a:spLocks noGrp="1"/>
          </p:cNvSpPr>
          <p:nvPr>
            <p:ph type="body" sz="quarter" idx="12"/>
          </p:nvPr>
        </p:nvSpPr>
        <p:spPr/>
        <p:txBody>
          <a:bodyPr/>
          <a:lstStyle/>
          <a:p>
            <a:r>
              <a:rPr lang="en-US" dirty="0"/>
              <a:t>8:5</a:t>
            </a:r>
          </a:p>
        </p:txBody>
      </p:sp>
      <p:sp>
        <p:nvSpPr>
          <p:cNvPr id="4" name="Title 3"/>
          <p:cNvSpPr>
            <a:spLocks noGrp="1"/>
          </p:cNvSpPr>
          <p:nvPr>
            <p:ph type="title"/>
          </p:nvPr>
        </p:nvSpPr>
        <p:spPr/>
        <p:txBody>
          <a:bodyPr/>
          <a:lstStyle/>
          <a:p>
            <a:r>
              <a:rPr lang="en-US" dirty="0"/>
              <a:t>The sower went out to sow his seed</a:t>
            </a:r>
          </a:p>
        </p:txBody>
      </p:sp>
    </p:spTree>
    <p:extLst>
      <p:ext uri="{BB962C8B-B14F-4D97-AF65-F5344CB8AC3E}">
        <p14:creationId xmlns:p14="http://schemas.microsoft.com/office/powerpoint/2010/main" val="1946670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CB7069-D654-E008-4A3A-DB4AE573D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Carbonized seeds from Chavushtepe, Turkey, circa 700 BC</a:t>
            </a:r>
          </a:p>
        </p:txBody>
      </p:sp>
      <p:sp>
        <p:nvSpPr>
          <p:cNvPr id="3" name="Text Placeholder 2"/>
          <p:cNvSpPr>
            <a:spLocks noGrp="1"/>
          </p:cNvSpPr>
          <p:nvPr>
            <p:ph type="body" sz="quarter" idx="12"/>
          </p:nvPr>
        </p:nvSpPr>
        <p:spPr/>
        <p:txBody>
          <a:bodyPr/>
          <a:lstStyle/>
          <a:p>
            <a:r>
              <a:rPr lang="en-US" dirty="0"/>
              <a:t>8:5</a:t>
            </a:r>
          </a:p>
        </p:txBody>
      </p:sp>
      <p:sp>
        <p:nvSpPr>
          <p:cNvPr id="4" name="Title 3"/>
          <p:cNvSpPr>
            <a:spLocks noGrp="1"/>
          </p:cNvSpPr>
          <p:nvPr>
            <p:ph type="title"/>
          </p:nvPr>
        </p:nvSpPr>
        <p:spPr/>
        <p:txBody>
          <a:bodyPr/>
          <a:lstStyle/>
          <a:p>
            <a:r>
              <a:rPr lang="en-US" dirty="0"/>
              <a:t>The sower went out to sow his seed</a:t>
            </a:r>
          </a:p>
        </p:txBody>
      </p:sp>
    </p:spTree>
    <p:extLst>
      <p:ext uri="{BB962C8B-B14F-4D97-AF65-F5344CB8AC3E}">
        <p14:creationId xmlns:p14="http://schemas.microsoft.com/office/powerpoint/2010/main" val="1223156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landscape, nature&#10;&#10;Description automatically generated">
            <a:extLst>
              <a:ext uri="{FF2B5EF4-FFF2-40B4-BE49-F238E27FC236}">
                <a16:creationId xmlns:a16="http://schemas.microsoft.com/office/drawing/2014/main" id="{9EF77E6F-A7FC-AEE4-7C4C-8D073915B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Tabgha (from the northwest)</a:t>
            </a:r>
          </a:p>
        </p:txBody>
      </p:sp>
      <p:sp>
        <p:nvSpPr>
          <p:cNvPr id="3" name="Text Placeholder 2"/>
          <p:cNvSpPr>
            <a:spLocks noGrp="1"/>
          </p:cNvSpPr>
          <p:nvPr>
            <p:ph type="body" sz="quarter" idx="12"/>
          </p:nvPr>
        </p:nvSpPr>
        <p:spPr/>
        <p:txBody>
          <a:bodyPr/>
          <a:lstStyle/>
          <a:p>
            <a:r>
              <a:rPr lang="en-US" dirty="0"/>
              <a:t>8:1</a:t>
            </a:r>
          </a:p>
        </p:txBody>
      </p:sp>
      <p:sp>
        <p:nvSpPr>
          <p:cNvPr id="4" name="Title 3"/>
          <p:cNvSpPr>
            <a:spLocks noGrp="1"/>
          </p:cNvSpPr>
          <p:nvPr>
            <p:ph type="title"/>
          </p:nvPr>
        </p:nvSpPr>
        <p:spPr/>
        <p:txBody>
          <a:bodyPr/>
          <a:lstStyle/>
          <a:p>
            <a:r>
              <a:rPr lang="en-US" dirty="0"/>
              <a:t>He went about cities and villages, preaching, and proclaiming the good news of the kingdom</a:t>
            </a:r>
          </a:p>
        </p:txBody>
      </p:sp>
    </p:spTree>
    <p:extLst>
      <p:ext uri="{BB962C8B-B14F-4D97-AF65-F5344CB8AC3E}">
        <p14:creationId xmlns:p14="http://schemas.microsoft.com/office/powerpoint/2010/main" val="3786014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plant community, shrubland&#10;&#10;Description automatically generated">
            <a:extLst>
              <a:ext uri="{FF2B5EF4-FFF2-40B4-BE49-F238E27FC236}">
                <a16:creationId xmlns:a16="http://schemas.microsoft.com/office/drawing/2014/main" id="{1FF47914-42F1-7CC6-3914-A972071A4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Wheat field and path near Mount Tabor</a:t>
            </a:r>
          </a:p>
        </p:txBody>
      </p:sp>
      <p:sp>
        <p:nvSpPr>
          <p:cNvPr id="3" name="Text Placeholder 2"/>
          <p:cNvSpPr>
            <a:spLocks noGrp="1"/>
          </p:cNvSpPr>
          <p:nvPr>
            <p:ph type="body" sz="quarter" idx="12"/>
          </p:nvPr>
        </p:nvSpPr>
        <p:spPr/>
        <p:txBody>
          <a:bodyPr/>
          <a:lstStyle/>
          <a:p>
            <a:r>
              <a:rPr lang="en-US" dirty="0"/>
              <a:t>8:5</a:t>
            </a:r>
          </a:p>
        </p:txBody>
      </p:sp>
      <p:sp>
        <p:nvSpPr>
          <p:cNvPr id="4" name="Title 3"/>
          <p:cNvSpPr>
            <a:spLocks noGrp="1"/>
          </p:cNvSpPr>
          <p:nvPr>
            <p:ph type="title"/>
          </p:nvPr>
        </p:nvSpPr>
        <p:spPr/>
        <p:txBody>
          <a:bodyPr/>
          <a:lstStyle/>
          <a:p>
            <a:r>
              <a:rPr lang="en-US" dirty="0"/>
              <a:t>Some fell by the road, and it was trampled underfoot, and the birds of the sky devoured it</a:t>
            </a:r>
          </a:p>
        </p:txBody>
      </p:sp>
    </p:spTree>
    <p:extLst>
      <p:ext uri="{BB962C8B-B14F-4D97-AF65-F5344CB8AC3E}">
        <p14:creationId xmlns:p14="http://schemas.microsoft.com/office/powerpoint/2010/main" val="3886831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2175E0-5C28-248B-DA67-407B855DF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Birds at Tel </a:t>
            </a:r>
            <a:r>
              <a:rPr lang="en-US" dirty="0" err="1"/>
              <a:t>Burna</a:t>
            </a:r>
            <a:endParaRPr lang="en-US" dirty="0"/>
          </a:p>
        </p:txBody>
      </p:sp>
      <p:sp>
        <p:nvSpPr>
          <p:cNvPr id="3" name="Text Placeholder 2"/>
          <p:cNvSpPr>
            <a:spLocks noGrp="1"/>
          </p:cNvSpPr>
          <p:nvPr>
            <p:ph type="body" sz="quarter" idx="12"/>
          </p:nvPr>
        </p:nvSpPr>
        <p:spPr/>
        <p:txBody>
          <a:bodyPr/>
          <a:lstStyle/>
          <a:p>
            <a:r>
              <a:rPr lang="en-US" dirty="0"/>
              <a:t>8:5</a:t>
            </a:r>
          </a:p>
        </p:txBody>
      </p:sp>
      <p:sp>
        <p:nvSpPr>
          <p:cNvPr id="4" name="Title 3"/>
          <p:cNvSpPr>
            <a:spLocks noGrp="1"/>
          </p:cNvSpPr>
          <p:nvPr>
            <p:ph type="title"/>
          </p:nvPr>
        </p:nvSpPr>
        <p:spPr/>
        <p:txBody>
          <a:bodyPr/>
          <a:lstStyle/>
          <a:p>
            <a:r>
              <a:rPr lang="en-US" dirty="0"/>
              <a:t>Some fell by the road, and it was trampled underfoot, and the birds of the sky devoured it</a:t>
            </a:r>
          </a:p>
        </p:txBody>
      </p:sp>
    </p:spTree>
    <p:extLst>
      <p:ext uri="{BB962C8B-B14F-4D97-AF65-F5344CB8AC3E}">
        <p14:creationId xmlns:p14="http://schemas.microsoft.com/office/powerpoint/2010/main" val="853617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ird standing on the ground&#10;&#10;Description automatically generated with medium confidence">
            <a:extLst>
              <a:ext uri="{FF2B5EF4-FFF2-40B4-BE49-F238E27FC236}">
                <a16:creationId xmlns:a16="http://schemas.microsoft.com/office/drawing/2014/main" id="{52DBA266-0852-2D4D-830A-D480B7E0A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Bird at </a:t>
            </a:r>
            <a:r>
              <a:rPr lang="en-US" dirty="0" err="1"/>
              <a:t>Ein</a:t>
            </a:r>
            <a:r>
              <a:rPr lang="en-US" dirty="0"/>
              <a:t> </a:t>
            </a:r>
            <a:r>
              <a:rPr lang="en-US" dirty="0" err="1"/>
              <a:t>Yorkeam</a:t>
            </a:r>
            <a:endParaRPr lang="en-US" dirty="0"/>
          </a:p>
        </p:txBody>
      </p:sp>
      <p:sp>
        <p:nvSpPr>
          <p:cNvPr id="3" name="Text Placeholder 2"/>
          <p:cNvSpPr>
            <a:spLocks noGrp="1"/>
          </p:cNvSpPr>
          <p:nvPr>
            <p:ph type="body" sz="quarter" idx="12"/>
          </p:nvPr>
        </p:nvSpPr>
        <p:spPr/>
        <p:txBody>
          <a:bodyPr/>
          <a:lstStyle/>
          <a:p>
            <a:r>
              <a:rPr lang="en-US" dirty="0"/>
              <a:t>8:5</a:t>
            </a:r>
          </a:p>
        </p:txBody>
      </p:sp>
      <p:sp>
        <p:nvSpPr>
          <p:cNvPr id="4" name="Title 3"/>
          <p:cNvSpPr>
            <a:spLocks noGrp="1"/>
          </p:cNvSpPr>
          <p:nvPr>
            <p:ph type="title"/>
          </p:nvPr>
        </p:nvSpPr>
        <p:spPr/>
        <p:txBody>
          <a:bodyPr/>
          <a:lstStyle/>
          <a:p>
            <a:r>
              <a:rPr lang="en-US" dirty="0"/>
              <a:t>Some fell by the road, and it was trampled underfoot, and the birds of the sky devoured it</a:t>
            </a:r>
          </a:p>
        </p:txBody>
      </p:sp>
    </p:spTree>
    <p:extLst>
      <p:ext uri="{BB962C8B-B14F-4D97-AF65-F5344CB8AC3E}">
        <p14:creationId xmlns:p14="http://schemas.microsoft.com/office/powerpoint/2010/main" val="561892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grass, plant&#10;&#10;Description automatically generated">
            <a:extLst>
              <a:ext uri="{FF2B5EF4-FFF2-40B4-BE49-F238E27FC236}">
                <a16:creationId xmlns:a16="http://schemas.microsoft.com/office/drawing/2014/main" id="{5404DC55-D038-63D6-5F92-170FBB570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Exposed bedrock at Shiloh</a:t>
            </a:r>
          </a:p>
        </p:txBody>
      </p:sp>
      <p:sp>
        <p:nvSpPr>
          <p:cNvPr id="3" name="Text Placeholder 2"/>
          <p:cNvSpPr>
            <a:spLocks noGrp="1"/>
          </p:cNvSpPr>
          <p:nvPr>
            <p:ph type="body" sz="quarter" idx="12"/>
          </p:nvPr>
        </p:nvSpPr>
        <p:spPr/>
        <p:txBody>
          <a:bodyPr/>
          <a:lstStyle/>
          <a:p>
            <a:r>
              <a:rPr lang="en-US" dirty="0"/>
              <a:t>8:6</a:t>
            </a:r>
          </a:p>
        </p:txBody>
      </p:sp>
      <p:sp>
        <p:nvSpPr>
          <p:cNvPr id="4" name="Title 3"/>
          <p:cNvSpPr>
            <a:spLocks noGrp="1"/>
          </p:cNvSpPr>
          <p:nvPr>
            <p:ph type="title"/>
          </p:nvPr>
        </p:nvSpPr>
        <p:spPr/>
        <p:txBody>
          <a:bodyPr/>
          <a:lstStyle/>
          <a:p>
            <a:r>
              <a:rPr lang="en-US" dirty="0"/>
              <a:t>Other seed fell on rock, and as soon as it grew up, it withered away, because it had no moisture</a:t>
            </a:r>
          </a:p>
        </p:txBody>
      </p:sp>
    </p:spTree>
    <p:extLst>
      <p:ext uri="{BB962C8B-B14F-4D97-AF65-F5344CB8AC3E}">
        <p14:creationId xmlns:p14="http://schemas.microsoft.com/office/powerpoint/2010/main" val="815984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landscape, nature, grass&#10;&#10;Description automatically generated">
            <a:extLst>
              <a:ext uri="{FF2B5EF4-FFF2-40B4-BE49-F238E27FC236}">
                <a16:creationId xmlns:a16="http://schemas.microsoft.com/office/drawing/2014/main" id="{74308814-2220-3A20-904B-90DD5F505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Rocky terrain near </a:t>
            </a:r>
            <a:r>
              <a:rPr lang="en-US" dirty="0" err="1"/>
              <a:t>Vered</a:t>
            </a:r>
            <a:r>
              <a:rPr lang="en-US" dirty="0"/>
              <a:t> </a:t>
            </a:r>
            <a:r>
              <a:rPr lang="en-US" dirty="0" err="1"/>
              <a:t>HaGalil</a:t>
            </a:r>
            <a:r>
              <a:rPr lang="en-US" dirty="0"/>
              <a:t>, north of the Sea of Galilee</a:t>
            </a:r>
          </a:p>
        </p:txBody>
      </p:sp>
      <p:sp>
        <p:nvSpPr>
          <p:cNvPr id="3" name="Text Placeholder 2"/>
          <p:cNvSpPr>
            <a:spLocks noGrp="1"/>
          </p:cNvSpPr>
          <p:nvPr>
            <p:ph type="body" sz="quarter" idx="12"/>
          </p:nvPr>
        </p:nvSpPr>
        <p:spPr/>
        <p:txBody>
          <a:bodyPr/>
          <a:lstStyle/>
          <a:p>
            <a:r>
              <a:rPr lang="en-US" dirty="0"/>
              <a:t>8:6</a:t>
            </a:r>
          </a:p>
        </p:txBody>
      </p:sp>
      <p:sp>
        <p:nvSpPr>
          <p:cNvPr id="4" name="Title 3"/>
          <p:cNvSpPr>
            <a:spLocks noGrp="1"/>
          </p:cNvSpPr>
          <p:nvPr>
            <p:ph type="title"/>
          </p:nvPr>
        </p:nvSpPr>
        <p:spPr/>
        <p:txBody>
          <a:bodyPr/>
          <a:lstStyle/>
          <a:p>
            <a:r>
              <a:rPr lang="en-US" dirty="0"/>
              <a:t>Other seed fell on rock, and as soon as it grew up, it withered away, because it had no moisture</a:t>
            </a:r>
          </a:p>
        </p:txBody>
      </p:sp>
    </p:spTree>
    <p:extLst>
      <p:ext uri="{BB962C8B-B14F-4D97-AF65-F5344CB8AC3E}">
        <p14:creationId xmlns:p14="http://schemas.microsoft.com/office/powerpoint/2010/main" val="2406092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AD4687-987E-58F0-5822-509454D14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Thorny burnet near Baal </a:t>
            </a:r>
            <a:r>
              <a:rPr lang="en-US" dirty="0" err="1"/>
              <a:t>Hazor</a:t>
            </a:r>
            <a:endParaRPr lang="en-US" dirty="0"/>
          </a:p>
        </p:txBody>
      </p:sp>
      <p:sp>
        <p:nvSpPr>
          <p:cNvPr id="3" name="Text Placeholder 2"/>
          <p:cNvSpPr>
            <a:spLocks noGrp="1"/>
          </p:cNvSpPr>
          <p:nvPr>
            <p:ph type="body" sz="quarter" idx="12"/>
          </p:nvPr>
        </p:nvSpPr>
        <p:spPr/>
        <p:txBody>
          <a:bodyPr/>
          <a:lstStyle/>
          <a:p>
            <a:r>
              <a:rPr lang="en-US" dirty="0"/>
              <a:t>8:7</a:t>
            </a:r>
          </a:p>
        </p:txBody>
      </p:sp>
      <p:sp>
        <p:nvSpPr>
          <p:cNvPr id="4" name="Title 3"/>
          <p:cNvSpPr>
            <a:spLocks noGrp="1"/>
          </p:cNvSpPr>
          <p:nvPr>
            <p:ph type="title"/>
          </p:nvPr>
        </p:nvSpPr>
        <p:spPr/>
        <p:txBody>
          <a:bodyPr/>
          <a:lstStyle/>
          <a:p>
            <a:r>
              <a:rPr lang="en-US" dirty="0"/>
              <a:t>And other seed fell amidst the thorns, and the thorns grew up with it and choked it</a:t>
            </a:r>
          </a:p>
        </p:txBody>
      </p:sp>
    </p:spTree>
    <p:extLst>
      <p:ext uri="{BB962C8B-B14F-4D97-AF65-F5344CB8AC3E}">
        <p14:creationId xmlns:p14="http://schemas.microsoft.com/office/powerpoint/2010/main" val="2753704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bush&#10;&#10;Description automatically generated with medium confidence">
            <a:extLst>
              <a:ext uri="{FF2B5EF4-FFF2-40B4-BE49-F238E27FC236}">
                <a16:creationId xmlns:a16="http://schemas.microsoft.com/office/drawing/2014/main" id="{20817BAC-08EF-4E92-8A37-14634C2EB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Common thistle at </a:t>
            </a:r>
            <a:r>
              <a:rPr lang="en-US" dirty="0" err="1"/>
              <a:t>Neot</a:t>
            </a:r>
            <a:r>
              <a:rPr lang="en-US" dirty="0"/>
              <a:t> </a:t>
            </a:r>
            <a:r>
              <a:rPr lang="en-US" dirty="0" err="1"/>
              <a:t>Kedumim</a:t>
            </a:r>
            <a:endParaRPr lang="en-US" dirty="0"/>
          </a:p>
        </p:txBody>
      </p:sp>
      <p:sp>
        <p:nvSpPr>
          <p:cNvPr id="3" name="Text Placeholder 2"/>
          <p:cNvSpPr>
            <a:spLocks noGrp="1"/>
          </p:cNvSpPr>
          <p:nvPr>
            <p:ph type="body" sz="quarter" idx="12"/>
          </p:nvPr>
        </p:nvSpPr>
        <p:spPr/>
        <p:txBody>
          <a:bodyPr/>
          <a:lstStyle/>
          <a:p>
            <a:r>
              <a:rPr lang="en-US" dirty="0"/>
              <a:t>8:7</a:t>
            </a:r>
          </a:p>
        </p:txBody>
      </p:sp>
      <p:sp>
        <p:nvSpPr>
          <p:cNvPr id="4" name="Title 3"/>
          <p:cNvSpPr>
            <a:spLocks noGrp="1"/>
          </p:cNvSpPr>
          <p:nvPr>
            <p:ph type="title"/>
          </p:nvPr>
        </p:nvSpPr>
        <p:spPr/>
        <p:txBody>
          <a:bodyPr/>
          <a:lstStyle/>
          <a:p>
            <a:r>
              <a:rPr lang="en-US" dirty="0"/>
              <a:t>And other seed fell amidst the thorns, and the thorns grew up with it and choked it</a:t>
            </a:r>
          </a:p>
        </p:txBody>
      </p:sp>
    </p:spTree>
    <p:extLst>
      <p:ext uri="{BB962C8B-B14F-4D97-AF65-F5344CB8AC3E}">
        <p14:creationId xmlns:p14="http://schemas.microsoft.com/office/powerpoint/2010/main" val="2087796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plant, plant community, subshrub&#10;&#10;Description automatically generated">
            <a:extLst>
              <a:ext uri="{FF2B5EF4-FFF2-40B4-BE49-F238E27FC236}">
                <a16:creationId xmlns:a16="http://schemas.microsoft.com/office/drawing/2014/main" id="{53A032E9-B29E-F9A8-26B1-E5C2CD9E9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Field with thorns in Galilee, near </a:t>
            </a:r>
            <a:r>
              <a:rPr lang="en-US" dirty="0" err="1"/>
              <a:t>Omrit</a:t>
            </a:r>
            <a:endParaRPr lang="en-US" dirty="0"/>
          </a:p>
        </p:txBody>
      </p:sp>
      <p:sp>
        <p:nvSpPr>
          <p:cNvPr id="3" name="Text Placeholder 2"/>
          <p:cNvSpPr>
            <a:spLocks noGrp="1"/>
          </p:cNvSpPr>
          <p:nvPr>
            <p:ph type="body" sz="quarter" idx="12"/>
          </p:nvPr>
        </p:nvSpPr>
        <p:spPr/>
        <p:txBody>
          <a:bodyPr/>
          <a:lstStyle/>
          <a:p>
            <a:r>
              <a:rPr lang="en-US" dirty="0"/>
              <a:t>8:7</a:t>
            </a:r>
          </a:p>
        </p:txBody>
      </p:sp>
      <p:sp>
        <p:nvSpPr>
          <p:cNvPr id="4" name="Title 3"/>
          <p:cNvSpPr>
            <a:spLocks noGrp="1"/>
          </p:cNvSpPr>
          <p:nvPr>
            <p:ph type="title"/>
          </p:nvPr>
        </p:nvSpPr>
        <p:spPr/>
        <p:txBody>
          <a:bodyPr/>
          <a:lstStyle/>
          <a:p>
            <a:r>
              <a:rPr lang="en-US" dirty="0"/>
              <a:t>And other seed fell amidst the thorns, and the thorns grew up with it and choked it</a:t>
            </a:r>
          </a:p>
        </p:txBody>
      </p:sp>
    </p:spTree>
    <p:extLst>
      <p:ext uri="{BB962C8B-B14F-4D97-AF65-F5344CB8AC3E}">
        <p14:creationId xmlns:p14="http://schemas.microsoft.com/office/powerpoint/2010/main" val="2350480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D25862-2F3E-7B35-3B44-B855BF58A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Plain of Gennesaret (from Arbel)</a:t>
            </a:r>
          </a:p>
        </p:txBody>
      </p:sp>
      <p:sp>
        <p:nvSpPr>
          <p:cNvPr id="3" name="Text Placeholder 2"/>
          <p:cNvSpPr>
            <a:spLocks noGrp="1"/>
          </p:cNvSpPr>
          <p:nvPr>
            <p:ph type="body" sz="quarter" idx="12"/>
          </p:nvPr>
        </p:nvSpPr>
        <p:spPr/>
        <p:txBody>
          <a:bodyPr/>
          <a:lstStyle/>
          <a:p>
            <a:r>
              <a:rPr lang="en-US" dirty="0"/>
              <a:t>8:8</a:t>
            </a:r>
          </a:p>
        </p:txBody>
      </p:sp>
      <p:sp>
        <p:nvSpPr>
          <p:cNvPr id="4" name="Title 3"/>
          <p:cNvSpPr>
            <a:spLocks noGrp="1"/>
          </p:cNvSpPr>
          <p:nvPr>
            <p:ph type="title"/>
          </p:nvPr>
        </p:nvSpPr>
        <p:spPr/>
        <p:txBody>
          <a:bodyPr/>
          <a:lstStyle/>
          <a:p>
            <a:r>
              <a:rPr lang="en-US" dirty="0"/>
              <a:t>And other seed fell onto good soil, and grew, and yielded a hundredfold crop</a:t>
            </a:r>
          </a:p>
        </p:txBody>
      </p:sp>
    </p:spTree>
    <p:extLst>
      <p:ext uri="{BB962C8B-B14F-4D97-AF65-F5344CB8AC3E}">
        <p14:creationId xmlns:p14="http://schemas.microsoft.com/office/powerpoint/2010/main" val="2647233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0DA8A0-B032-8F6D-E6D3-0B4CBF033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Plain of Gennesaret (from Arbel)</a:t>
            </a:r>
          </a:p>
        </p:txBody>
      </p:sp>
      <p:sp>
        <p:nvSpPr>
          <p:cNvPr id="3" name="Text Placeholder 2"/>
          <p:cNvSpPr>
            <a:spLocks noGrp="1"/>
          </p:cNvSpPr>
          <p:nvPr>
            <p:ph type="body" sz="quarter" idx="12"/>
          </p:nvPr>
        </p:nvSpPr>
        <p:spPr/>
        <p:txBody>
          <a:bodyPr/>
          <a:lstStyle/>
          <a:p>
            <a:r>
              <a:rPr lang="en-US" dirty="0"/>
              <a:t>8:8</a:t>
            </a:r>
          </a:p>
        </p:txBody>
      </p:sp>
      <p:sp>
        <p:nvSpPr>
          <p:cNvPr id="4" name="Title 3"/>
          <p:cNvSpPr>
            <a:spLocks noGrp="1"/>
          </p:cNvSpPr>
          <p:nvPr>
            <p:ph type="title"/>
          </p:nvPr>
        </p:nvSpPr>
        <p:spPr/>
        <p:txBody>
          <a:bodyPr/>
          <a:lstStyle/>
          <a:p>
            <a:r>
              <a:rPr lang="en-US" dirty="0"/>
              <a:t>And other seed fell onto good soil, and grew, and yielded a hundredfold crop</a:t>
            </a:r>
          </a:p>
        </p:txBody>
      </p:sp>
    </p:spTree>
    <p:extLst>
      <p:ext uri="{BB962C8B-B14F-4D97-AF65-F5344CB8AC3E}">
        <p14:creationId xmlns:p14="http://schemas.microsoft.com/office/powerpoint/2010/main" val="3941467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plant, grass, ruins&#10;&#10;Description automatically generated">
            <a:extLst>
              <a:ext uri="{FF2B5EF4-FFF2-40B4-BE49-F238E27FC236}">
                <a16:creationId xmlns:a16="http://schemas.microsoft.com/office/drawing/2014/main" id="{DCD02E82-A16B-EACE-1756-40F41ADC7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Chorazin (from the west)</a:t>
            </a:r>
          </a:p>
        </p:txBody>
      </p:sp>
      <p:sp>
        <p:nvSpPr>
          <p:cNvPr id="3" name="Text Placeholder 2"/>
          <p:cNvSpPr>
            <a:spLocks noGrp="1"/>
          </p:cNvSpPr>
          <p:nvPr>
            <p:ph type="body" sz="quarter" idx="12"/>
          </p:nvPr>
        </p:nvSpPr>
        <p:spPr/>
        <p:txBody>
          <a:bodyPr/>
          <a:lstStyle/>
          <a:p>
            <a:r>
              <a:rPr lang="en-US" dirty="0"/>
              <a:t>8:1</a:t>
            </a:r>
          </a:p>
        </p:txBody>
      </p:sp>
      <p:sp>
        <p:nvSpPr>
          <p:cNvPr id="4" name="Title 3"/>
          <p:cNvSpPr>
            <a:spLocks noGrp="1"/>
          </p:cNvSpPr>
          <p:nvPr>
            <p:ph type="title"/>
          </p:nvPr>
        </p:nvSpPr>
        <p:spPr/>
        <p:txBody>
          <a:bodyPr/>
          <a:lstStyle/>
          <a:p>
            <a:r>
              <a:rPr lang="en-US" dirty="0"/>
              <a:t>He went about cities and villages, preaching, and proclaiming the good news of the kingdom</a:t>
            </a:r>
          </a:p>
        </p:txBody>
      </p:sp>
    </p:spTree>
    <p:extLst>
      <p:ext uri="{BB962C8B-B14F-4D97-AF65-F5344CB8AC3E}">
        <p14:creationId xmlns:p14="http://schemas.microsoft.com/office/powerpoint/2010/main" val="20312718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landscape, nature, grass&#10;&#10;Description automatically generated">
            <a:extLst>
              <a:ext uri="{FF2B5EF4-FFF2-40B4-BE49-F238E27FC236}">
                <a16:creationId xmlns:a16="http://schemas.microsoft.com/office/drawing/2014/main" id="{39474BCE-C1DD-BD48-F36F-FF6954654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Area of Gadara harbor on the Sea of Galilee</a:t>
            </a:r>
          </a:p>
        </p:txBody>
      </p:sp>
      <p:sp>
        <p:nvSpPr>
          <p:cNvPr id="6" name="Text Placeholder 2"/>
          <p:cNvSpPr>
            <a:spLocks noGrp="1"/>
          </p:cNvSpPr>
          <p:nvPr>
            <p:ph type="body" sz="quarter" idx="12"/>
          </p:nvPr>
        </p:nvSpPr>
        <p:spPr/>
        <p:txBody>
          <a:bodyPr/>
          <a:lstStyle/>
          <a:p>
            <a:r>
              <a:rPr lang="en-US" dirty="0"/>
              <a:t>8:8</a:t>
            </a:r>
          </a:p>
        </p:txBody>
      </p:sp>
      <p:sp>
        <p:nvSpPr>
          <p:cNvPr id="7" name="Title 3"/>
          <p:cNvSpPr>
            <a:spLocks noGrp="1"/>
          </p:cNvSpPr>
          <p:nvPr>
            <p:ph type="title"/>
          </p:nvPr>
        </p:nvSpPr>
        <p:spPr/>
        <p:txBody>
          <a:bodyPr/>
          <a:lstStyle/>
          <a:p>
            <a:r>
              <a:rPr lang="en-US" dirty="0"/>
              <a:t>And other seed fell onto good soil, and grew, and yielded a hundredfold crop</a:t>
            </a:r>
          </a:p>
        </p:txBody>
      </p:sp>
    </p:spTree>
    <p:extLst>
      <p:ext uri="{BB962C8B-B14F-4D97-AF65-F5344CB8AC3E}">
        <p14:creationId xmlns:p14="http://schemas.microsoft.com/office/powerpoint/2010/main" val="160074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agriculture, ground&#10;&#10;Description automatically generated">
            <a:extLst>
              <a:ext uri="{FF2B5EF4-FFF2-40B4-BE49-F238E27FC236}">
                <a16:creationId xmlns:a16="http://schemas.microsoft.com/office/drawing/2014/main" id="{0C8E6611-D7A6-75D5-30E1-B18E2235C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Fertile fields in the Bet Netofa Valley</a:t>
            </a:r>
          </a:p>
        </p:txBody>
      </p:sp>
      <p:sp>
        <p:nvSpPr>
          <p:cNvPr id="3" name="Text Placeholder 2"/>
          <p:cNvSpPr>
            <a:spLocks noGrp="1"/>
          </p:cNvSpPr>
          <p:nvPr>
            <p:ph type="body" sz="quarter" idx="12"/>
          </p:nvPr>
        </p:nvSpPr>
        <p:spPr/>
        <p:txBody>
          <a:bodyPr/>
          <a:lstStyle/>
          <a:p>
            <a:r>
              <a:rPr lang="en-US" dirty="0"/>
              <a:t>8:8</a:t>
            </a:r>
          </a:p>
        </p:txBody>
      </p:sp>
      <p:sp>
        <p:nvSpPr>
          <p:cNvPr id="4" name="Title 3"/>
          <p:cNvSpPr>
            <a:spLocks noGrp="1"/>
          </p:cNvSpPr>
          <p:nvPr>
            <p:ph type="title"/>
          </p:nvPr>
        </p:nvSpPr>
        <p:spPr/>
        <p:txBody>
          <a:bodyPr/>
          <a:lstStyle/>
          <a:p>
            <a:r>
              <a:rPr lang="en-US" dirty="0"/>
              <a:t>And other seed fell onto good soil, and grew, and yielded a hundredfold crop</a:t>
            </a:r>
          </a:p>
        </p:txBody>
      </p:sp>
    </p:spTree>
    <p:extLst>
      <p:ext uri="{BB962C8B-B14F-4D97-AF65-F5344CB8AC3E}">
        <p14:creationId xmlns:p14="http://schemas.microsoft.com/office/powerpoint/2010/main" val="4205890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metal object&#10;&#10;Description automatically generated with low confidence">
            <a:extLst>
              <a:ext uri="{FF2B5EF4-FFF2-40B4-BE49-F238E27FC236}">
                <a16:creationId xmlns:a16="http://schemas.microsoft.com/office/drawing/2014/main" id="{FA88BCA6-D045-158D-52B1-A75E50237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1878" y="0"/>
            <a:ext cx="9664244" cy="10287000"/>
          </a:xfrm>
          <a:prstGeom prst="rect">
            <a:avLst/>
          </a:prstGeom>
        </p:spPr>
      </p:pic>
      <p:sp>
        <p:nvSpPr>
          <p:cNvPr id="2" name="Text Placeholder 1"/>
          <p:cNvSpPr>
            <a:spLocks noGrp="1"/>
          </p:cNvSpPr>
          <p:nvPr>
            <p:ph type="body" sz="quarter" idx="10"/>
          </p:nvPr>
        </p:nvSpPr>
        <p:spPr/>
        <p:txBody>
          <a:bodyPr/>
          <a:lstStyle/>
          <a:p>
            <a:r>
              <a:rPr lang="en-US" dirty="0"/>
              <a:t>Model of ears from the </a:t>
            </a:r>
            <a:r>
              <a:rPr lang="en-US" dirty="0" err="1"/>
              <a:t>Asclepium</a:t>
            </a:r>
            <a:r>
              <a:rPr lang="en-US" dirty="0"/>
              <a:t> of Pergamum</a:t>
            </a:r>
          </a:p>
        </p:txBody>
      </p:sp>
      <p:sp>
        <p:nvSpPr>
          <p:cNvPr id="3" name="Text Placeholder 2"/>
          <p:cNvSpPr>
            <a:spLocks noGrp="1"/>
          </p:cNvSpPr>
          <p:nvPr>
            <p:ph type="body" sz="quarter" idx="12"/>
          </p:nvPr>
        </p:nvSpPr>
        <p:spPr/>
        <p:txBody>
          <a:bodyPr/>
          <a:lstStyle/>
          <a:p>
            <a:r>
              <a:rPr lang="en-US" dirty="0"/>
              <a:t>8:8</a:t>
            </a:r>
          </a:p>
        </p:txBody>
      </p:sp>
      <p:sp>
        <p:nvSpPr>
          <p:cNvPr id="4" name="Title 3"/>
          <p:cNvSpPr>
            <a:spLocks noGrp="1"/>
          </p:cNvSpPr>
          <p:nvPr>
            <p:ph type="title"/>
          </p:nvPr>
        </p:nvSpPr>
        <p:spPr/>
        <p:txBody>
          <a:bodyPr/>
          <a:lstStyle/>
          <a:p>
            <a:r>
              <a:rPr lang="en-US" dirty="0"/>
              <a:t>He who has ears to hear, let him hear!</a:t>
            </a:r>
          </a:p>
        </p:txBody>
      </p:sp>
    </p:spTree>
    <p:extLst>
      <p:ext uri="{BB962C8B-B14F-4D97-AF65-F5344CB8AC3E}">
        <p14:creationId xmlns:p14="http://schemas.microsoft.com/office/powerpoint/2010/main" val="2010307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grass, lake&#10;&#10;Description automatically generated">
            <a:extLst>
              <a:ext uri="{FF2B5EF4-FFF2-40B4-BE49-F238E27FC236}">
                <a16:creationId xmlns:a16="http://schemas.microsoft.com/office/drawing/2014/main" id="{F0B683E9-0CC1-8734-4F9C-E661EE807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Reenactment of disciples on the Sea of Galilee shoreline</a:t>
            </a:r>
          </a:p>
        </p:txBody>
      </p:sp>
      <p:sp>
        <p:nvSpPr>
          <p:cNvPr id="3" name="Text Placeholder 2"/>
          <p:cNvSpPr>
            <a:spLocks noGrp="1"/>
          </p:cNvSpPr>
          <p:nvPr>
            <p:ph type="body" sz="quarter" idx="12"/>
          </p:nvPr>
        </p:nvSpPr>
        <p:spPr/>
        <p:txBody>
          <a:bodyPr/>
          <a:lstStyle/>
          <a:p>
            <a:r>
              <a:rPr lang="en-US" dirty="0"/>
              <a:t>8:9</a:t>
            </a:r>
          </a:p>
        </p:txBody>
      </p:sp>
      <p:sp>
        <p:nvSpPr>
          <p:cNvPr id="4" name="Title 3"/>
          <p:cNvSpPr>
            <a:spLocks noGrp="1"/>
          </p:cNvSpPr>
          <p:nvPr>
            <p:ph type="title"/>
          </p:nvPr>
        </p:nvSpPr>
        <p:spPr/>
        <p:txBody>
          <a:bodyPr/>
          <a:lstStyle/>
          <a:p>
            <a:r>
              <a:rPr lang="en-US" dirty="0"/>
              <a:t>And His disciples asked Him what this parable might be</a:t>
            </a:r>
          </a:p>
        </p:txBody>
      </p:sp>
    </p:spTree>
    <p:extLst>
      <p:ext uri="{BB962C8B-B14F-4D97-AF65-F5344CB8AC3E}">
        <p14:creationId xmlns:p14="http://schemas.microsoft.com/office/powerpoint/2010/main" val="2946879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FE8851-C70C-4624-BF23-B2AC5A5F2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8735"/>
            <a:ext cx="18288000" cy="7669530"/>
          </a:xfrm>
          <a:prstGeom prst="rect">
            <a:avLst/>
          </a:prstGeom>
        </p:spPr>
      </p:pic>
      <p:sp>
        <p:nvSpPr>
          <p:cNvPr id="2" name="Text Placeholder 1"/>
          <p:cNvSpPr>
            <a:spLocks noGrp="1"/>
          </p:cNvSpPr>
          <p:nvPr>
            <p:ph type="body" sz="quarter" idx="10"/>
          </p:nvPr>
        </p:nvSpPr>
        <p:spPr/>
        <p:txBody>
          <a:bodyPr/>
          <a:lstStyle/>
          <a:p>
            <a:r>
              <a:rPr lang="en-US" dirty="0"/>
              <a:t>Copper Scroll, listing treasures hidden in Judean wilderness</a:t>
            </a:r>
          </a:p>
        </p:txBody>
      </p:sp>
      <p:sp>
        <p:nvSpPr>
          <p:cNvPr id="3" name="Text Placeholder 2"/>
          <p:cNvSpPr>
            <a:spLocks noGrp="1"/>
          </p:cNvSpPr>
          <p:nvPr>
            <p:ph type="body" sz="quarter" idx="12"/>
          </p:nvPr>
        </p:nvSpPr>
        <p:spPr/>
        <p:txBody>
          <a:bodyPr/>
          <a:lstStyle/>
          <a:p>
            <a:r>
              <a:rPr lang="en-US" dirty="0"/>
              <a:t>8:10</a:t>
            </a:r>
          </a:p>
        </p:txBody>
      </p:sp>
      <p:sp>
        <p:nvSpPr>
          <p:cNvPr id="4" name="Title 3"/>
          <p:cNvSpPr>
            <a:spLocks noGrp="1"/>
          </p:cNvSpPr>
          <p:nvPr>
            <p:ph type="title"/>
          </p:nvPr>
        </p:nvSpPr>
        <p:spPr/>
        <p:txBody>
          <a:bodyPr/>
          <a:lstStyle/>
          <a:p>
            <a:r>
              <a:rPr lang="en-US" dirty="0"/>
              <a:t>To you it is given to know the mysteries of the kingdom of God</a:t>
            </a:r>
          </a:p>
        </p:txBody>
      </p:sp>
    </p:spTree>
    <p:extLst>
      <p:ext uri="{BB962C8B-B14F-4D97-AF65-F5344CB8AC3E}">
        <p14:creationId xmlns:p14="http://schemas.microsoft.com/office/powerpoint/2010/main" val="3762871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artifact, statue, sculpture, carving&#10;&#10;Description automatically generated">
            <a:extLst>
              <a:ext uri="{FF2B5EF4-FFF2-40B4-BE49-F238E27FC236}">
                <a16:creationId xmlns:a16="http://schemas.microsoft.com/office/drawing/2014/main" id="{097F4AEA-CE03-9A2B-C1E2-91EF410E1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288" y="0"/>
            <a:ext cx="15965424" cy="10287000"/>
          </a:xfrm>
          <a:prstGeom prst="rect">
            <a:avLst/>
          </a:prstGeom>
        </p:spPr>
      </p:pic>
      <p:sp>
        <p:nvSpPr>
          <p:cNvPr id="2" name="Text Placeholder 1"/>
          <p:cNvSpPr>
            <a:spLocks noGrp="1"/>
          </p:cNvSpPr>
          <p:nvPr>
            <p:ph type="body" sz="quarter" idx="10"/>
          </p:nvPr>
        </p:nvSpPr>
        <p:spPr/>
        <p:txBody>
          <a:bodyPr/>
          <a:lstStyle/>
          <a:p>
            <a:r>
              <a:rPr lang="en-US" dirty="0"/>
              <a:t>Mesopotamian face pendant with hollowed eyes and eyebrows, 14th–13th centuries BC</a:t>
            </a:r>
          </a:p>
        </p:txBody>
      </p:sp>
      <p:sp>
        <p:nvSpPr>
          <p:cNvPr id="3" name="Text Placeholder 2"/>
          <p:cNvSpPr>
            <a:spLocks noGrp="1"/>
          </p:cNvSpPr>
          <p:nvPr>
            <p:ph type="body" sz="quarter" idx="12"/>
          </p:nvPr>
        </p:nvSpPr>
        <p:spPr/>
        <p:txBody>
          <a:bodyPr/>
          <a:lstStyle/>
          <a:p>
            <a:r>
              <a:rPr lang="en-US" dirty="0"/>
              <a:t>8:10</a:t>
            </a:r>
          </a:p>
        </p:txBody>
      </p:sp>
      <p:sp>
        <p:nvSpPr>
          <p:cNvPr id="4" name="Title 3"/>
          <p:cNvSpPr>
            <a:spLocks noGrp="1"/>
          </p:cNvSpPr>
          <p:nvPr>
            <p:ph type="title"/>
          </p:nvPr>
        </p:nvSpPr>
        <p:spPr/>
        <p:txBody>
          <a:bodyPr/>
          <a:lstStyle/>
          <a:p>
            <a:r>
              <a:rPr lang="en-US" dirty="0"/>
              <a:t>That seeing they may not see</a:t>
            </a:r>
          </a:p>
        </p:txBody>
      </p:sp>
    </p:spTree>
    <p:extLst>
      <p:ext uri="{BB962C8B-B14F-4D97-AF65-F5344CB8AC3E}">
        <p14:creationId xmlns:p14="http://schemas.microsoft.com/office/powerpoint/2010/main" val="2807841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tatue&#10;&#10;Description automatically generated with low confidence">
            <a:extLst>
              <a:ext uri="{FF2B5EF4-FFF2-40B4-BE49-F238E27FC236}">
                <a16:creationId xmlns:a16="http://schemas.microsoft.com/office/drawing/2014/main" id="{57631658-1BFB-7343-42C9-A866327FC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Head of girl with ear piercing, from the island of Cos, 1st century AD</a:t>
            </a:r>
          </a:p>
        </p:txBody>
      </p:sp>
      <p:sp>
        <p:nvSpPr>
          <p:cNvPr id="3" name="Text Placeholder 2"/>
          <p:cNvSpPr>
            <a:spLocks noGrp="1"/>
          </p:cNvSpPr>
          <p:nvPr>
            <p:ph type="body" sz="quarter" idx="12"/>
          </p:nvPr>
        </p:nvSpPr>
        <p:spPr/>
        <p:txBody>
          <a:bodyPr/>
          <a:lstStyle/>
          <a:p>
            <a:r>
              <a:rPr lang="en-US" dirty="0"/>
              <a:t>8:10</a:t>
            </a:r>
          </a:p>
        </p:txBody>
      </p:sp>
      <p:sp>
        <p:nvSpPr>
          <p:cNvPr id="4" name="Title 3"/>
          <p:cNvSpPr>
            <a:spLocks noGrp="1"/>
          </p:cNvSpPr>
          <p:nvPr>
            <p:ph type="title"/>
          </p:nvPr>
        </p:nvSpPr>
        <p:spPr/>
        <p:txBody>
          <a:bodyPr/>
          <a:lstStyle/>
          <a:p>
            <a:r>
              <a:rPr lang="en-US" dirty="0"/>
              <a:t>That hearing they may not understand</a:t>
            </a:r>
          </a:p>
        </p:txBody>
      </p:sp>
    </p:spTree>
    <p:extLst>
      <p:ext uri="{BB962C8B-B14F-4D97-AF65-F5344CB8AC3E}">
        <p14:creationId xmlns:p14="http://schemas.microsoft.com/office/powerpoint/2010/main" val="2515670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manuscript&#10;&#10;Description automatically generated">
            <a:extLst>
              <a:ext uri="{FF2B5EF4-FFF2-40B4-BE49-F238E27FC236}">
                <a16:creationId xmlns:a16="http://schemas.microsoft.com/office/drawing/2014/main" id="{BDE42DED-E0EA-9504-DC7E-1BD06D543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Isaiah 6:9-10 on the Great Isaiah Scroll</a:t>
            </a:r>
          </a:p>
        </p:txBody>
      </p:sp>
      <p:sp>
        <p:nvSpPr>
          <p:cNvPr id="6" name="Text Placeholder 5"/>
          <p:cNvSpPr>
            <a:spLocks noGrp="1"/>
          </p:cNvSpPr>
          <p:nvPr>
            <p:ph type="body" sz="quarter" idx="12"/>
          </p:nvPr>
        </p:nvSpPr>
        <p:spPr/>
        <p:txBody>
          <a:bodyPr/>
          <a:lstStyle/>
          <a:p>
            <a:r>
              <a:rPr lang="en-US" dirty="0"/>
              <a:t>8:10</a:t>
            </a:r>
          </a:p>
        </p:txBody>
      </p:sp>
      <p:sp>
        <p:nvSpPr>
          <p:cNvPr id="4" name="Title 3"/>
          <p:cNvSpPr>
            <a:spLocks noGrp="1"/>
          </p:cNvSpPr>
          <p:nvPr>
            <p:ph type="title"/>
          </p:nvPr>
        </p:nvSpPr>
        <p:spPr/>
        <p:txBody>
          <a:bodyPr/>
          <a:lstStyle/>
          <a:p>
            <a:r>
              <a:rPr lang="en-US" dirty="0"/>
              <a:t>That seeing they may not see, that hearing they may not understand</a:t>
            </a:r>
          </a:p>
        </p:txBody>
      </p:sp>
      <p:sp>
        <p:nvSpPr>
          <p:cNvPr id="5" name="Rectangle 4"/>
          <p:cNvSpPr/>
          <p:nvPr/>
        </p:nvSpPr>
        <p:spPr>
          <a:xfrm>
            <a:off x="4343400" y="2552700"/>
            <a:ext cx="8458200" cy="2286000"/>
          </a:xfrm>
          <a:prstGeom prst="rect">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42753203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alking on a hill&#10;&#10;Description automatically generated with medium confidence">
            <a:extLst>
              <a:ext uri="{FF2B5EF4-FFF2-40B4-BE49-F238E27FC236}">
                <a16:creationId xmlns:a16="http://schemas.microsoft.com/office/drawing/2014/main" id="{22B9328B-A6A4-5479-6ADA-675EDB91F43E}"/>
              </a:ext>
            </a:extLst>
          </p:cNvPr>
          <p:cNvPicPr>
            <a:picLocks noChangeAspect="1"/>
          </p:cNvPicPr>
          <p:nvPr/>
        </p:nvPicPr>
        <p:blipFill rotWithShape="1">
          <a:blip r:embed="rId3">
            <a:extLst>
              <a:ext uri="{28A0092B-C50C-407E-A947-70E740481C1C}">
                <a14:useLocalDpi xmlns:a14="http://schemas.microsoft.com/office/drawing/2010/main" val="0"/>
              </a:ext>
            </a:extLst>
          </a:blip>
          <a:srcRect t="5926"/>
          <a:stretch/>
        </p:blipFill>
        <p:spPr>
          <a:xfrm>
            <a:off x="0" y="190500"/>
            <a:ext cx="18288000" cy="9677400"/>
          </a:xfrm>
          <a:prstGeom prst="rect">
            <a:avLst/>
          </a:prstGeom>
        </p:spPr>
      </p:pic>
      <p:sp>
        <p:nvSpPr>
          <p:cNvPr id="2" name="Text Placeholder 1"/>
          <p:cNvSpPr>
            <a:spLocks noGrp="1"/>
          </p:cNvSpPr>
          <p:nvPr>
            <p:ph type="body" sz="quarter" idx="10"/>
          </p:nvPr>
        </p:nvSpPr>
        <p:spPr/>
        <p:txBody>
          <a:bodyPr/>
          <a:lstStyle/>
          <a:p>
            <a:r>
              <a:rPr lang="en-US" dirty="0"/>
              <a:t>Sowing grain on the Mount of Olives</a:t>
            </a:r>
          </a:p>
        </p:txBody>
      </p:sp>
      <p:sp>
        <p:nvSpPr>
          <p:cNvPr id="3" name="Text Placeholder 2"/>
          <p:cNvSpPr>
            <a:spLocks noGrp="1"/>
          </p:cNvSpPr>
          <p:nvPr>
            <p:ph type="body" sz="quarter" idx="12"/>
          </p:nvPr>
        </p:nvSpPr>
        <p:spPr/>
        <p:txBody>
          <a:bodyPr/>
          <a:lstStyle/>
          <a:p>
            <a:r>
              <a:rPr lang="en-US" dirty="0"/>
              <a:t>8:11</a:t>
            </a:r>
          </a:p>
        </p:txBody>
      </p:sp>
      <p:sp>
        <p:nvSpPr>
          <p:cNvPr id="4" name="Title 3"/>
          <p:cNvSpPr>
            <a:spLocks noGrp="1"/>
          </p:cNvSpPr>
          <p:nvPr>
            <p:ph type="title"/>
          </p:nvPr>
        </p:nvSpPr>
        <p:spPr/>
        <p:txBody>
          <a:bodyPr/>
          <a:lstStyle/>
          <a:p>
            <a:r>
              <a:rPr lang="en-US" dirty="0"/>
              <a:t>Now the parable is this: The seed is the word of God</a:t>
            </a:r>
          </a:p>
        </p:txBody>
      </p:sp>
    </p:spTree>
    <p:extLst>
      <p:ext uri="{BB962C8B-B14F-4D97-AF65-F5344CB8AC3E}">
        <p14:creationId xmlns:p14="http://schemas.microsoft.com/office/powerpoint/2010/main" val="1161944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landscape, plant&#10;&#10;Description automatically generated">
            <a:extLst>
              <a:ext uri="{FF2B5EF4-FFF2-40B4-BE49-F238E27FC236}">
                <a16:creationId xmlns:a16="http://schemas.microsoft.com/office/drawing/2014/main" id="{21B86F82-0428-B5F4-D570-FF8E105AA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Dirt road near Umm </a:t>
            </a:r>
            <a:r>
              <a:rPr lang="en-US" dirty="0" err="1"/>
              <a:t>ed-Dabar</a:t>
            </a:r>
            <a:endParaRPr lang="en-US" dirty="0"/>
          </a:p>
        </p:txBody>
      </p:sp>
      <p:sp>
        <p:nvSpPr>
          <p:cNvPr id="3" name="Text Placeholder 2"/>
          <p:cNvSpPr>
            <a:spLocks noGrp="1"/>
          </p:cNvSpPr>
          <p:nvPr>
            <p:ph type="body" sz="quarter" idx="12"/>
          </p:nvPr>
        </p:nvSpPr>
        <p:spPr/>
        <p:txBody>
          <a:bodyPr/>
          <a:lstStyle/>
          <a:p>
            <a:r>
              <a:rPr lang="en-US" dirty="0"/>
              <a:t>8:12</a:t>
            </a:r>
          </a:p>
        </p:txBody>
      </p:sp>
      <p:sp>
        <p:nvSpPr>
          <p:cNvPr id="4" name="Title 3"/>
          <p:cNvSpPr>
            <a:spLocks noGrp="1"/>
          </p:cNvSpPr>
          <p:nvPr>
            <p:ph type="title"/>
          </p:nvPr>
        </p:nvSpPr>
        <p:spPr/>
        <p:txBody>
          <a:bodyPr/>
          <a:lstStyle/>
          <a:p>
            <a:r>
              <a:rPr lang="en-US" dirty="0"/>
              <a:t>Those by the road are those who have heard . . .</a:t>
            </a:r>
          </a:p>
        </p:txBody>
      </p:sp>
    </p:spTree>
    <p:extLst>
      <p:ext uri="{BB962C8B-B14F-4D97-AF65-F5344CB8AC3E}">
        <p14:creationId xmlns:p14="http://schemas.microsoft.com/office/powerpoint/2010/main" val="229629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plant, sky, landscape&#10;&#10;Description automatically generated">
            <a:extLst>
              <a:ext uri="{FF2B5EF4-FFF2-40B4-BE49-F238E27FC236}">
                <a16:creationId xmlns:a16="http://schemas.microsoft.com/office/drawing/2014/main" id="{E35B8F2D-B1D2-EDE0-D979-81410D883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Arbel synagogue with the Valley of Doves</a:t>
            </a:r>
          </a:p>
        </p:txBody>
      </p:sp>
      <p:sp>
        <p:nvSpPr>
          <p:cNvPr id="6" name="Text Placeholder 2"/>
          <p:cNvSpPr>
            <a:spLocks noGrp="1"/>
          </p:cNvSpPr>
          <p:nvPr>
            <p:ph type="body" sz="quarter" idx="12"/>
          </p:nvPr>
        </p:nvSpPr>
        <p:spPr/>
        <p:txBody>
          <a:bodyPr/>
          <a:lstStyle/>
          <a:p>
            <a:r>
              <a:rPr lang="en-US" dirty="0"/>
              <a:t>8:1</a:t>
            </a:r>
          </a:p>
        </p:txBody>
      </p:sp>
      <p:sp>
        <p:nvSpPr>
          <p:cNvPr id="7" name="Title 3"/>
          <p:cNvSpPr>
            <a:spLocks noGrp="1"/>
          </p:cNvSpPr>
          <p:nvPr>
            <p:ph type="title"/>
          </p:nvPr>
        </p:nvSpPr>
        <p:spPr/>
        <p:txBody>
          <a:bodyPr/>
          <a:lstStyle/>
          <a:p>
            <a:r>
              <a:rPr lang="en-US" dirty="0"/>
              <a:t>He went about cities and villages, preaching, and proclaiming the good news of the kingdom</a:t>
            </a:r>
          </a:p>
        </p:txBody>
      </p:sp>
    </p:spTree>
    <p:extLst>
      <p:ext uri="{BB962C8B-B14F-4D97-AF65-F5344CB8AC3E}">
        <p14:creationId xmlns:p14="http://schemas.microsoft.com/office/powerpoint/2010/main" val="15472108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eart shaped rock on the ground&#10;&#10;Description automatically generated with low confidence">
            <a:extLst>
              <a:ext uri="{FF2B5EF4-FFF2-40B4-BE49-F238E27FC236}">
                <a16:creationId xmlns:a16="http://schemas.microsoft.com/office/drawing/2014/main" id="{53F8A1AB-57B2-60C3-CB27-065E09043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Heart-shaped column drum on summit of Penuel</a:t>
            </a:r>
          </a:p>
        </p:txBody>
      </p:sp>
      <p:sp>
        <p:nvSpPr>
          <p:cNvPr id="3" name="Text Placeholder 2"/>
          <p:cNvSpPr>
            <a:spLocks noGrp="1"/>
          </p:cNvSpPr>
          <p:nvPr>
            <p:ph type="body" sz="quarter" idx="12"/>
          </p:nvPr>
        </p:nvSpPr>
        <p:spPr/>
        <p:txBody>
          <a:bodyPr/>
          <a:lstStyle/>
          <a:p>
            <a:r>
              <a:rPr lang="en-US" dirty="0"/>
              <a:t>8:12</a:t>
            </a:r>
          </a:p>
        </p:txBody>
      </p:sp>
      <p:sp>
        <p:nvSpPr>
          <p:cNvPr id="4" name="Title 3"/>
          <p:cNvSpPr>
            <a:spLocks noGrp="1"/>
          </p:cNvSpPr>
          <p:nvPr>
            <p:ph type="title"/>
          </p:nvPr>
        </p:nvSpPr>
        <p:spPr/>
        <p:txBody>
          <a:bodyPr/>
          <a:lstStyle/>
          <a:p>
            <a:r>
              <a:rPr lang="en-US" dirty="0"/>
              <a:t>Then the devil comes and takes away the word from their hearts</a:t>
            </a:r>
          </a:p>
        </p:txBody>
      </p:sp>
    </p:spTree>
    <p:extLst>
      <p:ext uri="{BB962C8B-B14F-4D97-AF65-F5344CB8AC3E}">
        <p14:creationId xmlns:p14="http://schemas.microsoft.com/office/powerpoint/2010/main" val="32212966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plant, grass, shrubland&#10;&#10;Description automatically generated">
            <a:extLst>
              <a:ext uri="{FF2B5EF4-FFF2-40B4-BE49-F238E27FC236}">
                <a16:creationId xmlns:a16="http://schemas.microsoft.com/office/drawing/2014/main" id="{B542F704-31B2-B17B-909B-8B389E2F9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Rocky ground near the ancient Philistine city of Gath</a:t>
            </a:r>
          </a:p>
        </p:txBody>
      </p:sp>
      <p:sp>
        <p:nvSpPr>
          <p:cNvPr id="3" name="Text Placeholder 2"/>
          <p:cNvSpPr>
            <a:spLocks noGrp="1"/>
          </p:cNvSpPr>
          <p:nvPr>
            <p:ph type="body" sz="quarter" idx="12"/>
          </p:nvPr>
        </p:nvSpPr>
        <p:spPr/>
        <p:txBody>
          <a:bodyPr/>
          <a:lstStyle/>
          <a:p>
            <a:r>
              <a:rPr lang="en-US" dirty="0"/>
              <a:t>8:13</a:t>
            </a:r>
          </a:p>
        </p:txBody>
      </p:sp>
      <p:sp>
        <p:nvSpPr>
          <p:cNvPr id="4" name="Title 3"/>
          <p:cNvSpPr>
            <a:spLocks noGrp="1"/>
          </p:cNvSpPr>
          <p:nvPr>
            <p:ph type="title"/>
          </p:nvPr>
        </p:nvSpPr>
        <p:spPr/>
        <p:txBody>
          <a:bodyPr/>
          <a:lstStyle/>
          <a:p>
            <a:r>
              <a:rPr lang="en-US" dirty="0"/>
              <a:t>And those on the rock are those who . . . have no root</a:t>
            </a:r>
          </a:p>
        </p:txBody>
      </p:sp>
    </p:spTree>
    <p:extLst>
      <p:ext uri="{BB962C8B-B14F-4D97-AF65-F5344CB8AC3E}">
        <p14:creationId xmlns:p14="http://schemas.microsoft.com/office/powerpoint/2010/main" val="2821405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lant, outdoor, field, grass&#10;&#10;Description automatically generated">
            <a:extLst>
              <a:ext uri="{FF2B5EF4-FFF2-40B4-BE49-F238E27FC236}">
                <a16:creationId xmlns:a16="http://schemas.microsoft.com/office/drawing/2014/main" id="{840CB8DD-E8B2-3155-5DE4-C31B31EB1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err="1"/>
              <a:t>Zilla</a:t>
            </a:r>
            <a:r>
              <a:rPr lang="en-US" dirty="0"/>
              <a:t> </a:t>
            </a:r>
            <a:r>
              <a:rPr lang="en-US" dirty="0" err="1"/>
              <a:t>spinosa</a:t>
            </a:r>
            <a:r>
              <a:rPr lang="en-US" dirty="0"/>
              <a:t> near </a:t>
            </a:r>
            <a:r>
              <a:rPr lang="en-US" dirty="0" err="1"/>
              <a:t>Shaharut</a:t>
            </a:r>
            <a:endParaRPr lang="en-US" dirty="0"/>
          </a:p>
        </p:txBody>
      </p:sp>
      <p:sp>
        <p:nvSpPr>
          <p:cNvPr id="3" name="Text Placeholder 2"/>
          <p:cNvSpPr>
            <a:spLocks noGrp="1"/>
          </p:cNvSpPr>
          <p:nvPr>
            <p:ph type="body" sz="quarter" idx="12"/>
          </p:nvPr>
        </p:nvSpPr>
        <p:spPr/>
        <p:txBody>
          <a:bodyPr/>
          <a:lstStyle/>
          <a:p>
            <a:r>
              <a:rPr lang="en-US" dirty="0"/>
              <a:t>8:14</a:t>
            </a:r>
          </a:p>
        </p:txBody>
      </p:sp>
      <p:sp>
        <p:nvSpPr>
          <p:cNvPr id="4" name="Title 3"/>
          <p:cNvSpPr>
            <a:spLocks noGrp="1"/>
          </p:cNvSpPr>
          <p:nvPr>
            <p:ph type="title"/>
          </p:nvPr>
        </p:nvSpPr>
        <p:spPr/>
        <p:txBody>
          <a:bodyPr/>
          <a:lstStyle/>
          <a:p>
            <a:r>
              <a:rPr lang="en-US" dirty="0"/>
              <a:t>And that which fell among the thorns . . .</a:t>
            </a:r>
          </a:p>
        </p:txBody>
      </p:sp>
    </p:spTree>
    <p:extLst>
      <p:ext uri="{BB962C8B-B14F-4D97-AF65-F5344CB8AC3E}">
        <p14:creationId xmlns:p14="http://schemas.microsoft.com/office/powerpoint/2010/main" val="4228882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ashion accessory, jewellery, jewelry making, jewelry&#10;&#10;Description automatically generated">
            <a:extLst>
              <a:ext uri="{FF2B5EF4-FFF2-40B4-BE49-F238E27FC236}">
                <a16:creationId xmlns:a16="http://schemas.microsoft.com/office/drawing/2014/main" id="{1B9AD516-68CF-4DE5-E5A4-88370F06B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Gold necklace from </a:t>
            </a:r>
            <a:r>
              <a:rPr lang="en-US" dirty="0" err="1"/>
              <a:t>Sindos</a:t>
            </a:r>
            <a:r>
              <a:rPr lang="en-US" dirty="0"/>
              <a:t>, 500 BC</a:t>
            </a:r>
          </a:p>
        </p:txBody>
      </p:sp>
      <p:sp>
        <p:nvSpPr>
          <p:cNvPr id="3" name="Text Placeholder 2"/>
          <p:cNvSpPr>
            <a:spLocks noGrp="1"/>
          </p:cNvSpPr>
          <p:nvPr>
            <p:ph type="body" sz="quarter" idx="12"/>
          </p:nvPr>
        </p:nvSpPr>
        <p:spPr/>
        <p:txBody>
          <a:bodyPr/>
          <a:lstStyle/>
          <a:p>
            <a:r>
              <a:rPr lang="en-US" dirty="0"/>
              <a:t>8:14</a:t>
            </a:r>
          </a:p>
        </p:txBody>
      </p:sp>
      <p:sp>
        <p:nvSpPr>
          <p:cNvPr id="4" name="Title 3"/>
          <p:cNvSpPr>
            <a:spLocks noGrp="1"/>
          </p:cNvSpPr>
          <p:nvPr>
            <p:ph type="title"/>
          </p:nvPr>
        </p:nvSpPr>
        <p:spPr/>
        <p:txBody>
          <a:bodyPr/>
          <a:lstStyle/>
          <a:p>
            <a:r>
              <a:rPr lang="en-US" dirty="0"/>
              <a:t>They are choked by cares and riches and the pleasures of this life</a:t>
            </a:r>
          </a:p>
        </p:txBody>
      </p:sp>
    </p:spTree>
    <p:extLst>
      <p:ext uri="{BB962C8B-B14F-4D97-AF65-F5344CB8AC3E}">
        <p14:creationId xmlns:p14="http://schemas.microsoft.com/office/powerpoint/2010/main" val="13214934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ccessory, decorated&#10;&#10;Description automatically generated">
            <a:extLst>
              <a:ext uri="{FF2B5EF4-FFF2-40B4-BE49-F238E27FC236}">
                <a16:creationId xmlns:a16="http://schemas.microsoft.com/office/drawing/2014/main" id="{52AB73A4-080B-4D63-954B-D1F20DAF702D}"/>
              </a:ext>
            </a:extLst>
          </p:cNvPr>
          <p:cNvPicPr>
            <a:picLocks noChangeAspect="1"/>
          </p:cNvPicPr>
          <p:nvPr/>
        </p:nvPicPr>
        <p:blipFill rotWithShape="1">
          <a:blip r:embed="rId3">
            <a:extLst>
              <a:ext uri="{28A0092B-C50C-407E-A947-70E740481C1C}">
                <a14:useLocalDpi xmlns:a14="http://schemas.microsoft.com/office/drawing/2010/main" val="0"/>
              </a:ext>
            </a:extLst>
          </a:blip>
          <a:srcRect t="4814"/>
          <a:stretch/>
        </p:blipFill>
        <p:spPr>
          <a:xfrm>
            <a:off x="3268980" y="0"/>
            <a:ext cx="11750040" cy="9791700"/>
          </a:xfrm>
          <a:prstGeom prst="rect">
            <a:avLst/>
          </a:prstGeom>
        </p:spPr>
      </p:pic>
      <p:sp>
        <p:nvSpPr>
          <p:cNvPr id="2" name="Text Placeholder 1"/>
          <p:cNvSpPr>
            <a:spLocks noGrp="1"/>
          </p:cNvSpPr>
          <p:nvPr>
            <p:ph type="body" sz="quarter" idx="10"/>
          </p:nvPr>
        </p:nvSpPr>
        <p:spPr/>
        <p:txBody>
          <a:bodyPr/>
          <a:lstStyle/>
          <a:p>
            <a:r>
              <a:rPr lang="da-DK" dirty="0"/>
              <a:t>Roman coin belt, AD 370–400</a:t>
            </a:r>
            <a:endParaRPr lang="en-US" dirty="0"/>
          </a:p>
        </p:txBody>
      </p:sp>
      <p:sp>
        <p:nvSpPr>
          <p:cNvPr id="5" name="Text Placeholder 2"/>
          <p:cNvSpPr>
            <a:spLocks noGrp="1"/>
          </p:cNvSpPr>
          <p:nvPr>
            <p:ph type="body" sz="quarter" idx="12"/>
          </p:nvPr>
        </p:nvSpPr>
        <p:spPr/>
        <p:txBody>
          <a:bodyPr/>
          <a:lstStyle/>
          <a:p>
            <a:r>
              <a:rPr lang="en-US" dirty="0"/>
              <a:t>8:14</a:t>
            </a:r>
          </a:p>
        </p:txBody>
      </p:sp>
      <p:sp>
        <p:nvSpPr>
          <p:cNvPr id="6" name="Title 3"/>
          <p:cNvSpPr>
            <a:spLocks noGrp="1"/>
          </p:cNvSpPr>
          <p:nvPr>
            <p:ph type="title"/>
          </p:nvPr>
        </p:nvSpPr>
        <p:spPr/>
        <p:txBody>
          <a:bodyPr/>
          <a:lstStyle/>
          <a:p>
            <a:r>
              <a:rPr lang="en-US" dirty="0"/>
              <a:t>They are choked by cares and riches and the pleasures of this life</a:t>
            </a:r>
          </a:p>
        </p:txBody>
      </p:sp>
    </p:spTree>
    <p:extLst>
      <p:ext uri="{BB962C8B-B14F-4D97-AF65-F5344CB8AC3E}">
        <p14:creationId xmlns:p14="http://schemas.microsoft.com/office/powerpoint/2010/main" val="14493557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tone&#10;&#10;Description automatically generated">
            <a:extLst>
              <a:ext uri="{FF2B5EF4-FFF2-40B4-BE49-F238E27FC236}">
                <a16:creationId xmlns:a16="http://schemas.microsoft.com/office/drawing/2014/main" id="{1225CDC7-1893-4C45-ADCD-D4FA8C265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9656"/>
            <a:ext cx="18288000" cy="6647688"/>
          </a:xfrm>
          <a:prstGeom prst="rect">
            <a:avLst/>
          </a:prstGeom>
        </p:spPr>
      </p:pic>
      <p:sp>
        <p:nvSpPr>
          <p:cNvPr id="2" name="Text Placeholder 1"/>
          <p:cNvSpPr>
            <a:spLocks noGrp="1"/>
          </p:cNvSpPr>
          <p:nvPr>
            <p:ph type="body" sz="quarter" idx="10"/>
          </p:nvPr>
        </p:nvSpPr>
        <p:spPr/>
        <p:txBody>
          <a:bodyPr/>
          <a:lstStyle/>
          <a:p>
            <a:r>
              <a:rPr lang="en-US" dirty="0"/>
              <a:t>Inscription from Rome, “death renders us free of wealth and anxiety,” early 1st century AD</a:t>
            </a:r>
          </a:p>
        </p:txBody>
      </p:sp>
      <p:sp>
        <p:nvSpPr>
          <p:cNvPr id="5" name="Text Placeholder 2"/>
          <p:cNvSpPr>
            <a:spLocks noGrp="1"/>
          </p:cNvSpPr>
          <p:nvPr>
            <p:ph type="body" sz="quarter" idx="12"/>
          </p:nvPr>
        </p:nvSpPr>
        <p:spPr/>
        <p:txBody>
          <a:bodyPr/>
          <a:lstStyle/>
          <a:p>
            <a:r>
              <a:rPr lang="en-US" dirty="0"/>
              <a:t>8:14</a:t>
            </a:r>
          </a:p>
        </p:txBody>
      </p:sp>
      <p:sp>
        <p:nvSpPr>
          <p:cNvPr id="6" name="Title 3"/>
          <p:cNvSpPr>
            <a:spLocks noGrp="1"/>
          </p:cNvSpPr>
          <p:nvPr>
            <p:ph type="title"/>
          </p:nvPr>
        </p:nvSpPr>
        <p:spPr/>
        <p:txBody>
          <a:bodyPr/>
          <a:lstStyle/>
          <a:p>
            <a:r>
              <a:rPr lang="en-US" dirty="0"/>
              <a:t>They are choked by cares and riches and the pleasures of this life</a:t>
            </a:r>
          </a:p>
        </p:txBody>
      </p:sp>
    </p:spTree>
    <p:extLst>
      <p:ext uri="{BB962C8B-B14F-4D97-AF65-F5344CB8AC3E}">
        <p14:creationId xmlns:p14="http://schemas.microsoft.com/office/powerpoint/2010/main" val="32771836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plant community, groundcover, vegetation&#10;&#10;Description automatically generated">
            <a:extLst>
              <a:ext uri="{FF2B5EF4-FFF2-40B4-BE49-F238E27FC236}">
                <a16:creationId xmlns:a16="http://schemas.microsoft.com/office/drawing/2014/main" id="{B4CA305C-8924-F76C-0A62-01F84F4E4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Wheat field at Yad HaShmonah</a:t>
            </a:r>
          </a:p>
        </p:txBody>
      </p:sp>
      <p:sp>
        <p:nvSpPr>
          <p:cNvPr id="3" name="Text Placeholder 2"/>
          <p:cNvSpPr>
            <a:spLocks noGrp="1"/>
          </p:cNvSpPr>
          <p:nvPr>
            <p:ph type="body" sz="quarter" idx="12"/>
          </p:nvPr>
        </p:nvSpPr>
        <p:spPr/>
        <p:txBody>
          <a:bodyPr/>
          <a:lstStyle/>
          <a:p>
            <a:r>
              <a:rPr lang="en-US" dirty="0"/>
              <a:t>8:14</a:t>
            </a:r>
          </a:p>
        </p:txBody>
      </p:sp>
      <p:sp>
        <p:nvSpPr>
          <p:cNvPr id="4" name="Title 3"/>
          <p:cNvSpPr>
            <a:spLocks noGrp="1"/>
          </p:cNvSpPr>
          <p:nvPr>
            <p:ph type="title"/>
          </p:nvPr>
        </p:nvSpPr>
        <p:spPr/>
        <p:txBody>
          <a:bodyPr/>
          <a:lstStyle/>
          <a:p>
            <a:r>
              <a:rPr lang="en-US" dirty="0"/>
              <a:t>And bring no fruit to maturity</a:t>
            </a:r>
          </a:p>
        </p:txBody>
      </p:sp>
    </p:spTree>
    <p:extLst>
      <p:ext uri="{BB962C8B-B14F-4D97-AF65-F5344CB8AC3E}">
        <p14:creationId xmlns:p14="http://schemas.microsoft.com/office/powerpoint/2010/main" val="16444075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343D2F-6220-5835-2725-5D12EBA25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Plowed field in </a:t>
            </a:r>
            <a:r>
              <a:rPr lang="en-US" dirty="0" err="1"/>
              <a:t>Huleh</a:t>
            </a:r>
            <a:r>
              <a:rPr lang="en-US" dirty="0"/>
              <a:t> basin</a:t>
            </a:r>
          </a:p>
        </p:txBody>
      </p:sp>
      <p:sp>
        <p:nvSpPr>
          <p:cNvPr id="3" name="Text Placeholder 2"/>
          <p:cNvSpPr>
            <a:spLocks noGrp="1"/>
          </p:cNvSpPr>
          <p:nvPr>
            <p:ph type="body" sz="quarter" idx="12"/>
          </p:nvPr>
        </p:nvSpPr>
        <p:spPr/>
        <p:txBody>
          <a:bodyPr/>
          <a:lstStyle/>
          <a:p>
            <a:r>
              <a:rPr lang="en-US" dirty="0"/>
              <a:t>8:15</a:t>
            </a:r>
          </a:p>
        </p:txBody>
      </p:sp>
      <p:sp>
        <p:nvSpPr>
          <p:cNvPr id="4" name="Title 3"/>
          <p:cNvSpPr>
            <a:spLocks noGrp="1"/>
          </p:cNvSpPr>
          <p:nvPr>
            <p:ph type="title"/>
          </p:nvPr>
        </p:nvSpPr>
        <p:spPr/>
        <p:txBody>
          <a:bodyPr/>
          <a:lstStyle/>
          <a:p>
            <a:r>
              <a:rPr lang="en-US" dirty="0"/>
              <a:t>And as for that in the good ground . . .</a:t>
            </a:r>
          </a:p>
        </p:txBody>
      </p:sp>
    </p:spTree>
    <p:extLst>
      <p:ext uri="{BB962C8B-B14F-4D97-AF65-F5344CB8AC3E}">
        <p14:creationId xmlns:p14="http://schemas.microsoft.com/office/powerpoint/2010/main" val="18843847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wheat stalk&#10;&#10;Description automatically generated with medium confidence">
            <a:extLst>
              <a:ext uri="{FF2B5EF4-FFF2-40B4-BE49-F238E27FC236}">
                <a16:creationId xmlns:a16="http://schemas.microsoft.com/office/drawing/2014/main" id="{8468DA61-5068-0DE6-DC63-DB503D7C7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Wheat near Mount Tabor</a:t>
            </a:r>
          </a:p>
        </p:txBody>
      </p:sp>
      <p:sp>
        <p:nvSpPr>
          <p:cNvPr id="3" name="Text Placeholder 2"/>
          <p:cNvSpPr>
            <a:spLocks noGrp="1"/>
          </p:cNvSpPr>
          <p:nvPr>
            <p:ph type="body" sz="quarter" idx="12"/>
          </p:nvPr>
        </p:nvSpPr>
        <p:spPr/>
        <p:txBody>
          <a:bodyPr/>
          <a:lstStyle/>
          <a:p>
            <a:r>
              <a:rPr lang="en-US"/>
              <a:t>8:15</a:t>
            </a:r>
          </a:p>
        </p:txBody>
      </p:sp>
      <p:sp>
        <p:nvSpPr>
          <p:cNvPr id="4" name="Title 3"/>
          <p:cNvSpPr>
            <a:spLocks noGrp="1"/>
          </p:cNvSpPr>
          <p:nvPr>
            <p:ph type="title"/>
          </p:nvPr>
        </p:nvSpPr>
        <p:spPr/>
        <p:txBody>
          <a:bodyPr/>
          <a:lstStyle/>
          <a:p>
            <a:r>
              <a:rPr lang="en-US" dirty="0"/>
              <a:t>These . . . in an honest and good heart . . . bear fruit with perseverance</a:t>
            </a:r>
          </a:p>
        </p:txBody>
      </p:sp>
    </p:spTree>
    <p:extLst>
      <p:ext uri="{BB962C8B-B14F-4D97-AF65-F5344CB8AC3E}">
        <p14:creationId xmlns:p14="http://schemas.microsoft.com/office/powerpoint/2010/main" val="1064686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74B8A5-AF79-1CE6-E0D9-2A0416346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Oil lamps from the Roman period</a:t>
            </a:r>
          </a:p>
        </p:txBody>
      </p:sp>
      <p:sp>
        <p:nvSpPr>
          <p:cNvPr id="3" name="Text Placeholder 2"/>
          <p:cNvSpPr>
            <a:spLocks noGrp="1"/>
          </p:cNvSpPr>
          <p:nvPr>
            <p:ph type="body" sz="quarter" idx="12"/>
          </p:nvPr>
        </p:nvSpPr>
        <p:spPr/>
        <p:txBody>
          <a:bodyPr/>
          <a:lstStyle/>
          <a:p>
            <a:r>
              <a:rPr lang="en-US" dirty="0"/>
              <a:t>8:16</a:t>
            </a:r>
          </a:p>
        </p:txBody>
      </p:sp>
      <p:sp>
        <p:nvSpPr>
          <p:cNvPr id="4" name="Title 3"/>
          <p:cNvSpPr>
            <a:spLocks noGrp="1"/>
          </p:cNvSpPr>
          <p:nvPr>
            <p:ph type="title"/>
          </p:nvPr>
        </p:nvSpPr>
        <p:spPr/>
        <p:txBody>
          <a:bodyPr/>
          <a:lstStyle/>
          <a:p>
            <a:r>
              <a:rPr lang="en-US" dirty="0"/>
              <a:t>No one after lighting a lamp covers it</a:t>
            </a:r>
          </a:p>
        </p:txBody>
      </p:sp>
    </p:spTree>
    <p:extLst>
      <p:ext uri="{BB962C8B-B14F-4D97-AF65-F5344CB8AC3E}">
        <p14:creationId xmlns:p14="http://schemas.microsoft.com/office/powerpoint/2010/main" val="3983649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nature, mountain, sky&#10;&#10;Description automatically generated">
            <a:extLst>
              <a:ext uri="{FF2B5EF4-FFF2-40B4-BE49-F238E27FC236}">
                <a16:creationId xmlns:a16="http://schemas.microsoft.com/office/drawing/2014/main" id="{EA5E8A4D-1329-1278-2F75-AF49D520F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Excavations at Cana (Khirbet </a:t>
            </a:r>
            <a:r>
              <a:rPr lang="en-US" dirty="0" err="1"/>
              <a:t>Qana</a:t>
            </a:r>
            <a:r>
              <a:rPr lang="en-US" dirty="0"/>
              <a:t>)</a:t>
            </a:r>
          </a:p>
        </p:txBody>
      </p:sp>
      <p:sp>
        <p:nvSpPr>
          <p:cNvPr id="3" name="Text Placeholder 2"/>
          <p:cNvSpPr>
            <a:spLocks noGrp="1"/>
          </p:cNvSpPr>
          <p:nvPr>
            <p:ph type="body" sz="quarter" idx="12"/>
          </p:nvPr>
        </p:nvSpPr>
        <p:spPr/>
        <p:txBody>
          <a:bodyPr/>
          <a:lstStyle/>
          <a:p>
            <a:r>
              <a:rPr lang="en-US" dirty="0"/>
              <a:t>8:1</a:t>
            </a:r>
          </a:p>
        </p:txBody>
      </p:sp>
      <p:sp>
        <p:nvSpPr>
          <p:cNvPr id="4" name="Title 3"/>
          <p:cNvSpPr>
            <a:spLocks noGrp="1"/>
          </p:cNvSpPr>
          <p:nvPr>
            <p:ph type="title"/>
          </p:nvPr>
        </p:nvSpPr>
        <p:spPr/>
        <p:txBody>
          <a:bodyPr/>
          <a:lstStyle/>
          <a:p>
            <a:r>
              <a:rPr lang="en-US" dirty="0"/>
              <a:t>He went about cities and villages, preaching, and proclaiming the good news of the kingdom</a:t>
            </a:r>
          </a:p>
        </p:txBody>
      </p:sp>
    </p:spTree>
    <p:extLst>
      <p:ext uri="{BB962C8B-B14F-4D97-AF65-F5344CB8AC3E}">
        <p14:creationId xmlns:p14="http://schemas.microsoft.com/office/powerpoint/2010/main" val="1836741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10;&#10;Description automatically generated">
            <a:extLst>
              <a:ext uri="{FF2B5EF4-FFF2-40B4-BE49-F238E27FC236}">
                <a16:creationId xmlns:a16="http://schemas.microsoft.com/office/drawing/2014/main" id="{70EFA0AB-A9FB-4788-B8E4-FB2CFCBE7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772" y="0"/>
            <a:ext cx="10506456" cy="10287000"/>
          </a:xfrm>
          <a:prstGeom prst="rect">
            <a:avLst/>
          </a:prstGeom>
        </p:spPr>
      </p:pic>
      <p:sp>
        <p:nvSpPr>
          <p:cNvPr id="2" name="Text Placeholder 1"/>
          <p:cNvSpPr>
            <a:spLocks noGrp="1"/>
          </p:cNvSpPr>
          <p:nvPr>
            <p:ph type="body" sz="quarter" idx="10"/>
          </p:nvPr>
        </p:nvSpPr>
        <p:spPr/>
        <p:txBody>
          <a:bodyPr/>
          <a:lstStyle/>
          <a:p>
            <a:r>
              <a:rPr lang="en-US" dirty="0"/>
              <a:t>Oil lamps from Gezer</a:t>
            </a:r>
          </a:p>
        </p:txBody>
      </p:sp>
      <p:sp>
        <p:nvSpPr>
          <p:cNvPr id="3" name="Text Placeholder 2"/>
          <p:cNvSpPr>
            <a:spLocks noGrp="1"/>
          </p:cNvSpPr>
          <p:nvPr>
            <p:ph type="body" sz="quarter" idx="12"/>
          </p:nvPr>
        </p:nvSpPr>
        <p:spPr/>
        <p:txBody>
          <a:bodyPr/>
          <a:lstStyle/>
          <a:p>
            <a:r>
              <a:rPr lang="en-US" dirty="0"/>
              <a:t>8:16</a:t>
            </a:r>
          </a:p>
        </p:txBody>
      </p:sp>
      <p:sp>
        <p:nvSpPr>
          <p:cNvPr id="4" name="Title 3"/>
          <p:cNvSpPr>
            <a:spLocks noGrp="1"/>
          </p:cNvSpPr>
          <p:nvPr>
            <p:ph type="title"/>
          </p:nvPr>
        </p:nvSpPr>
        <p:spPr/>
        <p:txBody>
          <a:bodyPr/>
          <a:lstStyle/>
          <a:p>
            <a:r>
              <a:rPr lang="en-US" dirty="0"/>
              <a:t>No one after lighting a lamp covers it</a:t>
            </a:r>
          </a:p>
        </p:txBody>
      </p:sp>
    </p:spTree>
    <p:extLst>
      <p:ext uri="{BB962C8B-B14F-4D97-AF65-F5344CB8AC3E}">
        <p14:creationId xmlns:p14="http://schemas.microsoft.com/office/powerpoint/2010/main" val="38348383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270FE2-15E5-6AD6-92F8-8C5969503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Oil lamp on ledge in house at </a:t>
            </a:r>
            <a:r>
              <a:rPr lang="en-US" dirty="0" err="1"/>
              <a:t>Qatzrin</a:t>
            </a:r>
            <a:endParaRPr lang="en-US" dirty="0"/>
          </a:p>
        </p:txBody>
      </p:sp>
      <p:sp>
        <p:nvSpPr>
          <p:cNvPr id="3" name="Text Placeholder 2"/>
          <p:cNvSpPr>
            <a:spLocks noGrp="1"/>
          </p:cNvSpPr>
          <p:nvPr>
            <p:ph type="body" sz="quarter" idx="12"/>
          </p:nvPr>
        </p:nvSpPr>
        <p:spPr/>
        <p:txBody>
          <a:bodyPr/>
          <a:lstStyle/>
          <a:p>
            <a:r>
              <a:rPr lang="en-US" dirty="0"/>
              <a:t>8:16</a:t>
            </a:r>
          </a:p>
        </p:txBody>
      </p:sp>
      <p:sp>
        <p:nvSpPr>
          <p:cNvPr id="4" name="Title 3"/>
          <p:cNvSpPr>
            <a:spLocks noGrp="1"/>
          </p:cNvSpPr>
          <p:nvPr>
            <p:ph type="title"/>
          </p:nvPr>
        </p:nvSpPr>
        <p:spPr/>
        <p:txBody>
          <a:bodyPr/>
          <a:lstStyle/>
          <a:p>
            <a:r>
              <a:rPr lang="en-US" dirty="0"/>
              <a:t>No one after lighting a lamp covers it</a:t>
            </a:r>
          </a:p>
        </p:txBody>
      </p:sp>
    </p:spTree>
    <p:extLst>
      <p:ext uri="{BB962C8B-B14F-4D97-AF65-F5344CB8AC3E}">
        <p14:creationId xmlns:p14="http://schemas.microsoft.com/office/powerpoint/2010/main" val="7385161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BFB02F-CB41-4C60-B97B-E7FAD645A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037" y="1"/>
            <a:ext cx="14957927" cy="10286999"/>
          </a:xfrm>
          <a:prstGeom prst="rect">
            <a:avLst/>
          </a:prstGeom>
        </p:spPr>
      </p:pic>
      <p:sp>
        <p:nvSpPr>
          <p:cNvPr id="3" name="Text Placeholder 2"/>
          <p:cNvSpPr>
            <a:spLocks noGrp="1"/>
          </p:cNvSpPr>
          <p:nvPr>
            <p:ph type="body" sz="quarter" idx="12"/>
          </p:nvPr>
        </p:nvSpPr>
        <p:spPr/>
        <p:txBody>
          <a:bodyPr/>
          <a:lstStyle/>
          <a:p>
            <a:r>
              <a:rPr lang="en-US" dirty="0"/>
              <a:t>8:16</a:t>
            </a:r>
          </a:p>
        </p:txBody>
      </p:sp>
      <p:sp>
        <p:nvSpPr>
          <p:cNvPr id="4" name="Title 3"/>
          <p:cNvSpPr>
            <a:spLocks noGrp="1"/>
          </p:cNvSpPr>
          <p:nvPr>
            <p:ph type="title"/>
          </p:nvPr>
        </p:nvSpPr>
        <p:spPr/>
        <p:txBody>
          <a:bodyPr/>
          <a:lstStyle/>
          <a:p>
            <a:r>
              <a:rPr lang="en-US" dirty="0"/>
              <a:t>No one after lighting a lamp covers it with a container</a:t>
            </a:r>
          </a:p>
        </p:txBody>
      </p:sp>
      <p:sp>
        <p:nvSpPr>
          <p:cNvPr id="11" name="Text Placeholder 10">
            <a:extLst>
              <a:ext uri="{FF2B5EF4-FFF2-40B4-BE49-F238E27FC236}">
                <a16:creationId xmlns:a16="http://schemas.microsoft.com/office/drawing/2014/main" id="{DA5A61DA-7B57-45E8-9D5F-91952599E156}"/>
              </a:ext>
            </a:extLst>
          </p:cNvPr>
          <p:cNvSpPr>
            <a:spLocks noGrp="1"/>
          </p:cNvSpPr>
          <p:nvPr>
            <p:ph type="body" sz="quarter" idx="10"/>
          </p:nvPr>
        </p:nvSpPr>
        <p:spPr/>
        <p:txBody>
          <a:bodyPr/>
          <a:lstStyle/>
          <a:p>
            <a:r>
              <a:rPr lang="en-US" dirty="0"/>
              <a:t>Vessel from Roman house in Rabat, 1st century BC – 2nd century AD</a:t>
            </a:r>
          </a:p>
        </p:txBody>
      </p:sp>
    </p:spTree>
    <p:extLst>
      <p:ext uri="{BB962C8B-B14F-4D97-AF65-F5344CB8AC3E}">
        <p14:creationId xmlns:p14="http://schemas.microsoft.com/office/powerpoint/2010/main" val="1514820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stone, indoor, room&#10;&#10;Description automatically generated">
            <a:extLst>
              <a:ext uri="{FF2B5EF4-FFF2-40B4-BE49-F238E27FC236}">
                <a16:creationId xmlns:a16="http://schemas.microsoft.com/office/drawing/2014/main" id="{0201B011-B4F5-AFF5-A51E-81BCDE203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Bedroom at </a:t>
            </a:r>
            <a:r>
              <a:rPr lang="en-US" dirty="0" err="1"/>
              <a:t>Qatzrin</a:t>
            </a:r>
            <a:endParaRPr lang="en-US" dirty="0"/>
          </a:p>
        </p:txBody>
      </p:sp>
      <p:sp>
        <p:nvSpPr>
          <p:cNvPr id="3" name="Text Placeholder 2"/>
          <p:cNvSpPr>
            <a:spLocks noGrp="1"/>
          </p:cNvSpPr>
          <p:nvPr>
            <p:ph type="body" sz="quarter" idx="12"/>
          </p:nvPr>
        </p:nvSpPr>
        <p:spPr/>
        <p:txBody>
          <a:bodyPr/>
          <a:lstStyle/>
          <a:p>
            <a:r>
              <a:rPr lang="en-US" dirty="0"/>
              <a:t>8:16</a:t>
            </a:r>
          </a:p>
        </p:txBody>
      </p:sp>
      <p:sp>
        <p:nvSpPr>
          <p:cNvPr id="4" name="Title 3"/>
          <p:cNvSpPr>
            <a:spLocks noGrp="1"/>
          </p:cNvSpPr>
          <p:nvPr>
            <p:ph type="title"/>
          </p:nvPr>
        </p:nvSpPr>
        <p:spPr/>
        <p:txBody>
          <a:bodyPr/>
          <a:lstStyle/>
          <a:p>
            <a:r>
              <a:rPr lang="en-US" dirty="0"/>
              <a:t>No one after lighting a lamp covers it with a container or puts it under a bed</a:t>
            </a:r>
          </a:p>
        </p:txBody>
      </p:sp>
    </p:spTree>
    <p:extLst>
      <p:ext uri="{BB962C8B-B14F-4D97-AF65-F5344CB8AC3E}">
        <p14:creationId xmlns:p14="http://schemas.microsoft.com/office/powerpoint/2010/main" val="35302680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ll, furniture, ground, indoor&#10;&#10;Description automatically generated">
            <a:extLst>
              <a:ext uri="{FF2B5EF4-FFF2-40B4-BE49-F238E27FC236}">
                <a16:creationId xmlns:a16="http://schemas.microsoft.com/office/drawing/2014/main" id="{FD47BB2A-6685-FB87-C44B-0DC6F8A0C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Bed in upper room in the “Parables House” in </a:t>
            </a:r>
            <a:r>
              <a:rPr lang="en-US" dirty="0" err="1"/>
              <a:t>Taybeh</a:t>
            </a:r>
            <a:endParaRPr lang="en-US" dirty="0"/>
          </a:p>
        </p:txBody>
      </p:sp>
      <p:sp>
        <p:nvSpPr>
          <p:cNvPr id="3" name="Text Placeholder 2"/>
          <p:cNvSpPr>
            <a:spLocks noGrp="1"/>
          </p:cNvSpPr>
          <p:nvPr>
            <p:ph type="body" sz="quarter" idx="12"/>
          </p:nvPr>
        </p:nvSpPr>
        <p:spPr/>
        <p:txBody>
          <a:bodyPr/>
          <a:lstStyle/>
          <a:p>
            <a:r>
              <a:rPr lang="en-US" dirty="0"/>
              <a:t>8:16</a:t>
            </a:r>
          </a:p>
        </p:txBody>
      </p:sp>
      <p:sp>
        <p:nvSpPr>
          <p:cNvPr id="4" name="Title 3"/>
          <p:cNvSpPr>
            <a:spLocks noGrp="1"/>
          </p:cNvSpPr>
          <p:nvPr>
            <p:ph type="title"/>
          </p:nvPr>
        </p:nvSpPr>
        <p:spPr/>
        <p:txBody>
          <a:bodyPr/>
          <a:lstStyle/>
          <a:p>
            <a:r>
              <a:rPr lang="en-US" dirty="0"/>
              <a:t>No one after lighting a lamp covers it with a container or puts it under a bed</a:t>
            </a:r>
          </a:p>
        </p:txBody>
      </p:sp>
    </p:spTree>
    <p:extLst>
      <p:ext uri="{BB962C8B-B14F-4D97-AF65-F5344CB8AC3E}">
        <p14:creationId xmlns:p14="http://schemas.microsoft.com/office/powerpoint/2010/main" val="7600471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pink dress&#10;&#10;Description automatically generated with medium confidence">
            <a:extLst>
              <a:ext uri="{FF2B5EF4-FFF2-40B4-BE49-F238E27FC236}">
                <a16:creationId xmlns:a16="http://schemas.microsoft.com/office/drawing/2014/main" id="{8CB8A3A7-7372-4210-8B5E-E03ECF76A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7608" y="0"/>
            <a:ext cx="6272784" cy="10287000"/>
          </a:xfrm>
          <a:prstGeom prst="rect">
            <a:avLst/>
          </a:prstGeom>
        </p:spPr>
      </p:pic>
      <p:sp>
        <p:nvSpPr>
          <p:cNvPr id="2" name="Text Placeholder 1"/>
          <p:cNvSpPr>
            <a:spLocks noGrp="1"/>
          </p:cNvSpPr>
          <p:nvPr>
            <p:ph type="body" sz="quarter" idx="10"/>
          </p:nvPr>
        </p:nvSpPr>
        <p:spPr/>
        <p:txBody>
          <a:bodyPr/>
          <a:lstStyle/>
          <a:p>
            <a:r>
              <a:rPr lang="en-US" dirty="0"/>
              <a:t>Lampstand illustration</a:t>
            </a:r>
          </a:p>
        </p:txBody>
      </p:sp>
      <p:sp>
        <p:nvSpPr>
          <p:cNvPr id="3" name="Text Placeholder 2"/>
          <p:cNvSpPr>
            <a:spLocks noGrp="1"/>
          </p:cNvSpPr>
          <p:nvPr>
            <p:ph type="body" sz="quarter" idx="12"/>
          </p:nvPr>
        </p:nvSpPr>
        <p:spPr/>
        <p:txBody>
          <a:bodyPr/>
          <a:lstStyle/>
          <a:p>
            <a:r>
              <a:rPr lang="en-US" dirty="0"/>
              <a:t>8:16</a:t>
            </a:r>
          </a:p>
        </p:txBody>
      </p:sp>
      <p:sp>
        <p:nvSpPr>
          <p:cNvPr id="4" name="Title 3"/>
          <p:cNvSpPr>
            <a:spLocks noGrp="1"/>
          </p:cNvSpPr>
          <p:nvPr>
            <p:ph type="title"/>
          </p:nvPr>
        </p:nvSpPr>
        <p:spPr/>
        <p:txBody>
          <a:bodyPr/>
          <a:lstStyle/>
          <a:p>
            <a:r>
              <a:rPr lang="en-US" dirty="0"/>
              <a:t>He puts it on a stand, so that those who enter may see the light</a:t>
            </a:r>
          </a:p>
        </p:txBody>
      </p:sp>
    </p:spTree>
    <p:extLst>
      <p:ext uri="{BB962C8B-B14F-4D97-AF65-F5344CB8AC3E}">
        <p14:creationId xmlns:p14="http://schemas.microsoft.com/office/powerpoint/2010/main" val="14777542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1CBCD-A34C-4EB2-90F9-7E5AD0D58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712" y="0"/>
            <a:ext cx="9180576" cy="10287000"/>
          </a:xfrm>
          <a:prstGeom prst="rect">
            <a:avLst/>
          </a:prstGeom>
        </p:spPr>
      </p:pic>
      <p:sp>
        <p:nvSpPr>
          <p:cNvPr id="2" name="Text Placeholder 1"/>
          <p:cNvSpPr>
            <a:spLocks noGrp="1"/>
          </p:cNvSpPr>
          <p:nvPr>
            <p:ph type="body" sz="quarter" idx="10"/>
          </p:nvPr>
        </p:nvSpPr>
        <p:spPr/>
        <p:txBody>
          <a:bodyPr/>
          <a:lstStyle/>
          <a:p>
            <a:r>
              <a:rPr lang="en-US" dirty="0"/>
              <a:t>Candelabra floor stands for lamps (Greek and Roman)</a:t>
            </a:r>
          </a:p>
        </p:txBody>
      </p:sp>
      <p:sp>
        <p:nvSpPr>
          <p:cNvPr id="3" name="Text Placeholder 2"/>
          <p:cNvSpPr>
            <a:spLocks noGrp="1"/>
          </p:cNvSpPr>
          <p:nvPr>
            <p:ph type="body" sz="quarter" idx="12"/>
          </p:nvPr>
        </p:nvSpPr>
        <p:spPr/>
        <p:txBody>
          <a:bodyPr/>
          <a:lstStyle/>
          <a:p>
            <a:r>
              <a:rPr lang="en-US" dirty="0"/>
              <a:t>8:16</a:t>
            </a:r>
          </a:p>
        </p:txBody>
      </p:sp>
      <p:sp>
        <p:nvSpPr>
          <p:cNvPr id="4" name="Title 3"/>
          <p:cNvSpPr>
            <a:spLocks noGrp="1"/>
          </p:cNvSpPr>
          <p:nvPr>
            <p:ph type="title"/>
          </p:nvPr>
        </p:nvSpPr>
        <p:spPr/>
        <p:txBody>
          <a:bodyPr/>
          <a:lstStyle/>
          <a:p>
            <a:r>
              <a:rPr lang="en-US" dirty="0"/>
              <a:t>He puts it on a stand, so that those who enter may see the light</a:t>
            </a:r>
          </a:p>
        </p:txBody>
      </p:sp>
    </p:spTree>
    <p:extLst>
      <p:ext uri="{BB962C8B-B14F-4D97-AF65-F5344CB8AC3E}">
        <p14:creationId xmlns:p14="http://schemas.microsoft.com/office/powerpoint/2010/main" val="17586868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indoor&#10;&#10;Description automatically generated">
            <a:extLst>
              <a:ext uri="{FF2B5EF4-FFF2-40B4-BE49-F238E27FC236}">
                <a16:creationId xmlns:a16="http://schemas.microsoft.com/office/drawing/2014/main" id="{87FD5C16-15E4-451D-BA74-1BFEC62B6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6732" y="0"/>
            <a:ext cx="6574536" cy="10287000"/>
          </a:xfrm>
          <a:prstGeom prst="rect">
            <a:avLst/>
          </a:prstGeom>
        </p:spPr>
      </p:pic>
      <p:sp>
        <p:nvSpPr>
          <p:cNvPr id="2" name="Text Placeholder 1"/>
          <p:cNvSpPr>
            <a:spLocks noGrp="1"/>
          </p:cNvSpPr>
          <p:nvPr>
            <p:ph type="body" sz="quarter" idx="10"/>
          </p:nvPr>
        </p:nvSpPr>
        <p:spPr/>
        <p:txBody>
          <a:bodyPr/>
          <a:lstStyle/>
          <a:p>
            <a:r>
              <a:rPr lang="en-US" dirty="0"/>
              <a:t>Lampstand, 1st century AD</a:t>
            </a:r>
          </a:p>
        </p:txBody>
      </p:sp>
      <p:sp>
        <p:nvSpPr>
          <p:cNvPr id="3" name="Text Placeholder 2"/>
          <p:cNvSpPr>
            <a:spLocks noGrp="1"/>
          </p:cNvSpPr>
          <p:nvPr>
            <p:ph type="body" sz="quarter" idx="12"/>
          </p:nvPr>
        </p:nvSpPr>
        <p:spPr/>
        <p:txBody>
          <a:bodyPr/>
          <a:lstStyle/>
          <a:p>
            <a:r>
              <a:rPr lang="en-US" dirty="0"/>
              <a:t>8:16</a:t>
            </a:r>
          </a:p>
        </p:txBody>
      </p:sp>
      <p:sp>
        <p:nvSpPr>
          <p:cNvPr id="4" name="Title 3"/>
          <p:cNvSpPr>
            <a:spLocks noGrp="1"/>
          </p:cNvSpPr>
          <p:nvPr>
            <p:ph type="title"/>
          </p:nvPr>
        </p:nvSpPr>
        <p:spPr/>
        <p:txBody>
          <a:bodyPr/>
          <a:lstStyle/>
          <a:p>
            <a:r>
              <a:rPr lang="en-US" dirty="0"/>
              <a:t>He puts it on a stand, so that those who enter may see the light</a:t>
            </a:r>
          </a:p>
        </p:txBody>
      </p:sp>
    </p:spTree>
    <p:extLst>
      <p:ext uri="{BB962C8B-B14F-4D97-AF65-F5344CB8AC3E}">
        <p14:creationId xmlns:p14="http://schemas.microsoft.com/office/powerpoint/2010/main" val="36182791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A86221-762A-4F13-8703-CF667A988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410" y="0"/>
            <a:ext cx="15531181" cy="10287000"/>
          </a:xfrm>
          <a:prstGeom prst="rect">
            <a:avLst/>
          </a:prstGeom>
        </p:spPr>
      </p:pic>
      <p:sp>
        <p:nvSpPr>
          <p:cNvPr id="2" name="Text Placeholder 1"/>
          <p:cNvSpPr>
            <a:spLocks noGrp="1"/>
          </p:cNvSpPr>
          <p:nvPr>
            <p:ph type="body" sz="quarter" idx="10"/>
          </p:nvPr>
        </p:nvSpPr>
        <p:spPr/>
        <p:txBody>
          <a:bodyPr/>
          <a:lstStyle/>
          <a:p>
            <a:r>
              <a:rPr lang="en-US" dirty="0"/>
              <a:t>Oil lamp from the Roman period</a:t>
            </a:r>
          </a:p>
        </p:txBody>
      </p:sp>
      <p:sp>
        <p:nvSpPr>
          <p:cNvPr id="3" name="Text Placeholder 2"/>
          <p:cNvSpPr>
            <a:spLocks noGrp="1"/>
          </p:cNvSpPr>
          <p:nvPr>
            <p:ph type="body" sz="quarter" idx="12"/>
          </p:nvPr>
        </p:nvSpPr>
        <p:spPr/>
        <p:txBody>
          <a:bodyPr/>
          <a:lstStyle/>
          <a:p>
            <a:r>
              <a:rPr lang="en-US" dirty="0"/>
              <a:t>8:16</a:t>
            </a:r>
          </a:p>
        </p:txBody>
      </p:sp>
      <p:sp>
        <p:nvSpPr>
          <p:cNvPr id="4" name="Title 3"/>
          <p:cNvSpPr>
            <a:spLocks noGrp="1"/>
          </p:cNvSpPr>
          <p:nvPr>
            <p:ph type="title"/>
          </p:nvPr>
        </p:nvSpPr>
        <p:spPr/>
        <p:txBody>
          <a:bodyPr/>
          <a:lstStyle/>
          <a:p>
            <a:r>
              <a:rPr lang="en-US" dirty="0"/>
              <a:t>He puts it on a stand, so that those who enter may see the light</a:t>
            </a:r>
          </a:p>
        </p:txBody>
      </p:sp>
    </p:spTree>
    <p:extLst>
      <p:ext uri="{BB962C8B-B14F-4D97-AF65-F5344CB8AC3E}">
        <p14:creationId xmlns:p14="http://schemas.microsoft.com/office/powerpoint/2010/main" val="24996056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touching a rock in the sand&#10;&#10;Description automatically generated with low confidence">
            <a:extLst>
              <a:ext uri="{FF2B5EF4-FFF2-40B4-BE49-F238E27FC236}">
                <a16:creationId xmlns:a16="http://schemas.microsoft.com/office/drawing/2014/main" id="{0FC20EB9-43AC-66AF-39E5-E1C6D8A01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Anchor buried in sand at </a:t>
            </a:r>
            <a:r>
              <a:rPr lang="en-US" dirty="0" err="1"/>
              <a:t>Dor</a:t>
            </a:r>
            <a:endParaRPr lang="en-US" dirty="0"/>
          </a:p>
        </p:txBody>
      </p:sp>
      <p:sp>
        <p:nvSpPr>
          <p:cNvPr id="3" name="Text Placeholder 2"/>
          <p:cNvSpPr>
            <a:spLocks noGrp="1"/>
          </p:cNvSpPr>
          <p:nvPr>
            <p:ph type="body" sz="quarter" idx="12"/>
          </p:nvPr>
        </p:nvSpPr>
        <p:spPr/>
        <p:txBody>
          <a:bodyPr/>
          <a:lstStyle/>
          <a:p>
            <a:r>
              <a:rPr lang="en-US" dirty="0"/>
              <a:t>8:17</a:t>
            </a:r>
          </a:p>
        </p:txBody>
      </p:sp>
      <p:sp>
        <p:nvSpPr>
          <p:cNvPr id="4" name="Title 3"/>
          <p:cNvSpPr>
            <a:spLocks noGrp="1"/>
          </p:cNvSpPr>
          <p:nvPr>
            <p:ph type="title"/>
          </p:nvPr>
        </p:nvSpPr>
        <p:spPr/>
        <p:txBody>
          <a:bodyPr/>
          <a:lstStyle/>
          <a:p>
            <a:r>
              <a:rPr lang="en-US" dirty="0"/>
              <a:t>For there is nothing that will not be made manifest</a:t>
            </a:r>
          </a:p>
        </p:txBody>
      </p:sp>
    </p:spTree>
    <p:extLst>
      <p:ext uri="{BB962C8B-B14F-4D97-AF65-F5344CB8AC3E}">
        <p14:creationId xmlns:p14="http://schemas.microsoft.com/office/powerpoint/2010/main" val="2548224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nature, grass, sky&#10;&#10;Description automatically generated">
            <a:extLst>
              <a:ext uri="{FF2B5EF4-FFF2-40B4-BE49-F238E27FC236}">
                <a16:creationId xmlns:a16="http://schemas.microsoft.com/office/drawing/2014/main" id="{0BA5C9BE-D368-775F-157A-2564B2689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Jotapata with ruins of northern wall</a:t>
            </a:r>
          </a:p>
        </p:txBody>
      </p:sp>
      <p:sp>
        <p:nvSpPr>
          <p:cNvPr id="3" name="Text Placeholder 2"/>
          <p:cNvSpPr>
            <a:spLocks noGrp="1"/>
          </p:cNvSpPr>
          <p:nvPr>
            <p:ph type="body" sz="quarter" idx="12"/>
          </p:nvPr>
        </p:nvSpPr>
        <p:spPr/>
        <p:txBody>
          <a:bodyPr/>
          <a:lstStyle/>
          <a:p>
            <a:r>
              <a:rPr lang="en-US" dirty="0"/>
              <a:t>8:1</a:t>
            </a:r>
          </a:p>
        </p:txBody>
      </p:sp>
      <p:sp>
        <p:nvSpPr>
          <p:cNvPr id="4" name="Title 3"/>
          <p:cNvSpPr>
            <a:spLocks noGrp="1"/>
          </p:cNvSpPr>
          <p:nvPr>
            <p:ph type="title"/>
          </p:nvPr>
        </p:nvSpPr>
        <p:spPr/>
        <p:txBody>
          <a:bodyPr/>
          <a:lstStyle/>
          <a:p>
            <a:r>
              <a:rPr lang="en-US" dirty="0"/>
              <a:t>He went about cities and villages, preaching, and proclaiming the good news of the kingdom</a:t>
            </a:r>
          </a:p>
        </p:txBody>
      </p:sp>
    </p:spTree>
    <p:extLst>
      <p:ext uri="{BB962C8B-B14F-4D97-AF65-F5344CB8AC3E}">
        <p14:creationId xmlns:p14="http://schemas.microsoft.com/office/powerpoint/2010/main" val="19805199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ruins, building, stone&#10;&#10;Description automatically generated">
            <a:extLst>
              <a:ext uri="{FF2B5EF4-FFF2-40B4-BE49-F238E27FC236}">
                <a16:creationId xmlns:a16="http://schemas.microsoft.com/office/drawing/2014/main" id="{F997E173-1B02-843C-9821-DBB3CE379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Storehouses at Herculaneum</a:t>
            </a:r>
          </a:p>
        </p:txBody>
      </p:sp>
      <p:sp>
        <p:nvSpPr>
          <p:cNvPr id="3" name="Text Placeholder 2"/>
          <p:cNvSpPr>
            <a:spLocks noGrp="1"/>
          </p:cNvSpPr>
          <p:nvPr>
            <p:ph type="body" sz="quarter" idx="12"/>
          </p:nvPr>
        </p:nvSpPr>
        <p:spPr/>
        <p:txBody>
          <a:bodyPr/>
          <a:lstStyle/>
          <a:p>
            <a:r>
              <a:rPr lang="en-US" dirty="0"/>
              <a:t>8:18</a:t>
            </a:r>
          </a:p>
        </p:txBody>
      </p:sp>
      <p:sp>
        <p:nvSpPr>
          <p:cNvPr id="4" name="Title 3"/>
          <p:cNvSpPr>
            <a:spLocks noGrp="1"/>
          </p:cNvSpPr>
          <p:nvPr>
            <p:ph type="title"/>
          </p:nvPr>
        </p:nvSpPr>
        <p:spPr/>
        <p:txBody>
          <a:bodyPr/>
          <a:lstStyle/>
          <a:p>
            <a:r>
              <a:rPr lang="en-US" dirty="0"/>
              <a:t>For whosoever has, to him will be given more</a:t>
            </a:r>
          </a:p>
        </p:txBody>
      </p:sp>
    </p:spTree>
    <p:extLst>
      <p:ext uri="{BB962C8B-B14F-4D97-AF65-F5344CB8AC3E}">
        <p14:creationId xmlns:p14="http://schemas.microsoft.com/office/powerpoint/2010/main" val="41611980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ruins, ground&#10;&#10;Description automatically generated">
            <a:extLst>
              <a:ext uri="{FF2B5EF4-FFF2-40B4-BE49-F238E27FC236}">
                <a16:creationId xmlns:a16="http://schemas.microsoft.com/office/drawing/2014/main" id="{57626079-5AAA-F86B-C4E7-64E7747F5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Storehouses at Masada</a:t>
            </a:r>
          </a:p>
        </p:txBody>
      </p:sp>
      <p:sp>
        <p:nvSpPr>
          <p:cNvPr id="3" name="Text Placeholder 2"/>
          <p:cNvSpPr>
            <a:spLocks noGrp="1"/>
          </p:cNvSpPr>
          <p:nvPr>
            <p:ph type="body" sz="quarter" idx="12"/>
          </p:nvPr>
        </p:nvSpPr>
        <p:spPr/>
        <p:txBody>
          <a:bodyPr/>
          <a:lstStyle/>
          <a:p>
            <a:r>
              <a:rPr lang="en-US" dirty="0"/>
              <a:t>8:18</a:t>
            </a:r>
          </a:p>
        </p:txBody>
      </p:sp>
      <p:sp>
        <p:nvSpPr>
          <p:cNvPr id="4" name="Title 3"/>
          <p:cNvSpPr>
            <a:spLocks noGrp="1"/>
          </p:cNvSpPr>
          <p:nvPr>
            <p:ph type="title"/>
          </p:nvPr>
        </p:nvSpPr>
        <p:spPr/>
        <p:txBody>
          <a:bodyPr/>
          <a:lstStyle/>
          <a:p>
            <a:r>
              <a:rPr lang="en-US" dirty="0"/>
              <a:t>For whosoever has, to him will be given more</a:t>
            </a:r>
          </a:p>
        </p:txBody>
      </p:sp>
    </p:spTree>
    <p:extLst>
      <p:ext uri="{BB962C8B-B14F-4D97-AF65-F5344CB8AC3E}">
        <p14:creationId xmlns:p14="http://schemas.microsoft.com/office/powerpoint/2010/main" val="2901271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uins, outdoor, building, stone wall&#10;&#10;Description automatically generated">
            <a:extLst>
              <a:ext uri="{FF2B5EF4-FFF2-40B4-BE49-F238E27FC236}">
                <a16:creationId xmlns:a16="http://schemas.microsoft.com/office/drawing/2014/main" id="{293096BD-B0EC-8E19-33EF-92A81D479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Residential quarter in Capernaum</a:t>
            </a:r>
          </a:p>
        </p:txBody>
      </p:sp>
      <p:sp>
        <p:nvSpPr>
          <p:cNvPr id="3" name="Text Placeholder 2"/>
          <p:cNvSpPr>
            <a:spLocks noGrp="1"/>
          </p:cNvSpPr>
          <p:nvPr>
            <p:ph type="body" sz="quarter" idx="12"/>
          </p:nvPr>
        </p:nvSpPr>
        <p:spPr/>
        <p:txBody>
          <a:bodyPr/>
          <a:lstStyle/>
          <a:p>
            <a:r>
              <a:rPr lang="en-US" dirty="0"/>
              <a:t>8:20</a:t>
            </a:r>
          </a:p>
        </p:txBody>
      </p:sp>
      <p:sp>
        <p:nvSpPr>
          <p:cNvPr id="4" name="Title 3"/>
          <p:cNvSpPr>
            <a:spLocks noGrp="1"/>
          </p:cNvSpPr>
          <p:nvPr>
            <p:ph type="title"/>
          </p:nvPr>
        </p:nvSpPr>
        <p:spPr/>
        <p:txBody>
          <a:bodyPr/>
          <a:lstStyle/>
          <a:p>
            <a:r>
              <a:rPr lang="en-US" dirty="0"/>
              <a:t>And it was reported to Him, “Your mother and Your brothers stand outside, desiring to see You”</a:t>
            </a:r>
          </a:p>
        </p:txBody>
      </p:sp>
    </p:spTree>
    <p:extLst>
      <p:ext uri="{BB962C8B-B14F-4D97-AF65-F5344CB8AC3E}">
        <p14:creationId xmlns:p14="http://schemas.microsoft.com/office/powerpoint/2010/main" val="21695267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sled&#10;&#10;Description automatically generated with low confidence">
            <a:extLst>
              <a:ext uri="{FF2B5EF4-FFF2-40B4-BE49-F238E27FC236}">
                <a16:creationId xmlns:a16="http://schemas.microsoft.com/office/drawing/2014/main" id="{7EC32C01-AE50-8CE4-50ED-2578FE601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boat from the 1st century AD</a:t>
            </a:r>
          </a:p>
        </p:txBody>
      </p:sp>
      <p:sp>
        <p:nvSpPr>
          <p:cNvPr id="3" name="Text Placeholder 2"/>
          <p:cNvSpPr>
            <a:spLocks noGrp="1"/>
          </p:cNvSpPr>
          <p:nvPr>
            <p:ph type="body" sz="quarter" idx="12"/>
          </p:nvPr>
        </p:nvSpPr>
        <p:spPr/>
        <p:txBody>
          <a:bodyPr/>
          <a:lstStyle/>
          <a:p>
            <a:r>
              <a:rPr lang="en-US" dirty="0"/>
              <a:t>8:22</a:t>
            </a:r>
          </a:p>
        </p:txBody>
      </p:sp>
      <p:sp>
        <p:nvSpPr>
          <p:cNvPr id="4" name="Title 3"/>
          <p:cNvSpPr>
            <a:spLocks noGrp="1"/>
          </p:cNvSpPr>
          <p:nvPr>
            <p:ph type="title"/>
          </p:nvPr>
        </p:nvSpPr>
        <p:spPr/>
        <p:txBody>
          <a:bodyPr/>
          <a:lstStyle/>
          <a:p>
            <a:r>
              <a:rPr lang="en-US" dirty="0"/>
              <a:t>Now it came about on one of those days that He and His disciples entered into a boat</a:t>
            </a:r>
          </a:p>
        </p:txBody>
      </p:sp>
    </p:spTree>
    <p:extLst>
      <p:ext uri="{BB962C8B-B14F-4D97-AF65-F5344CB8AC3E}">
        <p14:creationId xmlns:p14="http://schemas.microsoft.com/office/powerpoint/2010/main" val="14016065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D195EA-BA67-7AC8-AA76-6DA090240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boat from the 1st century AD</a:t>
            </a:r>
          </a:p>
        </p:txBody>
      </p:sp>
      <p:sp>
        <p:nvSpPr>
          <p:cNvPr id="3" name="Text Placeholder 2"/>
          <p:cNvSpPr>
            <a:spLocks noGrp="1"/>
          </p:cNvSpPr>
          <p:nvPr>
            <p:ph type="body" sz="quarter" idx="12"/>
          </p:nvPr>
        </p:nvSpPr>
        <p:spPr/>
        <p:txBody>
          <a:bodyPr/>
          <a:lstStyle/>
          <a:p>
            <a:r>
              <a:rPr lang="en-US" dirty="0"/>
              <a:t>8:22</a:t>
            </a:r>
          </a:p>
        </p:txBody>
      </p:sp>
      <p:sp>
        <p:nvSpPr>
          <p:cNvPr id="4" name="Title 3"/>
          <p:cNvSpPr>
            <a:spLocks noGrp="1"/>
          </p:cNvSpPr>
          <p:nvPr>
            <p:ph type="title"/>
          </p:nvPr>
        </p:nvSpPr>
        <p:spPr/>
        <p:txBody>
          <a:bodyPr/>
          <a:lstStyle/>
          <a:p>
            <a:r>
              <a:rPr lang="en-US" dirty="0"/>
              <a:t>Now it came about on one of those days that He and His disciples entered into a boat</a:t>
            </a:r>
          </a:p>
        </p:txBody>
      </p:sp>
    </p:spTree>
    <p:extLst>
      <p:ext uri="{BB962C8B-B14F-4D97-AF65-F5344CB8AC3E}">
        <p14:creationId xmlns:p14="http://schemas.microsoft.com/office/powerpoint/2010/main" val="13287769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ll, indoor, art&#10;&#10;Description automatically generated">
            <a:extLst>
              <a:ext uri="{FF2B5EF4-FFF2-40B4-BE49-F238E27FC236}">
                <a16:creationId xmlns:a16="http://schemas.microsoft.com/office/drawing/2014/main" id="{01F5D58E-0356-FB44-2568-4A3837B27B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boat from the 1st century AD</a:t>
            </a:r>
          </a:p>
        </p:txBody>
      </p:sp>
      <p:sp>
        <p:nvSpPr>
          <p:cNvPr id="3" name="Text Placeholder 2"/>
          <p:cNvSpPr>
            <a:spLocks noGrp="1"/>
          </p:cNvSpPr>
          <p:nvPr>
            <p:ph type="body" sz="quarter" idx="12"/>
          </p:nvPr>
        </p:nvSpPr>
        <p:spPr/>
        <p:txBody>
          <a:bodyPr/>
          <a:lstStyle/>
          <a:p>
            <a:r>
              <a:rPr lang="en-US" dirty="0"/>
              <a:t>8:22</a:t>
            </a:r>
          </a:p>
        </p:txBody>
      </p:sp>
      <p:sp>
        <p:nvSpPr>
          <p:cNvPr id="4" name="Title 3"/>
          <p:cNvSpPr>
            <a:spLocks noGrp="1"/>
          </p:cNvSpPr>
          <p:nvPr>
            <p:ph type="title"/>
          </p:nvPr>
        </p:nvSpPr>
        <p:spPr/>
        <p:txBody>
          <a:bodyPr/>
          <a:lstStyle/>
          <a:p>
            <a:r>
              <a:rPr lang="en-US" dirty="0"/>
              <a:t>Now it came about on one of those days that He and His disciples entered into a boat</a:t>
            </a:r>
          </a:p>
        </p:txBody>
      </p:sp>
    </p:spTree>
    <p:extLst>
      <p:ext uri="{BB962C8B-B14F-4D97-AF65-F5344CB8AC3E}">
        <p14:creationId xmlns:p14="http://schemas.microsoft.com/office/powerpoint/2010/main" val="21258505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odel boat in a glass case&#10;&#10;Description automatically generated with low confidence">
            <a:extLst>
              <a:ext uri="{FF2B5EF4-FFF2-40B4-BE49-F238E27FC236}">
                <a16:creationId xmlns:a16="http://schemas.microsoft.com/office/drawing/2014/main" id="{9ED81931-0F0E-9C19-656C-B27C81C1A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Model of Sea of Galilee boat from the 1st century AD</a:t>
            </a:r>
          </a:p>
        </p:txBody>
      </p:sp>
      <p:sp>
        <p:nvSpPr>
          <p:cNvPr id="3" name="Text Placeholder 2"/>
          <p:cNvSpPr>
            <a:spLocks noGrp="1"/>
          </p:cNvSpPr>
          <p:nvPr>
            <p:ph type="body" sz="quarter" idx="12"/>
          </p:nvPr>
        </p:nvSpPr>
        <p:spPr/>
        <p:txBody>
          <a:bodyPr/>
          <a:lstStyle/>
          <a:p>
            <a:r>
              <a:rPr lang="en-US" dirty="0"/>
              <a:t>8:22</a:t>
            </a:r>
          </a:p>
        </p:txBody>
      </p:sp>
      <p:sp>
        <p:nvSpPr>
          <p:cNvPr id="4" name="Title 3"/>
          <p:cNvSpPr>
            <a:spLocks noGrp="1"/>
          </p:cNvSpPr>
          <p:nvPr>
            <p:ph type="title"/>
          </p:nvPr>
        </p:nvSpPr>
        <p:spPr/>
        <p:txBody>
          <a:bodyPr/>
          <a:lstStyle/>
          <a:p>
            <a:r>
              <a:rPr lang="en-US" dirty="0"/>
              <a:t>Now it came about on one of those days that He and His disciples entered into a boat</a:t>
            </a:r>
          </a:p>
        </p:txBody>
      </p:sp>
    </p:spTree>
    <p:extLst>
      <p:ext uri="{BB962C8B-B14F-4D97-AF65-F5344CB8AC3E}">
        <p14:creationId xmlns:p14="http://schemas.microsoft.com/office/powerpoint/2010/main" val="495201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ansport, watercraft, outdoor, ship&#10;&#10;Description automatically generated">
            <a:extLst>
              <a:ext uri="{FF2B5EF4-FFF2-40B4-BE49-F238E27FC236}">
                <a16:creationId xmlns:a16="http://schemas.microsoft.com/office/drawing/2014/main" id="{E5C37FF2-E20A-40FF-8CCB-1A1B19DCF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180" y="0"/>
            <a:ext cx="15407640" cy="10287000"/>
          </a:xfrm>
          <a:prstGeom prst="rect">
            <a:avLst/>
          </a:prstGeom>
        </p:spPr>
      </p:pic>
      <p:sp>
        <p:nvSpPr>
          <p:cNvPr id="2" name="Text Placeholder 1"/>
          <p:cNvSpPr>
            <a:spLocks noGrp="1"/>
          </p:cNvSpPr>
          <p:nvPr>
            <p:ph type="body" sz="quarter" idx="10"/>
          </p:nvPr>
        </p:nvSpPr>
        <p:spPr/>
        <p:txBody>
          <a:bodyPr/>
          <a:lstStyle/>
          <a:p>
            <a:r>
              <a:rPr lang="en-US" dirty="0"/>
              <a:t>Full-size replica of Sea of Galilee boat from the 1st century AD</a:t>
            </a:r>
          </a:p>
        </p:txBody>
      </p:sp>
      <p:sp>
        <p:nvSpPr>
          <p:cNvPr id="3" name="Text Placeholder 2"/>
          <p:cNvSpPr>
            <a:spLocks noGrp="1"/>
          </p:cNvSpPr>
          <p:nvPr>
            <p:ph type="body" sz="quarter" idx="12"/>
          </p:nvPr>
        </p:nvSpPr>
        <p:spPr/>
        <p:txBody>
          <a:bodyPr/>
          <a:lstStyle/>
          <a:p>
            <a:r>
              <a:rPr lang="en-US" dirty="0"/>
              <a:t>8:22</a:t>
            </a:r>
          </a:p>
        </p:txBody>
      </p:sp>
      <p:sp>
        <p:nvSpPr>
          <p:cNvPr id="4" name="Title 3"/>
          <p:cNvSpPr>
            <a:spLocks noGrp="1"/>
          </p:cNvSpPr>
          <p:nvPr>
            <p:ph type="title"/>
          </p:nvPr>
        </p:nvSpPr>
        <p:spPr/>
        <p:txBody>
          <a:bodyPr/>
          <a:lstStyle/>
          <a:p>
            <a:r>
              <a:rPr lang="en-US" dirty="0"/>
              <a:t>Now it came about on one of those days that He and His disciples entered into a boat</a:t>
            </a:r>
          </a:p>
        </p:txBody>
      </p:sp>
    </p:spTree>
    <p:extLst>
      <p:ext uri="{BB962C8B-B14F-4D97-AF65-F5344CB8AC3E}">
        <p14:creationId xmlns:p14="http://schemas.microsoft.com/office/powerpoint/2010/main" val="36067007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valley, nature, canyon&#10;&#10;Description automatically generated">
            <a:extLst>
              <a:ext uri="{FF2B5EF4-FFF2-40B4-BE49-F238E27FC236}">
                <a16:creationId xmlns:a16="http://schemas.microsoft.com/office/drawing/2014/main" id="{911B4A68-1960-4AF2-8659-496F46BEC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716" y="0"/>
            <a:ext cx="6830568" cy="10287000"/>
          </a:xfrm>
          <a:prstGeom prst="rect">
            <a:avLst/>
          </a:prstGeom>
        </p:spPr>
      </p:pic>
      <p:sp>
        <p:nvSpPr>
          <p:cNvPr id="2" name="Text Placeholder 1"/>
          <p:cNvSpPr>
            <a:spLocks noGrp="1"/>
          </p:cNvSpPr>
          <p:nvPr>
            <p:ph type="body" sz="quarter" idx="10"/>
          </p:nvPr>
        </p:nvSpPr>
        <p:spPr/>
        <p:txBody>
          <a:bodyPr/>
          <a:lstStyle/>
          <a:p>
            <a:r>
              <a:rPr lang="en-US" dirty="0"/>
              <a:t>Sea of Galilee from space</a:t>
            </a:r>
          </a:p>
        </p:txBody>
      </p:sp>
      <p:sp>
        <p:nvSpPr>
          <p:cNvPr id="3" name="Text Placeholder 2"/>
          <p:cNvSpPr>
            <a:spLocks noGrp="1"/>
          </p:cNvSpPr>
          <p:nvPr>
            <p:ph type="body" sz="quarter" idx="12"/>
          </p:nvPr>
        </p:nvSpPr>
        <p:spPr/>
        <p:txBody>
          <a:bodyPr/>
          <a:lstStyle/>
          <a:p>
            <a:r>
              <a:rPr lang="en-US" dirty="0"/>
              <a:t>8:22</a:t>
            </a:r>
          </a:p>
        </p:txBody>
      </p:sp>
      <p:sp>
        <p:nvSpPr>
          <p:cNvPr id="4" name="Title 3"/>
          <p:cNvSpPr>
            <a:spLocks noGrp="1"/>
          </p:cNvSpPr>
          <p:nvPr>
            <p:ph type="title"/>
          </p:nvPr>
        </p:nvSpPr>
        <p:spPr/>
        <p:txBody>
          <a:bodyPr/>
          <a:lstStyle/>
          <a:p>
            <a:r>
              <a:rPr lang="en-US" dirty="0"/>
              <a:t>He said to them, “Let us go over to the other side of the lake”</a:t>
            </a:r>
          </a:p>
        </p:txBody>
      </p:sp>
    </p:spTree>
    <p:extLst>
      <p:ext uri="{BB962C8B-B14F-4D97-AF65-F5344CB8AC3E}">
        <p14:creationId xmlns:p14="http://schemas.microsoft.com/office/powerpoint/2010/main" val="39266216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valley, nature, canyon&#10;&#10;Description automatically generated">
            <a:extLst>
              <a:ext uri="{FF2B5EF4-FFF2-40B4-BE49-F238E27FC236}">
                <a16:creationId xmlns:a16="http://schemas.microsoft.com/office/drawing/2014/main" id="{88B53D86-4912-4876-9870-F9090EA9B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716" y="0"/>
            <a:ext cx="6830568" cy="10287000"/>
          </a:xfrm>
          <a:prstGeom prst="rect">
            <a:avLst/>
          </a:prstGeom>
        </p:spPr>
      </p:pic>
      <p:sp>
        <p:nvSpPr>
          <p:cNvPr id="2" name="Text Placeholder 1"/>
          <p:cNvSpPr>
            <a:spLocks noGrp="1"/>
          </p:cNvSpPr>
          <p:nvPr>
            <p:ph type="body" sz="quarter" idx="10"/>
          </p:nvPr>
        </p:nvSpPr>
        <p:spPr/>
        <p:txBody>
          <a:bodyPr/>
          <a:lstStyle/>
          <a:p>
            <a:r>
              <a:rPr lang="en-US" dirty="0"/>
              <a:t>Sea of Galilee from space</a:t>
            </a:r>
          </a:p>
        </p:txBody>
      </p:sp>
      <p:sp>
        <p:nvSpPr>
          <p:cNvPr id="3" name="Text Placeholder 2"/>
          <p:cNvSpPr>
            <a:spLocks noGrp="1"/>
          </p:cNvSpPr>
          <p:nvPr>
            <p:ph type="body" sz="quarter" idx="12"/>
          </p:nvPr>
        </p:nvSpPr>
        <p:spPr/>
        <p:txBody>
          <a:bodyPr/>
          <a:lstStyle/>
          <a:p>
            <a:r>
              <a:rPr lang="en-US" dirty="0"/>
              <a:t>8:22</a:t>
            </a:r>
          </a:p>
        </p:txBody>
      </p:sp>
      <p:sp>
        <p:nvSpPr>
          <p:cNvPr id="4" name="Title 3"/>
          <p:cNvSpPr>
            <a:spLocks noGrp="1"/>
          </p:cNvSpPr>
          <p:nvPr>
            <p:ph type="title"/>
          </p:nvPr>
        </p:nvSpPr>
        <p:spPr/>
        <p:txBody>
          <a:bodyPr/>
          <a:lstStyle/>
          <a:p>
            <a:r>
              <a:rPr lang="en-US" dirty="0"/>
              <a:t>He said to them, “Let us go over to the other side of the lake”</a:t>
            </a:r>
          </a:p>
        </p:txBody>
      </p:sp>
      <p:sp>
        <p:nvSpPr>
          <p:cNvPr id="9" name="Text Box 14"/>
          <p:cNvSpPr txBox="1">
            <a:spLocks noChangeArrowheads="1"/>
          </p:cNvSpPr>
          <p:nvPr/>
        </p:nvSpPr>
        <p:spPr bwMode="auto">
          <a:xfrm>
            <a:off x="6347044" y="1800135"/>
            <a:ext cx="2122697" cy="584775"/>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3200" dirty="0">
                <a:solidFill>
                  <a:srgbClr val="FFFF00"/>
                </a:solidFill>
                <a:effectLst>
                  <a:glow rad="76200">
                    <a:srgbClr val="000000">
                      <a:alpha val="60000"/>
                    </a:srgbClr>
                  </a:glow>
                </a:effectLst>
                <a:cs typeface="Calibri" pitchFamily="34" charset="0"/>
              </a:rPr>
              <a:t>Capernaum</a:t>
            </a:r>
          </a:p>
        </p:txBody>
      </p:sp>
      <p:sp>
        <p:nvSpPr>
          <p:cNvPr id="10" name="Text Box 14"/>
          <p:cNvSpPr txBox="1">
            <a:spLocks noChangeArrowheads="1"/>
          </p:cNvSpPr>
          <p:nvPr/>
        </p:nvSpPr>
        <p:spPr bwMode="auto">
          <a:xfrm>
            <a:off x="10080243" y="9029700"/>
            <a:ext cx="2611228" cy="584775"/>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3200" dirty="0">
                <a:solidFill>
                  <a:srgbClr val="FFFF00"/>
                </a:solidFill>
                <a:effectLst>
                  <a:glow rad="76200">
                    <a:srgbClr val="000000">
                      <a:alpha val="60000"/>
                    </a:srgbClr>
                  </a:glow>
                </a:effectLst>
                <a:cs typeface="Calibri" pitchFamily="34" charset="0"/>
              </a:rPr>
              <a:t>Gadara harbor</a:t>
            </a:r>
          </a:p>
        </p:txBody>
      </p:sp>
      <p:sp>
        <p:nvSpPr>
          <p:cNvPr id="6" name="Oval 5"/>
          <p:cNvSpPr/>
          <p:nvPr/>
        </p:nvSpPr>
        <p:spPr>
          <a:xfrm>
            <a:off x="8343900" y="2286000"/>
            <a:ext cx="114300" cy="114300"/>
          </a:xfrm>
          <a:prstGeom prst="ellipse">
            <a:avLst/>
          </a:prstGeom>
          <a:solidFill>
            <a:srgbClr val="FEFF00"/>
          </a:solidFill>
          <a:ln w="635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1" name="Freeform 10"/>
          <p:cNvSpPr/>
          <p:nvPr/>
        </p:nvSpPr>
        <p:spPr>
          <a:xfrm rot="21405443">
            <a:off x="8977308" y="2461354"/>
            <a:ext cx="1704981" cy="6278693"/>
          </a:xfrm>
          <a:custGeom>
            <a:avLst/>
            <a:gdLst>
              <a:gd name="connsiteX0" fmla="*/ 0 w 1132476"/>
              <a:gd name="connsiteY0" fmla="*/ 0 h 3722914"/>
              <a:gd name="connsiteX1" fmla="*/ 232228 w 1132476"/>
              <a:gd name="connsiteY1" fmla="*/ 159657 h 3722914"/>
              <a:gd name="connsiteX2" fmla="*/ 420914 w 1132476"/>
              <a:gd name="connsiteY2" fmla="*/ 326571 h 3722914"/>
              <a:gd name="connsiteX3" fmla="*/ 580571 w 1132476"/>
              <a:gd name="connsiteY3" fmla="*/ 493486 h 3722914"/>
              <a:gd name="connsiteX4" fmla="*/ 754742 w 1132476"/>
              <a:gd name="connsiteY4" fmla="*/ 711200 h 3722914"/>
              <a:gd name="connsiteX5" fmla="*/ 907142 w 1132476"/>
              <a:gd name="connsiteY5" fmla="*/ 972457 h 3722914"/>
              <a:gd name="connsiteX6" fmla="*/ 1016000 w 1132476"/>
              <a:gd name="connsiteY6" fmla="*/ 1320800 h 3722914"/>
              <a:gd name="connsiteX7" fmla="*/ 1088571 w 1132476"/>
              <a:gd name="connsiteY7" fmla="*/ 1690914 h 3722914"/>
              <a:gd name="connsiteX8" fmla="*/ 1132114 w 1132476"/>
              <a:gd name="connsiteY8" fmla="*/ 2227943 h 3722914"/>
              <a:gd name="connsiteX9" fmla="*/ 1103085 w 1132476"/>
              <a:gd name="connsiteY9" fmla="*/ 2837543 h 3722914"/>
              <a:gd name="connsiteX10" fmla="*/ 1001485 w 1132476"/>
              <a:gd name="connsiteY10" fmla="*/ 3722914 h 372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476" h="3722914">
                <a:moveTo>
                  <a:pt x="0" y="0"/>
                </a:moveTo>
                <a:cubicBezTo>
                  <a:pt x="81038" y="52614"/>
                  <a:pt x="162076" y="105229"/>
                  <a:pt x="232228" y="159657"/>
                </a:cubicBezTo>
                <a:cubicBezTo>
                  <a:pt x="302380" y="214085"/>
                  <a:pt x="362857" y="270933"/>
                  <a:pt x="420914" y="326571"/>
                </a:cubicBezTo>
                <a:cubicBezTo>
                  <a:pt x="478971" y="382209"/>
                  <a:pt x="524933" y="429381"/>
                  <a:pt x="580571" y="493486"/>
                </a:cubicBezTo>
                <a:cubicBezTo>
                  <a:pt x="636209" y="557591"/>
                  <a:pt x="700314" y="631372"/>
                  <a:pt x="754742" y="711200"/>
                </a:cubicBezTo>
                <a:cubicBezTo>
                  <a:pt x="809170" y="791028"/>
                  <a:pt x="863599" y="870857"/>
                  <a:pt x="907142" y="972457"/>
                </a:cubicBezTo>
                <a:cubicBezTo>
                  <a:pt x="950685" y="1074057"/>
                  <a:pt x="985762" y="1201057"/>
                  <a:pt x="1016000" y="1320800"/>
                </a:cubicBezTo>
                <a:cubicBezTo>
                  <a:pt x="1046238" y="1440543"/>
                  <a:pt x="1069219" y="1539724"/>
                  <a:pt x="1088571" y="1690914"/>
                </a:cubicBezTo>
                <a:cubicBezTo>
                  <a:pt x="1107923" y="1842104"/>
                  <a:pt x="1129695" y="2036838"/>
                  <a:pt x="1132114" y="2227943"/>
                </a:cubicBezTo>
                <a:cubicBezTo>
                  <a:pt x="1134533" y="2419048"/>
                  <a:pt x="1124856" y="2588381"/>
                  <a:pt x="1103085" y="2837543"/>
                </a:cubicBezTo>
                <a:cubicBezTo>
                  <a:pt x="1081314" y="3086705"/>
                  <a:pt x="1001485" y="3722914"/>
                  <a:pt x="1001485" y="3722914"/>
                </a:cubicBezTo>
              </a:path>
            </a:pathLst>
          </a:custGeom>
          <a:noFill/>
          <a:ln w="50800"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rtlCol="0" anchor="ctr"/>
          <a:lstStyle/>
          <a:p>
            <a:pPr algn="ctr"/>
            <a:endParaRPr lang="en-US" sz="4821"/>
          </a:p>
        </p:txBody>
      </p:sp>
    </p:spTree>
    <p:extLst>
      <p:ext uri="{BB962C8B-B14F-4D97-AF65-F5344CB8AC3E}">
        <p14:creationId xmlns:p14="http://schemas.microsoft.com/office/powerpoint/2010/main" val="1438763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nature, sky, hill&#10;&#10;Description automatically generated">
            <a:extLst>
              <a:ext uri="{FF2B5EF4-FFF2-40B4-BE49-F238E27FC236}">
                <a16:creationId xmlns:a16="http://schemas.microsoft.com/office/drawing/2014/main" id="{D525F59D-AB23-EE75-4653-259524F63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err="1"/>
              <a:t>Turan</a:t>
            </a:r>
            <a:r>
              <a:rPr lang="en-US" dirty="0"/>
              <a:t> Valley and Mount Tabor, looking southward from Mount </a:t>
            </a:r>
            <a:r>
              <a:rPr lang="en-US" dirty="0" err="1"/>
              <a:t>Turan</a:t>
            </a:r>
            <a:endParaRPr lang="en-US" dirty="0"/>
          </a:p>
        </p:txBody>
      </p:sp>
      <p:sp>
        <p:nvSpPr>
          <p:cNvPr id="3" name="Text Placeholder 2"/>
          <p:cNvSpPr>
            <a:spLocks noGrp="1"/>
          </p:cNvSpPr>
          <p:nvPr>
            <p:ph type="body" sz="quarter" idx="12"/>
          </p:nvPr>
        </p:nvSpPr>
        <p:spPr/>
        <p:txBody>
          <a:bodyPr/>
          <a:lstStyle/>
          <a:p>
            <a:r>
              <a:rPr lang="en-US" dirty="0"/>
              <a:t>8:1</a:t>
            </a:r>
          </a:p>
        </p:txBody>
      </p:sp>
      <p:sp>
        <p:nvSpPr>
          <p:cNvPr id="4" name="Title 3"/>
          <p:cNvSpPr>
            <a:spLocks noGrp="1"/>
          </p:cNvSpPr>
          <p:nvPr>
            <p:ph type="title"/>
          </p:nvPr>
        </p:nvSpPr>
        <p:spPr/>
        <p:txBody>
          <a:bodyPr/>
          <a:lstStyle/>
          <a:p>
            <a:r>
              <a:rPr lang="en-US" dirty="0"/>
              <a:t>He went about cities and villages, preaching, and proclaiming the good news of the kingdom</a:t>
            </a:r>
          </a:p>
        </p:txBody>
      </p:sp>
    </p:spTree>
    <p:extLst>
      <p:ext uri="{BB962C8B-B14F-4D97-AF65-F5344CB8AC3E}">
        <p14:creationId xmlns:p14="http://schemas.microsoft.com/office/powerpoint/2010/main" val="40001143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nature, outdoor, mountain&#10;&#10;Description automatically generated">
            <a:extLst>
              <a:ext uri="{FF2B5EF4-FFF2-40B4-BE49-F238E27FC236}">
                <a16:creationId xmlns:a16="http://schemas.microsoft.com/office/drawing/2014/main" id="{C56B8E83-AF38-4951-A039-FB92922FE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(aerial view from the east)</a:t>
            </a:r>
          </a:p>
        </p:txBody>
      </p:sp>
      <p:sp>
        <p:nvSpPr>
          <p:cNvPr id="3" name="Text Placeholder 2"/>
          <p:cNvSpPr>
            <a:spLocks noGrp="1"/>
          </p:cNvSpPr>
          <p:nvPr>
            <p:ph type="body" sz="quarter" idx="12"/>
          </p:nvPr>
        </p:nvSpPr>
        <p:spPr/>
        <p:txBody>
          <a:bodyPr/>
          <a:lstStyle/>
          <a:p>
            <a:r>
              <a:rPr lang="en-US" dirty="0"/>
              <a:t>8:22</a:t>
            </a:r>
          </a:p>
        </p:txBody>
      </p:sp>
      <p:sp>
        <p:nvSpPr>
          <p:cNvPr id="4" name="Title 3"/>
          <p:cNvSpPr>
            <a:spLocks noGrp="1"/>
          </p:cNvSpPr>
          <p:nvPr>
            <p:ph type="title"/>
          </p:nvPr>
        </p:nvSpPr>
        <p:spPr/>
        <p:txBody>
          <a:bodyPr/>
          <a:lstStyle/>
          <a:p>
            <a:r>
              <a:rPr lang="en-US" dirty="0"/>
              <a:t>He said to them, “Let us go over to the other side of the lake”</a:t>
            </a:r>
          </a:p>
        </p:txBody>
      </p:sp>
    </p:spTree>
    <p:extLst>
      <p:ext uri="{BB962C8B-B14F-4D97-AF65-F5344CB8AC3E}">
        <p14:creationId xmlns:p14="http://schemas.microsoft.com/office/powerpoint/2010/main" val="42411070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nature, outdoor, mountain&#10;&#10;Description automatically generated">
            <a:extLst>
              <a:ext uri="{FF2B5EF4-FFF2-40B4-BE49-F238E27FC236}">
                <a16:creationId xmlns:a16="http://schemas.microsoft.com/office/drawing/2014/main" id="{F2D590EE-F417-457C-8F2D-92CAA137D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(aerial view from the east)</a:t>
            </a:r>
          </a:p>
        </p:txBody>
      </p:sp>
      <p:sp>
        <p:nvSpPr>
          <p:cNvPr id="3" name="Text Placeholder 2"/>
          <p:cNvSpPr>
            <a:spLocks noGrp="1"/>
          </p:cNvSpPr>
          <p:nvPr>
            <p:ph type="body" sz="quarter" idx="12"/>
          </p:nvPr>
        </p:nvSpPr>
        <p:spPr/>
        <p:txBody>
          <a:bodyPr/>
          <a:lstStyle/>
          <a:p>
            <a:r>
              <a:rPr lang="en-US" dirty="0"/>
              <a:t>8:22</a:t>
            </a:r>
          </a:p>
        </p:txBody>
      </p:sp>
      <p:sp>
        <p:nvSpPr>
          <p:cNvPr id="4" name="Title 3"/>
          <p:cNvSpPr>
            <a:spLocks noGrp="1"/>
          </p:cNvSpPr>
          <p:nvPr>
            <p:ph type="title"/>
          </p:nvPr>
        </p:nvSpPr>
        <p:spPr/>
        <p:txBody>
          <a:bodyPr/>
          <a:lstStyle/>
          <a:p>
            <a:r>
              <a:rPr lang="en-US" dirty="0"/>
              <a:t>He said to them, “Let us go over to the other side of the lake”</a:t>
            </a:r>
          </a:p>
        </p:txBody>
      </p:sp>
      <p:sp>
        <p:nvSpPr>
          <p:cNvPr id="17" name="Freeform 16"/>
          <p:cNvSpPr/>
          <p:nvPr/>
        </p:nvSpPr>
        <p:spPr>
          <a:xfrm>
            <a:off x="1371601" y="4597909"/>
            <a:ext cx="14309136" cy="393192"/>
          </a:xfrm>
          <a:custGeom>
            <a:avLst/>
            <a:gdLst>
              <a:gd name="connsiteX0" fmla="*/ 0 w 7810052"/>
              <a:gd name="connsiteY0" fmla="*/ 1622 h 273641"/>
              <a:gd name="connsiteX1" fmla="*/ 871370 w 7810052"/>
              <a:gd name="connsiteY1" fmla="*/ 23137 h 273641"/>
              <a:gd name="connsiteX2" fmla="*/ 2441986 w 7810052"/>
              <a:gd name="connsiteY2" fmla="*/ 162987 h 273641"/>
              <a:gd name="connsiteX3" fmla="*/ 4754880 w 7810052"/>
              <a:gd name="connsiteY3" fmla="*/ 227533 h 273641"/>
              <a:gd name="connsiteX4" fmla="*/ 6712772 w 7810052"/>
              <a:gd name="connsiteY4" fmla="*/ 270563 h 273641"/>
              <a:gd name="connsiteX5" fmla="*/ 7810052 w 7810052"/>
              <a:gd name="connsiteY5" fmla="*/ 141471 h 273641"/>
              <a:gd name="connsiteX0" fmla="*/ 0 w 7810052"/>
              <a:gd name="connsiteY0" fmla="*/ 31402 h 255295"/>
              <a:gd name="connsiteX1" fmla="*/ 871370 w 7810052"/>
              <a:gd name="connsiteY1" fmla="*/ 4791 h 255295"/>
              <a:gd name="connsiteX2" fmla="*/ 2441986 w 7810052"/>
              <a:gd name="connsiteY2" fmla="*/ 144641 h 255295"/>
              <a:gd name="connsiteX3" fmla="*/ 4754880 w 7810052"/>
              <a:gd name="connsiteY3" fmla="*/ 209187 h 255295"/>
              <a:gd name="connsiteX4" fmla="*/ 6712772 w 7810052"/>
              <a:gd name="connsiteY4" fmla="*/ 252217 h 255295"/>
              <a:gd name="connsiteX5" fmla="*/ 7810052 w 7810052"/>
              <a:gd name="connsiteY5" fmla="*/ 123125 h 2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0052" h="255295">
                <a:moveTo>
                  <a:pt x="0" y="31402"/>
                </a:moveTo>
                <a:cubicBezTo>
                  <a:pt x="232186" y="28712"/>
                  <a:pt x="464372" y="-14082"/>
                  <a:pt x="871370" y="4791"/>
                </a:cubicBezTo>
                <a:cubicBezTo>
                  <a:pt x="1278368" y="23664"/>
                  <a:pt x="1794734" y="110575"/>
                  <a:pt x="2441986" y="144641"/>
                </a:cubicBezTo>
                <a:cubicBezTo>
                  <a:pt x="3089238" y="178707"/>
                  <a:pt x="4754880" y="209187"/>
                  <a:pt x="4754880" y="209187"/>
                </a:cubicBezTo>
                <a:cubicBezTo>
                  <a:pt x="5466677" y="227116"/>
                  <a:pt x="6203577" y="266561"/>
                  <a:pt x="6712772" y="252217"/>
                </a:cubicBezTo>
                <a:cubicBezTo>
                  <a:pt x="7221967" y="237873"/>
                  <a:pt x="7516009" y="180499"/>
                  <a:pt x="7810052" y="123125"/>
                </a:cubicBezTo>
              </a:path>
            </a:pathLst>
          </a:custGeom>
          <a:noFill/>
          <a:ln w="50800" cap="flat" cmpd="sng" algn="ctr">
            <a:solidFill>
              <a:srgbClr val="FFFF00"/>
            </a:solidFill>
            <a:prstDash val="solid"/>
            <a:round/>
            <a:headEnd type="triangle" w="med" len="med"/>
            <a:tailEnd type="none" w="med" len="med"/>
          </a:ln>
          <a:effectLst>
            <a:glow rad="50800">
              <a:srgbClr val="000000">
                <a:alpha val="60000"/>
              </a:srgbClr>
            </a:glow>
            <a:outerShdw blurRad="40000" dist="20000" dir="5400000" rotWithShape="0">
              <a:srgbClr val="000000">
                <a:alpha val="38000"/>
              </a:srgbClr>
            </a:outerShdw>
          </a:effectLst>
        </p:spPr>
        <p:txBody>
          <a:bodyPr rtlCol="0" anchor="ctr"/>
          <a:lstStyle/>
          <a:p>
            <a:pPr algn="ctr"/>
            <a:endParaRPr lang="en-US" sz="4821"/>
          </a:p>
        </p:txBody>
      </p:sp>
      <p:sp>
        <p:nvSpPr>
          <p:cNvPr id="8" name="Text Box 14"/>
          <p:cNvSpPr txBox="1">
            <a:spLocks noChangeArrowheads="1"/>
          </p:cNvSpPr>
          <p:nvPr/>
        </p:nvSpPr>
        <p:spPr bwMode="auto">
          <a:xfrm>
            <a:off x="15618220" y="4152900"/>
            <a:ext cx="2122697" cy="584775"/>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3200" dirty="0">
                <a:solidFill>
                  <a:srgbClr val="FFFF00"/>
                </a:solidFill>
                <a:effectLst>
                  <a:glow rad="76200">
                    <a:srgbClr val="000000">
                      <a:alpha val="60000"/>
                    </a:srgbClr>
                  </a:glow>
                </a:effectLst>
                <a:cs typeface="Calibri" pitchFamily="34" charset="0"/>
              </a:rPr>
              <a:t>Capernaum</a:t>
            </a:r>
          </a:p>
        </p:txBody>
      </p:sp>
      <p:sp>
        <p:nvSpPr>
          <p:cNvPr id="9" name="Oval 8"/>
          <p:cNvSpPr/>
          <p:nvPr/>
        </p:nvSpPr>
        <p:spPr>
          <a:xfrm>
            <a:off x="15896967" y="4695915"/>
            <a:ext cx="114300" cy="114300"/>
          </a:xfrm>
          <a:prstGeom prst="ellipse">
            <a:avLst/>
          </a:prstGeom>
          <a:solidFill>
            <a:srgbClr val="FEFF00"/>
          </a:solidFill>
          <a:ln w="635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Tree>
    <p:extLst>
      <p:ext uri="{BB962C8B-B14F-4D97-AF65-F5344CB8AC3E}">
        <p14:creationId xmlns:p14="http://schemas.microsoft.com/office/powerpoint/2010/main" val="16745625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ter, mountain, grazing, outdoor&#10;&#10;Description automatically generated">
            <a:extLst>
              <a:ext uri="{FF2B5EF4-FFF2-40B4-BE49-F238E27FC236}">
                <a16:creationId xmlns:a16="http://schemas.microsoft.com/office/drawing/2014/main" id="{62E24305-C141-4766-892E-7A881583C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60320"/>
            <a:ext cx="18288000" cy="5166360"/>
          </a:xfrm>
          <a:prstGeom prst="rect">
            <a:avLst/>
          </a:prstGeom>
        </p:spPr>
      </p:pic>
      <p:sp>
        <p:nvSpPr>
          <p:cNvPr id="2" name="Text Placeholder 1"/>
          <p:cNvSpPr>
            <a:spLocks noGrp="1"/>
          </p:cNvSpPr>
          <p:nvPr>
            <p:ph type="body" sz="quarter" idx="10"/>
          </p:nvPr>
        </p:nvSpPr>
        <p:spPr/>
        <p:txBody>
          <a:bodyPr/>
          <a:lstStyle/>
          <a:p>
            <a:r>
              <a:rPr lang="en-US" dirty="0"/>
              <a:t>Looking across the Sea of Galilee from Capernaum</a:t>
            </a:r>
          </a:p>
        </p:txBody>
      </p:sp>
      <p:sp>
        <p:nvSpPr>
          <p:cNvPr id="3" name="Text Placeholder 2"/>
          <p:cNvSpPr>
            <a:spLocks noGrp="1"/>
          </p:cNvSpPr>
          <p:nvPr>
            <p:ph type="body" sz="quarter" idx="12"/>
          </p:nvPr>
        </p:nvSpPr>
        <p:spPr/>
        <p:txBody>
          <a:bodyPr/>
          <a:lstStyle/>
          <a:p>
            <a:r>
              <a:rPr lang="en-US" dirty="0"/>
              <a:t>8:22</a:t>
            </a:r>
          </a:p>
        </p:txBody>
      </p:sp>
      <p:sp>
        <p:nvSpPr>
          <p:cNvPr id="4" name="Title 3"/>
          <p:cNvSpPr>
            <a:spLocks noGrp="1"/>
          </p:cNvSpPr>
          <p:nvPr>
            <p:ph type="title"/>
          </p:nvPr>
        </p:nvSpPr>
        <p:spPr/>
        <p:txBody>
          <a:bodyPr/>
          <a:lstStyle/>
          <a:p>
            <a:r>
              <a:rPr lang="en-US" dirty="0"/>
              <a:t>He said to them, “Let us go over to the other side of the lake”</a:t>
            </a:r>
          </a:p>
        </p:txBody>
      </p:sp>
    </p:spTree>
    <p:extLst>
      <p:ext uri="{BB962C8B-B14F-4D97-AF65-F5344CB8AC3E}">
        <p14:creationId xmlns:p14="http://schemas.microsoft.com/office/powerpoint/2010/main" val="3062940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ater, mountain, grazing, outdoor&#10;&#10;Description automatically generated">
            <a:extLst>
              <a:ext uri="{FF2B5EF4-FFF2-40B4-BE49-F238E27FC236}">
                <a16:creationId xmlns:a16="http://schemas.microsoft.com/office/drawing/2014/main" id="{D991BE29-996E-44E2-AA9D-BC600127E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60320"/>
            <a:ext cx="18288000" cy="5166360"/>
          </a:xfrm>
          <a:prstGeom prst="rect">
            <a:avLst/>
          </a:prstGeom>
        </p:spPr>
      </p:pic>
      <p:sp>
        <p:nvSpPr>
          <p:cNvPr id="2" name="Text Placeholder 1"/>
          <p:cNvSpPr>
            <a:spLocks noGrp="1"/>
          </p:cNvSpPr>
          <p:nvPr>
            <p:ph type="body" sz="quarter" idx="10"/>
          </p:nvPr>
        </p:nvSpPr>
        <p:spPr/>
        <p:txBody>
          <a:bodyPr/>
          <a:lstStyle/>
          <a:p>
            <a:r>
              <a:rPr lang="en-US" dirty="0"/>
              <a:t>Looking across the Sea of Galilee from Capernaum</a:t>
            </a:r>
          </a:p>
        </p:txBody>
      </p:sp>
      <p:sp>
        <p:nvSpPr>
          <p:cNvPr id="3" name="Text Placeholder 2"/>
          <p:cNvSpPr>
            <a:spLocks noGrp="1"/>
          </p:cNvSpPr>
          <p:nvPr>
            <p:ph type="body" sz="quarter" idx="12"/>
          </p:nvPr>
        </p:nvSpPr>
        <p:spPr/>
        <p:txBody>
          <a:bodyPr/>
          <a:lstStyle/>
          <a:p>
            <a:r>
              <a:rPr lang="en-US" dirty="0"/>
              <a:t>8:22</a:t>
            </a:r>
          </a:p>
        </p:txBody>
      </p:sp>
      <p:sp>
        <p:nvSpPr>
          <p:cNvPr id="4" name="Title 3"/>
          <p:cNvSpPr>
            <a:spLocks noGrp="1"/>
          </p:cNvSpPr>
          <p:nvPr>
            <p:ph type="title"/>
          </p:nvPr>
        </p:nvSpPr>
        <p:spPr/>
        <p:txBody>
          <a:bodyPr/>
          <a:lstStyle/>
          <a:p>
            <a:r>
              <a:rPr lang="en-US" dirty="0"/>
              <a:t>He said to them, “Let us go over to the other side of the lake”</a:t>
            </a:r>
          </a:p>
        </p:txBody>
      </p:sp>
      <p:sp>
        <p:nvSpPr>
          <p:cNvPr id="6" name="Text Box 1033"/>
          <p:cNvSpPr txBox="1">
            <a:spLocks noChangeArrowheads="1"/>
          </p:cNvSpPr>
          <p:nvPr/>
        </p:nvSpPr>
        <p:spPr bwMode="auto">
          <a:xfrm>
            <a:off x="16117824" y="2501325"/>
            <a:ext cx="1345241" cy="584775"/>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Hippos</a:t>
            </a:r>
          </a:p>
        </p:txBody>
      </p:sp>
      <p:cxnSp>
        <p:nvCxnSpPr>
          <p:cNvPr id="7" name="Straight Arrow Connector 6"/>
          <p:cNvCxnSpPr>
            <a:cxnSpLocks/>
          </p:cNvCxnSpPr>
          <p:nvPr/>
        </p:nvCxnSpPr>
        <p:spPr>
          <a:xfrm>
            <a:off x="16992600" y="3086100"/>
            <a:ext cx="0" cy="381000"/>
          </a:xfrm>
          <a:prstGeom prst="straightConnector1">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
        <p:nvSpPr>
          <p:cNvPr id="9" name="Text Box 1033"/>
          <p:cNvSpPr txBox="1">
            <a:spLocks noChangeArrowheads="1"/>
          </p:cNvSpPr>
          <p:nvPr/>
        </p:nvSpPr>
        <p:spPr bwMode="auto">
          <a:xfrm>
            <a:off x="13189138" y="2547620"/>
            <a:ext cx="998415" cy="584775"/>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Kursi</a:t>
            </a:r>
          </a:p>
        </p:txBody>
      </p:sp>
      <p:cxnSp>
        <p:nvCxnSpPr>
          <p:cNvPr id="10" name="Straight Arrow Connector 9"/>
          <p:cNvCxnSpPr>
            <a:cxnSpLocks/>
          </p:cNvCxnSpPr>
          <p:nvPr/>
        </p:nvCxnSpPr>
        <p:spPr>
          <a:xfrm>
            <a:off x="13716000" y="3086100"/>
            <a:ext cx="0" cy="613132"/>
          </a:xfrm>
          <a:prstGeom prst="straightConnector1">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
        <p:nvSpPr>
          <p:cNvPr id="13" name="Text Box 1033"/>
          <p:cNvSpPr txBox="1">
            <a:spLocks noChangeArrowheads="1"/>
          </p:cNvSpPr>
          <p:nvPr/>
        </p:nvSpPr>
        <p:spPr bwMode="auto">
          <a:xfrm>
            <a:off x="228600" y="2601952"/>
            <a:ext cx="1723099" cy="553998"/>
          </a:xfrm>
          <a:prstGeom prst="rect">
            <a:avLst/>
          </a:prstGeom>
          <a:noFill/>
          <a:ln w="9525">
            <a:noFill/>
            <a:miter lim="800000"/>
            <a:headEnd/>
            <a:tailEnd/>
          </a:ln>
          <a:effectLst/>
        </p:spPr>
        <p:txBody>
          <a:bodyPr wrap="none">
            <a:spAutoFit/>
          </a:bodyPr>
          <a:lstStyle>
            <a:defPPr>
              <a:defRPr lang="en-US"/>
            </a:defPPr>
            <a:lvl1pPr algn="ctr">
              <a:defRPr sz="3200">
                <a:solidFill>
                  <a:srgbClr val="FEFFFF"/>
                </a:solidFill>
                <a:effectLst>
                  <a:glow rad="76200">
                    <a:srgbClr val="010000">
                      <a:alpha val="60000"/>
                    </a:srgbClr>
                  </a:glow>
                </a:effectLst>
                <a:latin typeface="Calibri" pitchFamily="34" charset="0"/>
                <a:cs typeface="Calibri" pitchFamily="34" charset="0"/>
              </a:defRPr>
            </a:lvl1pPr>
          </a:lstStyle>
          <a:p>
            <a:r>
              <a:rPr lang="en-US" dirty="0"/>
              <a:t>Bethsaida</a:t>
            </a:r>
          </a:p>
        </p:txBody>
      </p:sp>
      <p:cxnSp>
        <p:nvCxnSpPr>
          <p:cNvPr id="14" name="Straight Arrow Connector 13"/>
          <p:cNvCxnSpPr>
            <a:cxnSpLocks/>
          </p:cNvCxnSpPr>
          <p:nvPr/>
        </p:nvCxnSpPr>
        <p:spPr>
          <a:xfrm flipH="1">
            <a:off x="166286" y="3162300"/>
            <a:ext cx="290914" cy="538079"/>
          </a:xfrm>
          <a:prstGeom prst="straightConnector1">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
        <p:nvSpPr>
          <p:cNvPr id="16" name="Text Box 1033"/>
          <p:cNvSpPr txBox="1">
            <a:spLocks noChangeArrowheads="1"/>
          </p:cNvSpPr>
          <p:nvPr/>
        </p:nvSpPr>
        <p:spPr bwMode="auto">
          <a:xfrm>
            <a:off x="6966972" y="2644926"/>
            <a:ext cx="2521268" cy="584775"/>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Golan Heights</a:t>
            </a:r>
          </a:p>
        </p:txBody>
      </p:sp>
    </p:spTree>
    <p:extLst>
      <p:ext uri="{BB962C8B-B14F-4D97-AF65-F5344CB8AC3E}">
        <p14:creationId xmlns:p14="http://schemas.microsoft.com/office/powerpoint/2010/main" val="12708310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nature, mountain, sky&#10;&#10;Description automatically generated">
            <a:extLst>
              <a:ext uri="{FF2B5EF4-FFF2-40B4-BE49-F238E27FC236}">
                <a16:creationId xmlns:a16="http://schemas.microsoft.com/office/drawing/2014/main" id="{DDB35FB9-AC72-0E65-9AEB-1D6E51F3C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View towards the eastern shore of the Sea of Galilee</a:t>
            </a:r>
          </a:p>
        </p:txBody>
      </p:sp>
      <p:sp>
        <p:nvSpPr>
          <p:cNvPr id="3" name="Text Placeholder 2"/>
          <p:cNvSpPr>
            <a:spLocks noGrp="1"/>
          </p:cNvSpPr>
          <p:nvPr>
            <p:ph type="body" sz="quarter" idx="12"/>
          </p:nvPr>
        </p:nvSpPr>
        <p:spPr/>
        <p:txBody>
          <a:bodyPr/>
          <a:lstStyle/>
          <a:p>
            <a:r>
              <a:rPr lang="en-US" dirty="0"/>
              <a:t>8:22</a:t>
            </a:r>
          </a:p>
        </p:txBody>
      </p:sp>
      <p:sp>
        <p:nvSpPr>
          <p:cNvPr id="4" name="Title 3"/>
          <p:cNvSpPr>
            <a:spLocks noGrp="1"/>
          </p:cNvSpPr>
          <p:nvPr>
            <p:ph type="title"/>
          </p:nvPr>
        </p:nvSpPr>
        <p:spPr/>
        <p:txBody>
          <a:bodyPr/>
          <a:lstStyle/>
          <a:p>
            <a:r>
              <a:rPr lang="en-US" dirty="0"/>
              <a:t>He said to them, “Let us go over to the other side of the lake”</a:t>
            </a:r>
          </a:p>
        </p:txBody>
      </p:sp>
    </p:spTree>
    <p:extLst>
      <p:ext uri="{BB962C8B-B14F-4D97-AF65-F5344CB8AC3E}">
        <p14:creationId xmlns:p14="http://schemas.microsoft.com/office/powerpoint/2010/main" val="37118626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nature, sky, water&#10;&#10;Description automatically generated">
            <a:extLst>
              <a:ext uri="{FF2B5EF4-FFF2-40B4-BE49-F238E27FC236}">
                <a16:creationId xmlns:a16="http://schemas.microsoft.com/office/drawing/2014/main" id="{63102824-7392-7C98-C2B6-9C8BAD36F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Waves on the Sea of Galilee</a:t>
            </a:r>
          </a:p>
        </p:txBody>
      </p:sp>
      <p:sp>
        <p:nvSpPr>
          <p:cNvPr id="3" name="Text Placeholder 2"/>
          <p:cNvSpPr>
            <a:spLocks noGrp="1"/>
          </p:cNvSpPr>
          <p:nvPr>
            <p:ph type="body" sz="quarter" idx="12"/>
          </p:nvPr>
        </p:nvSpPr>
        <p:spPr/>
        <p:txBody>
          <a:bodyPr/>
          <a:lstStyle/>
          <a:p>
            <a:r>
              <a:rPr lang="en-US" dirty="0"/>
              <a:t>8:23</a:t>
            </a:r>
          </a:p>
        </p:txBody>
      </p:sp>
      <p:sp>
        <p:nvSpPr>
          <p:cNvPr id="4" name="Title 3"/>
          <p:cNvSpPr>
            <a:spLocks noGrp="1"/>
          </p:cNvSpPr>
          <p:nvPr>
            <p:ph type="title"/>
          </p:nvPr>
        </p:nvSpPr>
        <p:spPr/>
        <p:txBody>
          <a:bodyPr/>
          <a:lstStyle/>
          <a:p>
            <a:r>
              <a:rPr lang="en-US" dirty="0"/>
              <a:t>And a fierce windstorm came down on the lake, and they were filling with water</a:t>
            </a:r>
          </a:p>
        </p:txBody>
      </p:sp>
    </p:spTree>
    <p:extLst>
      <p:ext uri="{BB962C8B-B14F-4D97-AF65-F5344CB8AC3E}">
        <p14:creationId xmlns:p14="http://schemas.microsoft.com/office/powerpoint/2010/main" val="24135979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lack and white, outdoor, building, water&#10;&#10;Description automatically generated">
            <a:extLst>
              <a:ext uri="{FF2B5EF4-FFF2-40B4-BE49-F238E27FC236}">
                <a16:creationId xmlns:a16="http://schemas.microsoft.com/office/drawing/2014/main" id="{C23F3F04-DCFE-0816-7B76-514F99529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Great storm on the Sea of Galilee</a:t>
            </a:r>
          </a:p>
        </p:txBody>
      </p:sp>
      <p:sp>
        <p:nvSpPr>
          <p:cNvPr id="3" name="Text Placeholder 2"/>
          <p:cNvSpPr>
            <a:spLocks noGrp="1"/>
          </p:cNvSpPr>
          <p:nvPr>
            <p:ph type="body" sz="quarter" idx="12"/>
          </p:nvPr>
        </p:nvSpPr>
        <p:spPr/>
        <p:txBody>
          <a:bodyPr/>
          <a:lstStyle/>
          <a:p>
            <a:r>
              <a:rPr lang="en-US" dirty="0"/>
              <a:t>8:23</a:t>
            </a:r>
          </a:p>
        </p:txBody>
      </p:sp>
      <p:sp>
        <p:nvSpPr>
          <p:cNvPr id="4" name="Title 3"/>
          <p:cNvSpPr>
            <a:spLocks noGrp="1"/>
          </p:cNvSpPr>
          <p:nvPr>
            <p:ph type="title"/>
          </p:nvPr>
        </p:nvSpPr>
        <p:spPr/>
        <p:txBody>
          <a:bodyPr/>
          <a:lstStyle/>
          <a:p>
            <a:r>
              <a:rPr lang="en-US" dirty="0"/>
              <a:t>And a fierce windstorm came down on the lake, and they were filling with water</a:t>
            </a:r>
          </a:p>
        </p:txBody>
      </p:sp>
    </p:spTree>
    <p:extLst>
      <p:ext uri="{BB962C8B-B14F-4D97-AF65-F5344CB8AC3E}">
        <p14:creationId xmlns:p14="http://schemas.microsoft.com/office/powerpoint/2010/main" val="11473115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water, wave, wind wave&#10;&#10;Description automatically generated">
            <a:extLst>
              <a:ext uri="{FF2B5EF4-FFF2-40B4-BE49-F238E27FC236}">
                <a16:creationId xmlns:a16="http://schemas.microsoft.com/office/drawing/2014/main" id="{6817A8FE-5EDD-F512-7266-5D66D5CA0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Great storm on the Sea of Galilee</a:t>
            </a:r>
          </a:p>
        </p:txBody>
      </p:sp>
      <p:sp>
        <p:nvSpPr>
          <p:cNvPr id="3" name="Text Placeholder 2"/>
          <p:cNvSpPr>
            <a:spLocks noGrp="1"/>
          </p:cNvSpPr>
          <p:nvPr>
            <p:ph type="body" sz="quarter" idx="12"/>
          </p:nvPr>
        </p:nvSpPr>
        <p:spPr/>
        <p:txBody>
          <a:bodyPr/>
          <a:lstStyle/>
          <a:p>
            <a:r>
              <a:rPr lang="en-US" dirty="0"/>
              <a:t>8:23</a:t>
            </a:r>
          </a:p>
        </p:txBody>
      </p:sp>
      <p:sp>
        <p:nvSpPr>
          <p:cNvPr id="4" name="Title 3"/>
          <p:cNvSpPr>
            <a:spLocks noGrp="1"/>
          </p:cNvSpPr>
          <p:nvPr>
            <p:ph type="title"/>
          </p:nvPr>
        </p:nvSpPr>
        <p:spPr/>
        <p:txBody>
          <a:bodyPr/>
          <a:lstStyle/>
          <a:p>
            <a:r>
              <a:rPr lang="en-US" dirty="0"/>
              <a:t>And a fierce windstorm came down on the lake, and they were filling with water</a:t>
            </a:r>
          </a:p>
        </p:txBody>
      </p:sp>
    </p:spTree>
    <p:extLst>
      <p:ext uri="{BB962C8B-B14F-4D97-AF65-F5344CB8AC3E}">
        <p14:creationId xmlns:p14="http://schemas.microsoft.com/office/powerpoint/2010/main" val="18479164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dy of water with a hill in the background&#10;&#10;Description automatically generated with low confidence">
            <a:extLst>
              <a:ext uri="{FF2B5EF4-FFF2-40B4-BE49-F238E27FC236}">
                <a16:creationId xmlns:a16="http://schemas.microsoft.com/office/drawing/2014/main" id="{38800576-93C9-9ED5-019C-A37DDC02B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Calm waters of the Sea of Galilee (from the east)</a:t>
            </a:r>
          </a:p>
        </p:txBody>
      </p:sp>
      <p:sp>
        <p:nvSpPr>
          <p:cNvPr id="3" name="Text Placeholder 2"/>
          <p:cNvSpPr>
            <a:spLocks noGrp="1"/>
          </p:cNvSpPr>
          <p:nvPr>
            <p:ph type="body" sz="quarter" idx="12"/>
          </p:nvPr>
        </p:nvSpPr>
        <p:spPr/>
        <p:txBody>
          <a:bodyPr/>
          <a:lstStyle/>
          <a:p>
            <a:r>
              <a:rPr lang="en-US" dirty="0"/>
              <a:t>8:24</a:t>
            </a:r>
          </a:p>
        </p:txBody>
      </p:sp>
      <p:sp>
        <p:nvSpPr>
          <p:cNvPr id="4" name="Title 3"/>
          <p:cNvSpPr>
            <a:spLocks noGrp="1"/>
          </p:cNvSpPr>
          <p:nvPr>
            <p:ph type="title"/>
          </p:nvPr>
        </p:nvSpPr>
        <p:spPr/>
        <p:txBody>
          <a:bodyPr/>
          <a:lstStyle/>
          <a:p>
            <a:r>
              <a:rPr lang="en-US" dirty="0"/>
              <a:t>He awoke and rebuked the wind and the raging waves, and they ceased, and there was a calm</a:t>
            </a:r>
          </a:p>
        </p:txBody>
      </p:sp>
    </p:spTree>
    <p:extLst>
      <p:ext uri="{BB962C8B-B14F-4D97-AF65-F5344CB8AC3E}">
        <p14:creationId xmlns:p14="http://schemas.microsoft.com/office/powerpoint/2010/main" val="22877700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unset over a body of water&#10;&#10;Description automatically generated with medium confidence">
            <a:extLst>
              <a:ext uri="{FF2B5EF4-FFF2-40B4-BE49-F238E27FC236}">
                <a16:creationId xmlns:a16="http://schemas.microsoft.com/office/drawing/2014/main" id="{2042ABBE-71C0-0810-4EC5-523C50D99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Calm waters of the Sea of Galilee (from the east)</a:t>
            </a:r>
          </a:p>
        </p:txBody>
      </p:sp>
      <p:sp>
        <p:nvSpPr>
          <p:cNvPr id="3" name="Text Placeholder 2"/>
          <p:cNvSpPr>
            <a:spLocks noGrp="1"/>
          </p:cNvSpPr>
          <p:nvPr>
            <p:ph type="body" sz="quarter" idx="12"/>
          </p:nvPr>
        </p:nvSpPr>
        <p:spPr/>
        <p:txBody>
          <a:bodyPr/>
          <a:lstStyle/>
          <a:p>
            <a:r>
              <a:rPr lang="en-US" dirty="0"/>
              <a:t>8:24</a:t>
            </a:r>
          </a:p>
        </p:txBody>
      </p:sp>
      <p:sp>
        <p:nvSpPr>
          <p:cNvPr id="4" name="Title 3"/>
          <p:cNvSpPr>
            <a:spLocks noGrp="1"/>
          </p:cNvSpPr>
          <p:nvPr>
            <p:ph type="title"/>
          </p:nvPr>
        </p:nvSpPr>
        <p:spPr/>
        <p:txBody>
          <a:bodyPr/>
          <a:lstStyle/>
          <a:p>
            <a:r>
              <a:rPr lang="en-US" dirty="0"/>
              <a:t>He awoke and rebuked the wind and the raging waves, and they ceased, and there was a calm</a:t>
            </a:r>
          </a:p>
        </p:txBody>
      </p:sp>
    </p:spTree>
    <p:extLst>
      <p:ext uri="{BB962C8B-B14F-4D97-AF65-F5344CB8AC3E}">
        <p14:creationId xmlns:p14="http://schemas.microsoft.com/office/powerpoint/2010/main" val="1899927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sky, nature&#10;&#10;Description automatically generated">
            <a:extLst>
              <a:ext uri="{FF2B5EF4-FFF2-40B4-BE49-F238E27FC236}">
                <a16:creationId xmlns:a16="http://schemas.microsoft.com/office/drawing/2014/main" id="{E7172AAF-F1A4-3BBB-5BA5-BE71EA2B2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Bet Netofa Valley (from the north)</a:t>
            </a:r>
          </a:p>
        </p:txBody>
      </p:sp>
      <p:sp>
        <p:nvSpPr>
          <p:cNvPr id="6" name="Text Placeholder 2"/>
          <p:cNvSpPr>
            <a:spLocks noGrp="1"/>
          </p:cNvSpPr>
          <p:nvPr>
            <p:ph type="body" sz="quarter" idx="12"/>
          </p:nvPr>
        </p:nvSpPr>
        <p:spPr/>
        <p:txBody>
          <a:bodyPr/>
          <a:lstStyle/>
          <a:p>
            <a:r>
              <a:rPr lang="en-US" dirty="0"/>
              <a:t>8:1</a:t>
            </a:r>
          </a:p>
        </p:txBody>
      </p:sp>
      <p:sp>
        <p:nvSpPr>
          <p:cNvPr id="7" name="Title 3"/>
          <p:cNvSpPr>
            <a:spLocks noGrp="1"/>
          </p:cNvSpPr>
          <p:nvPr>
            <p:ph type="title"/>
          </p:nvPr>
        </p:nvSpPr>
        <p:spPr/>
        <p:txBody>
          <a:bodyPr/>
          <a:lstStyle/>
          <a:p>
            <a:r>
              <a:rPr lang="en-US" dirty="0"/>
              <a:t>He went about cities and villages, preaching, and proclaiming the good news of the kingdom</a:t>
            </a:r>
          </a:p>
        </p:txBody>
      </p:sp>
    </p:spTree>
    <p:extLst>
      <p:ext uri="{BB962C8B-B14F-4D97-AF65-F5344CB8AC3E}">
        <p14:creationId xmlns:p14="http://schemas.microsoft.com/office/powerpoint/2010/main" val="2744065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dy of water with the sun shining on it&#10;&#10;Description automatically generated with low confidence">
            <a:extLst>
              <a:ext uri="{FF2B5EF4-FFF2-40B4-BE49-F238E27FC236}">
                <a16:creationId xmlns:a16="http://schemas.microsoft.com/office/drawing/2014/main" id="{C6E93084-9645-1924-7FE0-15110B4E8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Calm water on the Sea of Galilee (north shore)</a:t>
            </a:r>
          </a:p>
        </p:txBody>
      </p:sp>
      <p:sp>
        <p:nvSpPr>
          <p:cNvPr id="3" name="Text Placeholder 2"/>
          <p:cNvSpPr>
            <a:spLocks noGrp="1"/>
          </p:cNvSpPr>
          <p:nvPr>
            <p:ph type="body" sz="quarter" idx="12"/>
          </p:nvPr>
        </p:nvSpPr>
        <p:spPr/>
        <p:txBody>
          <a:bodyPr/>
          <a:lstStyle/>
          <a:p>
            <a:r>
              <a:rPr lang="en-US" dirty="0"/>
              <a:t>8:24</a:t>
            </a:r>
          </a:p>
        </p:txBody>
      </p:sp>
      <p:sp>
        <p:nvSpPr>
          <p:cNvPr id="4" name="Title 3"/>
          <p:cNvSpPr>
            <a:spLocks noGrp="1"/>
          </p:cNvSpPr>
          <p:nvPr>
            <p:ph type="title"/>
          </p:nvPr>
        </p:nvSpPr>
        <p:spPr/>
        <p:txBody>
          <a:bodyPr/>
          <a:lstStyle/>
          <a:p>
            <a:r>
              <a:rPr lang="en-US" dirty="0"/>
              <a:t>He awoke and rebuked the wind and the raging waves, and they ceased, and there was a calm</a:t>
            </a:r>
          </a:p>
        </p:txBody>
      </p:sp>
    </p:spTree>
    <p:extLst>
      <p:ext uri="{BB962C8B-B14F-4D97-AF65-F5344CB8AC3E}">
        <p14:creationId xmlns:p14="http://schemas.microsoft.com/office/powerpoint/2010/main" val="13971390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outdoor, nature, shore&#10;&#10;Description automatically generated">
            <a:extLst>
              <a:ext uri="{FF2B5EF4-FFF2-40B4-BE49-F238E27FC236}">
                <a16:creationId xmlns:a16="http://schemas.microsoft.com/office/drawing/2014/main" id="{DDBA0048-057A-4EAE-B123-B60527D7C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(aerial view from the west)</a:t>
            </a:r>
          </a:p>
        </p:txBody>
      </p:sp>
      <p:sp>
        <p:nvSpPr>
          <p:cNvPr id="3" name="Text Placeholder 2"/>
          <p:cNvSpPr>
            <a:spLocks noGrp="1"/>
          </p:cNvSpPr>
          <p:nvPr>
            <p:ph type="body" sz="quarter" idx="12"/>
          </p:nvPr>
        </p:nvSpPr>
        <p:spPr/>
        <p:txBody>
          <a:bodyPr/>
          <a:lstStyle/>
          <a:p>
            <a:r>
              <a:rPr lang="en-US" dirty="0"/>
              <a:t>8:26</a:t>
            </a:r>
          </a:p>
        </p:txBody>
      </p:sp>
      <p:sp>
        <p:nvSpPr>
          <p:cNvPr id="4" name="Title 3"/>
          <p:cNvSpPr>
            <a:spLocks noGrp="1"/>
          </p:cNvSpPr>
          <p:nvPr>
            <p:ph type="title"/>
          </p:nvPr>
        </p:nvSpPr>
        <p:spPr/>
        <p:txBody>
          <a:bodyPr/>
          <a:lstStyle/>
          <a:p>
            <a:r>
              <a:rPr lang="en-US" dirty="0"/>
              <a:t>And they arrived at the country of the Gerasenes, which is opposite Galilee</a:t>
            </a:r>
          </a:p>
        </p:txBody>
      </p:sp>
    </p:spTree>
    <p:extLst>
      <p:ext uri="{BB962C8B-B14F-4D97-AF65-F5344CB8AC3E}">
        <p14:creationId xmlns:p14="http://schemas.microsoft.com/office/powerpoint/2010/main" val="20999179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outdoor, nature, shore&#10;&#10;Description automatically generated">
            <a:extLst>
              <a:ext uri="{FF2B5EF4-FFF2-40B4-BE49-F238E27FC236}">
                <a16:creationId xmlns:a16="http://schemas.microsoft.com/office/drawing/2014/main" id="{6C3A50E7-5FFC-4F1D-8519-4D46B882B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(aerial view from the west)</a:t>
            </a:r>
          </a:p>
        </p:txBody>
      </p:sp>
      <p:sp>
        <p:nvSpPr>
          <p:cNvPr id="3" name="Text Placeholder 2"/>
          <p:cNvSpPr>
            <a:spLocks noGrp="1"/>
          </p:cNvSpPr>
          <p:nvPr>
            <p:ph type="body" sz="quarter" idx="12"/>
          </p:nvPr>
        </p:nvSpPr>
        <p:spPr/>
        <p:txBody>
          <a:bodyPr/>
          <a:lstStyle/>
          <a:p>
            <a:r>
              <a:rPr lang="en-US" dirty="0"/>
              <a:t>8:26</a:t>
            </a:r>
          </a:p>
        </p:txBody>
      </p:sp>
      <p:sp>
        <p:nvSpPr>
          <p:cNvPr id="4" name="Title 3"/>
          <p:cNvSpPr>
            <a:spLocks noGrp="1"/>
          </p:cNvSpPr>
          <p:nvPr>
            <p:ph type="title"/>
          </p:nvPr>
        </p:nvSpPr>
        <p:spPr/>
        <p:txBody>
          <a:bodyPr/>
          <a:lstStyle/>
          <a:p>
            <a:r>
              <a:rPr lang="en-US" dirty="0"/>
              <a:t>And they arrived at the country of the Gerasenes, which is opposite Galilee</a:t>
            </a:r>
          </a:p>
        </p:txBody>
      </p:sp>
      <p:sp>
        <p:nvSpPr>
          <p:cNvPr id="6" name="Oval 5"/>
          <p:cNvSpPr/>
          <p:nvPr/>
        </p:nvSpPr>
        <p:spPr>
          <a:xfrm>
            <a:off x="4953000" y="2584994"/>
            <a:ext cx="1523831" cy="729705"/>
          </a:xfrm>
          <a:prstGeom prst="ellips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rtlCol="0" anchor="ctr"/>
          <a:lstStyle/>
          <a:p>
            <a:pPr algn="ctr"/>
            <a:endParaRPr lang="en-US" sz="4821"/>
          </a:p>
        </p:txBody>
      </p:sp>
      <p:sp>
        <p:nvSpPr>
          <p:cNvPr id="7" name="Oval 6"/>
          <p:cNvSpPr/>
          <p:nvPr/>
        </p:nvSpPr>
        <p:spPr>
          <a:xfrm>
            <a:off x="12885964" y="2552700"/>
            <a:ext cx="2430236" cy="553998"/>
          </a:xfrm>
          <a:prstGeom prst="ellips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rtlCol="0" anchor="ctr"/>
          <a:lstStyle/>
          <a:p>
            <a:pPr algn="ctr"/>
            <a:endParaRPr lang="en-US" sz="4821"/>
          </a:p>
        </p:txBody>
      </p:sp>
      <p:sp>
        <p:nvSpPr>
          <p:cNvPr id="8" name="Text Box 12"/>
          <p:cNvSpPr txBox="1">
            <a:spLocks noChangeArrowheads="1"/>
          </p:cNvSpPr>
          <p:nvPr/>
        </p:nvSpPr>
        <p:spPr bwMode="auto">
          <a:xfrm>
            <a:off x="4653277" y="1922502"/>
            <a:ext cx="2123275" cy="584775"/>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Gergesenes</a:t>
            </a:r>
          </a:p>
        </p:txBody>
      </p:sp>
      <p:sp>
        <p:nvSpPr>
          <p:cNvPr id="9" name="Text Box 12"/>
          <p:cNvSpPr txBox="1">
            <a:spLocks noChangeArrowheads="1"/>
          </p:cNvSpPr>
          <p:nvPr/>
        </p:nvSpPr>
        <p:spPr bwMode="auto">
          <a:xfrm>
            <a:off x="12803703" y="1922502"/>
            <a:ext cx="1923540" cy="584775"/>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Gerasenes</a:t>
            </a:r>
          </a:p>
        </p:txBody>
      </p:sp>
    </p:spTree>
    <p:extLst>
      <p:ext uri="{BB962C8B-B14F-4D97-AF65-F5344CB8AC3E}">
        <p14:creationId xmlns:p14="http://schemas.microsoft.com/office/powerpoint/2010/main" val="26543792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outdoor, ruins, column&#10;&#10;Description automatically generated">
            <a:extLst>
              <a:ext uri="{FF2B5EF4-FFF2-40B4-BE49-F238E27FC236}">
                <a16:creationId xmlns:a16="http://schemas.microsoft.com/office/drawing/2014/main" id="{78912508-AC7C-3932-8675-CD0B3D912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Cardo (main street) of Gerasa (from the south)</a:t>
            </a:r>
          </a:p>
        </p:txBody>
      </p:sp>
      <p:sp>
        <p:nvSpPr>
          <p:cNvPr id="3" name="Text Placeholder 2"/>
          <p:cNvSpPr>
            <a:spLocks noGrp="1"/>
          </p:cNvSpPr>
          <p:nvPr>
            <p:ph type="body" sz="quarter" idx="12"/>
          </p:nvPr>
        </p:nvSpPr>
        <p:spPr/>
        <p:txBody>
          <a:bodyPr/>
          <a:lstStyle/>
          <a:p>
            <a:r>
              <a:rPr lang="en-US" dirty="0"/>
              <a:t>8:26</a:t>
            </a:r>
          </a:p>
        </p:txBody>
      </p:sp>
      <p:sp>
        <p:nvSpPr>
          <p:cNvPr id="4" name="Title 3"/>
          <p:cNvSpPr>
            <a:spLocks noGrp="1"/>
          </p:cNvSpPr>
          <p:nvPr>
            <p:ph type="title"/>
          </p:nvPr>
        </p:nvSpPr>
        <p:spPr/>
        <p:txBody>
          <a:bodyPr/>
          <a:lstStyle/>
          <a:p>
            <a:r>
              <a:rPr lang="en-US" dirty="0"/>
              <a:t>And they arrived at the country of the Gerasenes, which is opposite Galilee</a:t>
            </a:r>
          </a:p>
        </p:txBody>
      </p:sp>
    </p:spTree>
    <p:extLst>
      <p:ext uri="{BB962C8B-B14F-4D97-AF65-F5344CB8AC3E}">
        <p14:creationId xmlns:p14="http://schemas.microsoft.com/office/powerpoint/2010/main" val="24490107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grass, outdoor, nature&#10;&#10;Description automatically generated">
            <a:extLst>
              <a:ext uri="{FF2B5EF4-FFF2-40B4-BE49-F238E27FC236}">
                <a16:creationId xmlns:a16="http://schemas.microsoft.com/office/drawing/2014/main" id="{444B24C9-84B3-48E6-8230-BDD643E39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0532"/>
            <a:ext cx="18288000" cy="6345936"/>
          </a:xfrm>
          <a:prstGeom prst="rect">
            <a:avLst/>
          </a:prstGeom>
        </p:spPr>
      </p:pic>
      <p:sp>
        <p:nvSpPr>
          <p:cNvPr id="2" name="Text Placeholder 1"/>
          <p:cNvSpPr>
            <a:spLocks noGrp="1"/>
          </p:cNvSpPr>
          <p:nvPr>
            <p:ph type="body" sz="quarter" idx="10"/>
          </p:nvPr>
        </p:nvSpPr>
        <p:spPr/>
        <p:txBody>
          <a:bodyPr/>
          <a:lstStyle/>
          <a:p>
            <a:r>
              <a:rPr lang="en-US" dirty="0"/>
              <a:t>Sea of Galilee and the </a:t>
            </a:r>
            <a:r>
              <a:rPr lang="en-US" dirty="0" err="1"/>
              <a:t>Yarmuk</a:t>
            </a:r>
            <a:r>
              <a:rPr lang="en-US" dirty="0"/>
              <a:t> Valley from Gadara</a:t>
            </a:r>
          </a:p>
        </p:txBody>
      </p:sp>
      <p:sp>
        <p:nvSpPr>
          <p:cNvPr id="3" name="Text Placeholder 2"/>
          <p:cNvSpPr>
            <a:spLocks noGrp="1"/>
          </p:cNvSpPr>
          <p:nvPr>
            <p:ph type="body" sz="quarter" idx="12"/>
          </p:nvPr>
        </p:nvSpPr>
        <p:spPr/>
        <p:txBody>
          <a:bodyPr/>
          <a:lstStyle/>
          <a:p>
            <a:r>
              <a:rPr lang="en-US" dirty="0"/>
              <a:t>8:26</a:t>
            </a:r>
          </a:p>
        </p:txBody>
      </p:sp>
      <p:sp>
        <p:nvSpPr>
          <p:cNvPr id="4" name="Title 3"/>
          <p:cNvSpPr>
            <a:spLocks noGrp="1"/>
          </p:cNvSpPr>
          <p:nvPr>
            <p:ph type="title"/>
          </p:nvPr>
        </p:nvSpPr>
        <p:spPr/>
        <p:txBody>
          <a:bodyPr/>
          <a:lstStyle/>
          <a:p>
            <a:r>
              <a:rPr lang="en-US" dirty="0"/>
              <a:t>And they arrived at the country of the Gerasenes, which is opposite Galilee</a:t>
            </a:r>
          </a:p>
        </p:txBody>
      </p:sp>
    </p:spTree>
    <p:extLst>
      <p:ext uri="{BB962C8B-B14F-4D97-AF65-F5344CB8AC3E}">
        <p14:creationId xmlns:p14="http://schemas.microsoft.com/office/powerpoint/2010/main" val="20630525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ndscape with a body of water&#10;&#10;Description automatically generated with low confidence">
            <a:extLst>
              <a:ext uri="{FF2B5EF4-FFF2-40B4-BE49-F238E27FC236}">
                <a16:creationId xmlns:a16="http://schemas.microsoft.com/office/drawing/2014/main" id="{B3095253-F659-8FD6-2867-A2FCF6ACA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shoreline from Gadara</a:t>
            </a:r>
          </a:p>
        </p:txBody>
      </p:sp>
      <p:sp>
        <p:nvSpPr>
          <p:cNvPr id="3" name="Text Placeholder 2"/>
          <p:cNvSpPr>
            <a:spLocks noGrp="1"/>
          </p:cNvSpPr>
          <p:nvPr>
            <p:ph type="body" sz="quarter" idx="12"/>
          </p:nvPr>
        </p:nvSpPr>
        <p:spPr/>
        <p:txBody>
          <a:bodyPr/>
          <a:lstStyle/>
          <a:p>
            <a:r>
              <a:rPr lang="en-US" dirty="0"/>
              <a:t>8:26</a:t>
            </a:r>
          </a:p>
        </p:txBody>
      </p:sp>
      <p:sp>
        <p:nvSpPr>
          <p:cNvPr id="4" name="Title 3"/>
          <p:cNvSpPr>
            <a:spLocks noGrp="1"/>
          </p:cNvSpPr>
          <p:nvPr>
            <p:ph type="title"/>
          </p:nvPr>
        </p:nvSpPr>
        <p:spPr/>
        <p:txBody>
          <a:bodyPr/>
          <a:lstStyle/>
          <a:p>
            <a:r>
              <a:rPr lang="en-US" dirty="0"/>
              <a:t>And they arrived at the country of the Gerasenes, which is opposite Galilee</a:t>
            </a:r>
          </a:p>
        </p:txBody>
      </p:sp>
    </p:spTree>
    <p:extLst>
      <p:ext uri="{BB962C8B-B14F-4D97-AF65-F5344CB8AC3E}">
        <p14:creationId xmlns:p14="http://schemas.microsoft.com/office/powerpoint/2010/main" val="30253978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nature, outdoor, cave, geology&#10;&#10;Description automatically generated">
            <a:extLst>
              <a:ext uri="{FF2B5EF4-FFF2-40B4-BE49-F238E27FC236}">
                <a16:creationId xmlns:a16="http://schemas.microsoft.com/office/drawing/2014/main" id="{40325DC4-04D1-65C5-CD9C-6C0F22015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First century cemetery in Jericho</a:t>
            </a:r>
          </a:p>
        </p:txBody>
      </p:sp>
      <p:sp>
        <p:nvSpPr>
          <p:cNvPr id="3" name="Text Placeholder 2"/>
          <p:cNvSpPr>
            <a:spLocks noGrp="1"/>
          </p:cNvSpPr>
          <p:nvPr>
            <p:ph type="body" sz="quarter" idx="12"/>
          </p:nvPr>
        </p:nvSpPr>
        <p:spPr/>
        <p:txBody>
          <a:bodyPr/>
          <a:lstStyle/>
          <a:p>
            <a:r>
              <a:rPr lang="en-US" dirty="0"/>
              <a:t>8:27</a:t>
            </a:r>
          </a:p>
        </p:txBody>
      </p:sp>
      <p:sp>
        <p:nvSpPr>
          <p:cNvPr id="4" name="Title 3"/>
          <p:cNvSpPr>
            <a:spLocks noGrp="1"/>
          </p:cNvSpPr>
          <p:nvPr>
            <p:ph type="title"/>
          </p:nvPr>
        </p:nvSpPr>
        <p:spPr/>
        <p:txBody>
          <a:bodyPr/>
          <a:lstStyle/>
          <a:p>
            <a:r>
              <a:rPr lang="en-US" dirty="0"/>
              <a:t>A certain man met Him . . . who had demons . . . he did not live in a house, but in tombs</a:t>
            </a:r>
          </a:p>
        </p:txBody>
      </p:sp>
    </p:spTree>
    <p:extLst>
      <p:ext uri="{BB962C8B-B14F-4D97-AF65-F5344CB8AC3E}">
        <p14:creationId xmlns:p14="http://schemas.microsoft.com/office/powerpoint/2010/main" val="8205789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ill with a body of water in the background&#10;&#10;Description automatically generated with low confidence">
            <a:extLst>
              <a:ext uri="{FF2B5EF4-FFF2-40B4-BE49-F238E27FC236}">
                <a16:creationId xmlns:a16="http://schemas.microsoft.com/office/drawing/2014/main" id="{A7C53587-EF3E-5AFC-BE57-4B7A6A38D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880CA134-771B-4D59-BF26-2ECDBB95749C}"/>
              </a:ext>
            </a:extLst>
          </p:cNvPr>
          <p:cNvSpPr>
            <a:spLocks noGrp="1"/>
          </p:cNvSpPr>
          <p:nvPr>
            <p:ph type="body" sz="quarter" idx="10"/>
          </p:nvPr>
        </p:nvSpPr>
        <p:spPr/>
        <p:txBody>
          <a:bodyPr/>
          <a:lstStyle/>
          <a:p>
            <a:r>
              <a:rPr lang="en-US" dirty="0"/>
              <a:t>Tombs south of Hippos, Roman period</a:t>
            </a:r>
          </a:p>
        </p:txBody>
      </p:sp>
      <p:sp>
        <p:nvSpPr>
          <p:cNvPr id="3" name="Text Placeholder 2">
            <a:extLst>
              <a:ext uri="{FF2B5EF4-FFF2-40B4-BE49-F238E27FC236}">
                <a16:creationId xmlns:a16="http://schemas.microsoft.com/office/drawing/2014/main" id="{3D0CDD6E-D2B3-4098-971A-232C6D97A10B}"/>
              </a:ext>
            </a:extLst>
          </p:cNvPr>
          <p:cNvSpPr>
            <a:spLocks noGrp="1"/>
          </p:cNvSpPr>
          <p:nvPr>
            <p:ph type="body" sz="quarter" idx="12"/>
          </p:nvPr>
        </p:nvSpPr>
        <p:spPr/>
        <p:txBody>
          <a:bodyPr/>
          <a:lstStyle/>
          <a:p>
            <a:r>
              <a:rPr lang="en-US" dirty="0"/>
              <a:t>8:27</a:t>
            </a:r>
          </a:p>
        </p:txBody>
      </p:sp>
      <p:sp>
        <p:nvSpPr>
          <p:cNvPr id="4" name="Title 3">
            <a:extLst>
              <a:ext uri="{FF2B5EF4-FFF2-40B4-BE49-F238E27FC236}">
                <a16:creationId xmlns:a16="http://schemas.microsoft.com/office/drawing/2014/main" id="{8FE2D3F9-C663-4842-8A60-DC30D63B57B9}"/>
              </a:ext>
            </a:extLst>
          </p:cNvPr>
          <p:cNvSpPr>
            <a:spLocks noGrp="1"/>
          </p:cNvSpPr>
          <p:nvPr>
            <p:ph type="title"/>
          </p:nvPr>
        </p:nvSpPr>
        <p:spPr/>
        <p:txBody>
          <a:bodyPr/>
          <a:lstStyle/>
          <a:p>
            <a:r>
              <a:rPr lang="en-US" dirty="0"/>
              <a:t>A certain man met Him . . . who had demons . . . he did not live in a house, but in tombs</a:t>
            </a:r>
          </a:p>
        </p:txBody>
      </p:sp>
    </p:spTree>
    <p:extLst>
      <p:ext uri="{BB962C8B-B14F-4D97-AF65-F5344CB8AC3E}">
        <p14:creationId xmlns:p14="http://schemas.microsoft.com/office/powerpoint/2010/main" val="9379494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cave, building, grass&#10;&#10;Description automatically generated">
            <a:extLst>
              <a:ext uri="{FF2B5EF4-FFF2-40B4-BE49-F238E27FC236}">
                <a16:creationId xmlns:a16="http://schemas.microsoft.com/office/drawing/2014/main" id="{2868CA98-2F5F-7C8D-F0F4-38FCFE3AB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880CA134-771B-4D59-BF26-2ECDBB95749C}"/>
              </a:ext>
            </a:extLst>
          </p:cNvPr>
          <p:cNvSpPr>
            <a:spLocks noGrp="1"/>
          </p:cNvSpPr>
          <p:nvPr>
            <p:ph type="body" sz="quarter" idx="10"/>
          </p:nvPr>
        </p:nvSpPr>
        <p:spPr/>
        <p:txBody>
          <a:bodyPr/>
          <a:lstStyle/>
          <a:p>
            <a:r>
              <a:rPr lang="en-US" dirty="0"/>
              <a:t>Tomb south of Hippos, Roman period</a:t>
            </a:r>
          </a:p>
        </p:txBody>
      </p:sp>
      <p:sp>
        <p:nvSpPr>
          <p:cNvPr id="3" name="Text Placeholder 2">
            <a:extLst>
              <a:ext uri="{FF2B5EF4-FFF2-40B4-BE49-F238E27FC236}">
                <a16:creationId xmlns:a16="http://schemas.microsoft.com/office/drawing/2014/main" id="{3D0CDD6E-D2B3-4098-971A-232C6D97A10B}"/>
              </a:ext>
            </a:extLst>
          </p:cNvPr>
          <p:cNvSpPr>
            <a:spLocks noGrp="1"/>
          </p:cNvSpPr>
          <p:nvPr>
            <p:ph type="body" sz="quarter" idx="12"/>
          </p:nvPr>
        </p:nvSpPr>
        <p:spPr/>
        <p:txBody>
          <a:bodyPr/>
          <a:lstStyle/>
          <a:p>
            <a:r>
              <a:rPr lang="en-US" dirty="0"/>
              <a:t>8:27</a:t>
            </a:r>
          </a:p>
        </p:txBody>
      </p:sp>
      <p:sp>
        <p:nvSpPr>
          <p:cNvPr id="4" name="Title 3">
            <a:extLst>
              <a:ext uri="{FF2B5EF4-FFF2-40B4-BE49-F238E27FC236}">
                <a16:creationId xmlns:a16="http://schemas.microsoft.com/office/drawing/2014/main" id="{8FE2D3F9-C663-4842-8A60-DC30D63B57B9}"/>
              </a:ext>
            </a:extLst>
          </p:cNvPr>
          <p:cNvSpPr>
            <a:spLocks noGrp="1"/>
          </p:cNvSpPr>
          <p:nvPr>
            <p:ph type="title"/>
          </p:nvPr>
        </p:nvSpPr>
        <p:spPr/>
        <p:txBody>
          <a:bodyPr/>
          <a:lstStyle/>
          <a:p>
            <a:r>
              <a:rPr lang="en-US" dirty="0"/>
              <a:t>A certain man met Him . . . who had demons . . . he did not live in a house, but in tombs</a:t>
            </a:r>
          </a:p>
        </p:txBody>
      </p:sp>
    </p:spTree>
    <p:extLst>
      <p:ext uri="{BB962C8B-B14F-4D97-AF65-F5344CB8AC3E}">
        <p14:creationId xmlns:p14="http://schemas.microsoft.com/office/powerpoint/2010/main" val="22316258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nature, ground, hole, cave&#10;&#10;Description automatically generated">
            <a:extLst>
              <a:ext uri="{FF2B5EF4-FFF2-40B4-BE49-F238E27FC236}">
                <a16:creationId xmlns:a16="http://schemas.microsoft.com/office/drawing/2014/main" id="{87AA5092-26DB-CF26-1B45-25DEBAC5B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880CA134-771B-4D59-BF26-2ECDBB95749C}"/>
              </a:ext>
            </a:extLst>
          </p:cNvPr>
          <p:cNvSpPr>
            <a:spLocks noGrp="1"/>
          </p:cNvSpPr>
          <p:nvPr>
            <p:ph type="body" sz="quarter" idx="10"/>
          </p:nvPr>
        </p:nvSpPr>
        <p:spPr/>
        <p:txBody>
          <a:bodyPr/>
          <a:lstStyle/>
          <a:p>
            <a:r>
              <a:rPr lang="en-US" dirty="0"/>
              <a:t>Tomb with burial niches south of Hippos, Roman period</a:t>
            </a:r>
          </a:p>
        </p:txBody>
      </p:sp>
      <p:sp>
        <p:nvSpPr>
          <p:cNvPr id="3" name="Text Placeholder 2">
            <a:extLst>
              <a:ext uri="{FF2B5EF4-FFF2-40B4-BE49-F238E27FC236}">
                <a16:creationId xmlns:a16="http://schemas.microsoft.com/office/drawing/2014/main" id="{3D0CDD6E-D2B3-4098-971A-232C6D97A10B}"/>
              </a:ext>
            </a:extLst>
          </p:cNvPr>
          <p:cNvSpPr>
            <a:spLocks noGrp="1"/>
          </p:cNvSpPr>
          <p:nvPr>
            <p:ph type="body" sz="quarter" idx="12"/>
          </p:nvPr>
        </p:nvSpPr>
        <p:spPr/>
        <p:txBody>
          <a:bodyPr/>
          <a:lstStyle/>
          <a:p>
            <a:r>
              <a:rPr lang="en-US" dirty="0"/>
              <a:t>8:27</a:t>
            </a:r>
          </a:p>
        </p:txBody>
      </p:sp>
      <p:sp>
        <p:nvSpPr>
          <p:cNvPr id="4" name="Title 3">
            <a:extLst>
              <a:ext uri="{FF2B5EF4-FFF2-40B4-BE49-F238E27FC236}">
                <a16:creationId xmlns:a16="http://schemas.microsoft.com/office/drawing/2014/main" id="{8FE2D3F9-C663-4842-8A60-DC30D63B57B9}"/>
              </a:ext>
            </a:extLst>
          </p:cNvPr>
          <p:cNvSpPr>
            <a:spLocks noGrp="1"/>
          </p:cNvSpPr>
          <p:nvPr>
            <p:ph type="title"/>
          </p:nvPr>
        </p:nvSpPr>
        <p:spPr/>
        <p:txBody>
          <a:bodyPr/>
          <a:lstStyle/>
          <a:p>
            <a:r>
              <a:rPr lang="en-US" dirty="0"/>
              <a:t>A certain man met Him . . . who had demons . . . he did not live in a house, but in tombs</a:t>
            </a:r>
          </a:p>
        </p:txBody>
      </p:sp>
    </p:spTree>
    <p:extLst>
      <p:ext uri="{BB962C8B-B14F-4D97-AF65-F5344CB8AC3E}">
        <p14:creationId xmlns:p14="http://schemas.microsoft.com/office/powerpoint/2010/main" val="1441577842"/>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7.potx" id="{2ED97AF0-FE8D-4FAC-AF07-EFA41726BF38}" vid="{95ED0F0F-776A-48E4-B073-7DB6F5A581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PhotoCompanion7</Template>
  <TotalTime>236</TotalTime>
  <Words>10781</Words>
  <Application>Microsoft Office PowerPoint</Application>
  <PresentationFormat>Custom</PresentationFormat>
  <Paragraphs>1212</Paragraphs>
  <Slides>166</Slides>
  <Notes>166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166</vt:i4>
      </vt:variant>
    </vt:vector>
  </HeadingPairs>
  <TitlesOfParts>
    <vt:vector size="170" baseType="lpstr">
      <vt:lpstr>Arial</vt:lpstr>
      <vt:lpstr>Calibri</vt:lpstr>
      <vt:lpstr>Times New Roman</vt:lpstr>
      <vt:lpstr>PhotoCompanion</vt:lpstr>
      <vt:lpstr>LUKE 8</vt:lpstr>
      <vt:lpstr>LUKE 8</vt:lpstr>
      <vt:lpstr>He went about cities and villages, preaching, and proclaiming the good news of the kingdom</vt:lpstr>
      <vt:lpstr>He went about cities and villages, preaching, and proclaiming the good news of the kingdom</vt:lpstr>
      <vt:lpstr>He went about cities and villages, preaching, and proclaiming the good news of the kingdom</vt:lpstr>
      <vt:lpstr>He went about cities and villages, preaching, and proclaiming the good news of the kingdom</vt:lpstr>
      <vt:lpstr>He went about cities and villages, preaching, and proclaiming the good news of the kingdom</vt:lpstr>
      <vt:lpstr>He went about cities and villages, preaching, and proclaiming the good news of the kingdom</vt:lpstr>
      <vt:lpstr>He went about cities and villages, preaching, and proclaiming the good news of the kingdom</vt:lpstr>
      <vt:lpstr>He went about cities and villages, preaching, and proclaiming the good news of the kingdom</vt:lpstr>
      <vt:lpstr>He went about cities and villages, preaching, and proclaiming the good news of the kingdom</vt:lpstr>
      <vt:lpstr>And with Him the Twelve</vt:lpstr>
      <vt:lpstr>And certain women who had been healed of evil spirits and sicknesses</vt:lpstr>
      <vt:lpstr>And certain women who had been healed of evil spirits and sicknesses</vt:lpstr>
      <vt:lpstr>Mary who was called Magdalene, from whom seven demons had gone out</vt:lpstr>
      <vt:lpstr>Mary who was called Magdalene, from whom seven demons had gone out</vt:lpstr>
      <vt:lpstr>Mary who was called Magdalene, from whom seven demons had gone out</vt:lpstr>
      <vt:lpstr>Mary who was called Magdalene, from whom seven demons had gone out</vt:lpstr>
      <vt:lpstr>And when a large crowd came together . . . He spoke by means of a parable</vt:lpstr>
      <vt:lpstr>And when a large crowd came together . . . He spoke by means of a parable</vt:lpstr>
      <vt:lpstr>And when a large crowd came together . . . He spoke by means of a parable</vt:lpstr>
      <vt:lpstr>And when a large crowd came together . . . He spoke by means of a parable</vt:lpstr>
      <vt:lpstr>And when a large crowd came together . . . He spoke by means of a parable</vt:lpstr>
      <vt:lpstr>And when a large crowd came together . . . He spoke by means of a parable</vt:lpstr>
      <vt:lpstr>And when a large crowd came together . . . He spoke by means of a parable</vt:lpstr>
      <vt:lpstr>The sower went out to sow his seed</vt:lpstr>
      <vt:lpstr>The sower went out to sow his seed</vt:lpstr>
      <vt:lpstr>The sower went out to sow his seed</vt:lpstr>
      <vt:lpstr>The sower went out to sow his seed</vt:lpstr>
      <vt:lpstr>Some fell by the road, and it was trampled underfoot, and the birds of the sky devoured it</vt:lpstr>
      <vt:lpstr>Some fell by the road, and it was trampled underfoot, and the birds of the sky devoured it</vt:lpstr>
      <vt:lpstr>Some fell by the road, and it was trampled underfoot, and the birds of the sky devoured it</vt:lpstr>
      <vt:lpstr>Other seed fell on rock, and as soon as it grew up, it withered away, because it had no moisture</vt:lpstr>
      <vt:lpstr>Other seed fell on rock, and as soon as it grew up, it withered away, because it had no moisture</vt:lpstr>
      <vt:lpstr>And other seed fell amidst the thorns, and the thorns grew up with it and choked it</vt:lpstr>
      <vt:lpstr>And other seed fell amidst the thorns, and the thorns grew up with it and choked it</vt:lpstr>
      <vt:lpstr>And other seed fell amidst the thorns, and the thorns grew up with it and choked it</vt:lpstr>
      <vt:lpstr>And other seed fell onto good soil, and grew, and yielded a hundredfold crop</vt:lpstr>
      <vt:lpstr>And other seed fell onto good soil, and grew, and yielded a hundredfold crop</vt:lpstr>
      <vt:lpstr>And other seed fell onto good soil, and grew, and yielded a hundredfold crop</vt:lpstr>
      <vt:lpstr>And other seed fell onto good soil, and grew, and yielded a hundredfold crop</vt:lpstr>
      <vt:lpstr>He who has ears to hear, let him hear!</vt:lpstr>
      <vt:lpstr>And His disciples asked Him what this parable might be</vt:lpstr>
      <vt:lpstr>To you it is given to know the mysteries of the kingdom of God</vt:lpstr>
      <vt:lpstr>That seeing they may not see</vt:lpstr>
      <vt:lpstr>That hearing they may not understand</vt:lpstr>
      <vt:lpstr>That seeing they may not see, that hearing they may not understand</vt:lpstr>
      <vt:lpstr>Now the parable is this: The seed is the word of God</vt:lpstr>
      <vt:lpstr>Those by the road are those who have heard . . .</vt:lpstr>
      <vt:lpstr>Then the devil comes and takes away the word from their hearts</vt:lpstr>
      <vt:lpstr>And those on the rock are those who . . . have no root</vt:lpstr>
      <vt:lpstr>And that which fell among the thorns . . .</vt:lpstr>
      <vt:lpstr>They are choked by cares and riches and the pleasures of this life</vt:lpstr>
      <vt:lpstr>They are choked by cares and riches and the pleasures of this life</vt:lpstr>
      <vt:lpstr>They are choked by cares and riches and the pleasures of this life</vt:lpstr>
      <vt:lpstr>And bring no fruit to maturity</vt:lpstr>
      <vt:lpstr>And as for that in the good ground . . .</vt:lpstr>
      <vt:lpstr>These . . . in an honest and good heart . . . bear fruit with perseverance</vt:lpstr>
      <vt:lpstr>No one after lighting a lamp covers it</vt:lpstr>
      <vt:lpstr>No one after lighting a lamp covers it</vt:lpstr>
      <vt:lpstr>No one after lighting a lamp covers it</vt:lpstr>
      <vt:lpstr>No one after lighting a lamp covers it with a container</vt:lpstr>
      <vt:lpstr>No one after lighting a lamp covers it with a container or puts it under a bed</vt:lpstr>
      <vt:lpstr>No one after lighting a lamp covers it with a container or puts it under a bed</vt:lpstr>
      <vt:lpstr>He puts it on a stand, so that those who enter may see the light</vt:lpstr>
      <vt:lpstr>He puts it on a stand, so that those who enter may see the light</vt:lpstr>
      <vt:lpstr>He puts it on a stand, so that those who enter may see the light</vt:lpstr>
      <vt:lpstr>He puts it on a stand, so that those who enter may see the light</vt:lpstr>
      <vt:lpstr>For there is nothing that will not be made manifest</vt:lpstr>
      <vt:lpstr>For whosoever has, to him will be given more</vt:lpstr>
      <vt:lpstr>For whosoever has, to him will be given more</vt:lpstr>
      <vt:lpstr>And it was reported to Him, “Your mother and Your brothers stand outside, desiring to see You”</vt:lpstr>
      <vt:lpstr>Now it came about on one of those days that He and His disciples entered into a boat</vt:lpstr>
      <vt:lpstr>Now it came about on one of those days that He and His disciples entered into a boat</vt:lpstr>
      <vt:lpstr>Now it came about on one of those days that He and His disciples entered into a boat</vt:lpstr>
      <vt:lpstr>Now it came about on one of those days that He and His disciples entered into a boat</vt:lpstr>
      <vt:lpstr>Now it came about on one of those days that He and His disciples entered into a boat</vt:lpstr>
      <vt:lpstr>He said to them, “Let us go over to the other side of the lake”</vt:lpstr>
      <vt:lpstr>He said to them, “Let us go over to the other side of the lake”</vt:lpstr>
      <vt:lpstr>He said to them, “Let us go over to the other side of the lake”</vt:lpstr>
      <vt:lpstr>He said to them, “Let us go over to the other side of the lake”</vt:lpstr>
      <vt:lpstr>He said to them, “Let us go over to the other side of the lake”</vt:lpstr>
      <vt:lpstr>He said to them, “Let us go over to the other side of the lake”</vt:lpstr>
      <vt:lpstr>He said to them, “Let us go over to the other side of the lake”</vt:lpstr>
      <vt:lpstr>And a fierce windstorm came down on the lake, and they were filling with water</vt:lpstr>
      <vt:lpstr>And a fierce windstorm came down on the lake, and they were filling with water</vt:lpstr>
      <vt:lpstr>And a fierce windstorm came down on the lake, and they were filling with water</vt:lpstr>
      <vt:lpstr>He awoke and rebuked the wind and the raging waves, and they ceased, and there was a calm</vt:lpstr>
      <vt:lpstr>He awoke and rebuked the wind and the raging waves, and they ceased, and there was a calm</vt:lpstr>
      <vt:lpstr>He awoke and rebuked the wind and the raging waves, and they ceased, and there was a calm</vt:lpstr>
      <vt:lpstr>And they arrived at the country of the Gerasenes, which is opposite Galilee</vt:lpstr>
      <vt:lpstr>And they arrived at the country of the Gerasenes, which is opposite Galilee</vt:lpstr>
      <vt:lpstr>And they arrived at the country of the Gerasenes, which is opposite Galilee</vt:lpstr>
      <vt:lpstr>And they arrived at the country of the Gerasenes, which is opposite Galilee</vt:lpstr>
      <vt:lpstr>And they arrived at the country of the Gerasenes, which is opposite Galilee</vt:lpstr>
      <vt:lpstr>A certain man met Him . . . who had demons . . . he did not live in a house, but in tombs</vt:lpstr>
      <vt:lpstr>A certain man met Him . . . who had demons . . . he did not live in a house, but in tombs</vt:lpstr>
      <vt:lpstr>A certain man met Him . . . who had demons . . . he did not live in a house, but in tombs</vt:lpstr>
      <vt:lpstr>A certain man met Him . . . who had demons . . . he did not live in a house, but in tombs</vt:lpstr>
      <vt:lpstr>For a long time he had worn no clothes</vt:lpstr>
      <vt:lpstr>For a long time he had worn no clothes</vt:lpstr>
      <vt:lpstr>And when he saw Jesus, he cried out and fell down before Him</vt:lpstr>
      <vt:lpstr>And he was kept under guard and bound with chains and fetters</vt:lpstr>
      <vt:lpstr>And he was kept under guard and bound with chains and fetters</vt:lpstr>
      <vt:lpstr>And he was kept under guard and bound with chains and fetters</vt:lpstr>
      <vt:lpstr>For it had often gripped him . . . and . . . he was driven by the demon into desolate places</vt:lpstr>
      <vt:lpstr>Jesus asked him, “What is your name?” And he said, “Legion,” for many demons had entered him</vt:lpstr>
      <vt:lpstr>Jesus asked him, “What is your name?” And he said, “Legion,” for many demons had entered him</vt:lpstr>
      <vt:lpstr>Now there was a herd of many swine feeding on the mountain</vt:lpstr>
      <vt:lpstr>Now there was a herd of many swine feeding on the mountain</vt:lpstr>
      <vt:lpstr>And the herd rushed down the steep slope into the lake and were drowned</vt:lpstr>
      <vt:lpstr>And the herd rushed down the steep slope into the lake and were drowned</vt:lpstr>
      <vt:lpstr>And the herd rushed down the steep slope into the lake and were drowned</vt:lpstr>
      <vt:lpstr>And the herd rushed down the steep slope into the lake and were drowned</vt:lpstr>
      <vt:lpstr>And the herd rushed down the steep slope into the lake and were drowned</vt:lpstr>
      <vt:lpstr>And the herd rushed down the steep slope into the lake and were drowned</vt:lpstr>
      <vt:lpstr>And the herd rushed down the steep slope into the lake and were drowned</vt:lpstr>
      <vt:lpstr>And the herd rushed down the steep slope into the lake and were drowned</vt:lpstr>
      <vt:lpstr>And the herd rushed down the steep slope into the lake and were drowned</vt:lpstr>
      <vt:lpstr>And the herd rushed down the steep slope into the lake and were drowned</vt:lpstr>
      <vt:lpstr>And the herd rushed down the steep slope into the lake and were drowned</vt:lpstr>
      <vt:lpstr>And the herd rushed down the steep slope into the lake and were drowned</vt:lpstr>
      <vt:lpstr>And the herd rushed down the steep slope into the lake and were drowned</vt:lpstr>
      <vt:lpstr>And the herd rushed down the steep slope into the lake and were drowned</vt:lpstr>
      <vt:lpstr>The herdsmen . . . fled, and told it in the city and in the country</vt:lpstr>
      <vt:lpstr>The herdsmen . . . fled, and told it in the city and in the country</vt:lpstr>
      <vt:lpstr>The herdsmen . . . fled, and told it in the city and in the country</vt:lpstr>
      <vt:lpstr>The herdsmen . . . fled, and told it in the city and in the country</vt:lpstr>
      <vt:lpstr>They . . . found the man . . . sitting, clothed and in his right mind, at the feet of Jesus</vt:lpstr>
      <vt:lpstr>And He entered a boat and returned</vt:lpstr>
      <vt:lpstr>And He entered a boat and returned</vt:lpstr>
      <vt:lpstr>And He entered a boat and returned</vt:lpstr>
      <vt:lpstr>And He entered a boat and returned</vt:lpstr>
      <vt:lpstr>And He entered a boat and returned</vt:lpstr>
      <vt:lpstr>And He entered a boat and returned</vt:lpstr>
      <vt:lpstr>And He entered a boat and returned</vt:lpstr>
      <vt:lpstr>He departed, proclaiming throughout the whole city what great things Jesus had done for him</vt:lpstr>
      <vt:lpstr>He departed, proclaiming throughout the whole city what great things Jesus had done for him</vt:lpstr>
      <vt:lpstr>As Jesus returned, the crowd welcomed Him, for they were all waiting for Him</vt:lpstr>
      <vt:lpstr>As Jesus returned, the crowd welcomed Him, for they were all waiting for Him</vt:lpstr>
      <vt:lpstr>There came a man named Jairus, and he was a ruler of the synagogue</vt:lpstr>
      <vt:lpstr>There came a man named Jairus, and he was a ruler of the synagogue</vt:lpstr>
      <vt:lpstr>There came a man named Jairus, and he was a ruler of the synagogue</vt:lpstr>
      <vt:lpstr>There came a man named Jairus, and he was a ruler of the synagogue</vt:lpstr>
      <vt:lpstr>There came a man named Jairus, and he was a ruler of the synagogue</vt:lpstr>
      <vt:lpstr>For he had an only daughter, about twelve years of age</vt:lpstr>
      <vt:lpstr>But as He went the crowds pressed against Him</vt:lpstr>
      <vt:lpstr>A woman . . . who had spent all her living on physicians yet could not be healed by any</vt:lpstr>
      <vt:lpstr>A woman . . . who had spent all her living on physicians yet could not be healed by any</vt:lpstr>
      <vt:lpstr>A woman . . . who had spent all her living on physicians yet could not be healed by any</vt:lpstr>
      <vt:lpstr>A woman . . . came behind Him, and touched the fringe of His garment</vt:lpstr>
      <vt:lpstr>A woman . . . came behind Him, and touched the fringe of His garment</vt:lpstr>
      <vt:lpstr>A woman . . . came behind Him, and touched the fringe of His garment</vt:lpstr>
      <vt:lpstr>A woman . . . came behind Him, and touched the fringe of His garment</vt:lpstr>
      <vt:lpstr>Peter said, “Master, the crowds are surrounding and pressing against You!”</vt:lpstr>
      <vt:lpstr>She came trembling, and falling down before Him</vt:lpstr>
      <vt:lpstr>And when He came to the house</vt:lpstr>
      <vt:lpstr>He permitted no man to enter with Him, except Peter</vt:lpstr>
      <vt:lpstr>He permitted no man to enter with Him, except Peter and John</vt:lpstr>
      <vt:lpstr>He permitted no man to enter with Him, except Peter and John and James</vt:lpstr>
      <vt:lpstr>And all were weeping and bewailing her</vt:lpstr>
      <vt:lpstr>And all were weeping and bewailing her</vt:lpstr>
      <vt:lpstr>She is not dead, but sleeping</vt:lpstr>
      <vt:lpstr>But He, taking her by the hand, called, saying, “Child, get up!”</vt:lpstr>
      <vt:lpstr>And He commanded that she be given something to eat</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Luke 8, Photo Companion to the Bible</dc:title>
  <dc:subject>Photo Companion to the Bible</dc:subject>
  <dc:creator>BiblePlaces.com</dc:creator>
  <cp:lastModifiedBy>Todd Bolen</cp:lastModifiedBy>
  <cp:revision>22</cp:revision>
  <dcterms:created xsi:type="dcterms:W3CDTF">2020-01-06T21:02:58Z</dcterms:created>
  <dcterms:modified xsi:type="dcterms:W3CDTF">2024-02-16T04:56:06Z</dcterms:modified>
</cp:coreProperties>
</file>